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8"/>
  </p:notesMasterIdLst>
  <p:sldIdLst>
    <p:sldId id="268" r:id="rId5"/>
    <p:sldId id="260" r:id="rId6"/>
    <p:sldId id="259" r:id="rId7"/>
    <p:sldId id="281" r:id="rId8"/>
    <p:sldId id="280" r:id="rId9"/>
    <p:sldId id="284" r:id="rId10"/>
    <p:sldId id="275" r:id="rId11"/>
    <p:sldId id="276" r:id="rId12"/>
    <p:sldId id="277" r:id="rId13"/>
    <p:sldId id="278" r:id="rId14"/>
    <p:sldId id="279" r:id="rId15"/>
    <p:sldId id="283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9D1A367-2EB4-4B6F-AA66-B339DB56036F}">
          <p14:sldIdLst>
            <p14:sldId id="268"/>
            <p14:sldId id="260"/>
            <p14:sldId id="259"/>
            <p14:sldId id="281"/>
            <p14:sldId id="280"/>
            <p14:sldId id="284"/>
            <p14:sldId id="275"/>
            <p14:sldId id="276"/>
            <p14:sldId id="277"/>
            <p14:sldId id="278"/>
            <p14:sldId id="279"/>
            <p14:sldId id="283"/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D9E015-D06B-4BD0-B706-A3835B885515}" v="1" dt="2024-05-28T16:05:22.5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43" autoAdjust="0"/>
    <p:restoredTop sz="96327"/>
  </p:normalViewPr>
  <p:slideViewPr>
    <p:cSldViewPr snapToGrid="0" snapToObjects="1">
      <p:cViewPr>
        <p:scale>
          <a:sx n="60" d="100"/>
          <a:sy n="60" d="100"/>
        </p:scale>
        <p:origin x="836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dirty="0"/>
              <a:t>ACE</a:t>
            </a:r>
            <a:r>
              <a:rPr lang="en-US" sz="1000" baseline="0" dirty="0"/>
              <a:t> Baseline 1</a:t>
            </a:r>
            <a:endParaRPr lang="en-US" sz="1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717608224567207"/>
          <c:y val="0.14685461452253776"/>
          <c:w val="0.79187399699223837"/>
          <c:h val="0.76129368763140892"/>
        </c:manualLayout>
      </c:layout>
      <c:scatterChart>
        <c:scatterStyle val="lineMarker"/>
        <c:varyColors val="0"/>
        <c:ser>
          <c:idx val="0"/>
          <c:order val="0"/>
          <c:tx>
            <c:v>Batt 1 Temp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Sheet5!$A$244:$A$2044</c:f>
              <c:numCache>
                <c:formatCode>yyyy\-mm\-dd\ h:mm:ss</c:formatCode>
                <c:ptCount val="1801"/>
                <c:pt idx="0">
                  <c:v>44402.129155092603</c:v>
                </c:pt>
                <c:pt idx="1">
                  <c:v>44402.209675925929</c:v>
                </c:pt>
                <c:pt idx="2">
                  <c:v>44402.257719907408</c:v>
                </c:pt>
                <c:pt idx="3">
                  <c:v>44402.257800925923</c:v>
                </c:pt>
                <c:pt idx="4">
                  <c:v>44402.257881944453</c:v>
                </c:pt>
                <c:pt idx="5">
                  <c:v>44402.257893518523</c:v>
                </c:pt>
                <c:pt idx="6">
                  <c:v>44402.257905092592</c:v>
                </c:pt>
                <c:pt idx="7">
                  <c:v>44402.257916666669</c:v>
                </c:pt>
                <c:pt idx="8">
                  <c:v>44402.257928240739</c:v>
                </c:pt>
                <c:pt idx="9">
                  <c:v>44402.257939814823</c:v>
                </c:pt>
                <c:pt idx="10">
                  <c:v>44402.257951388892</c:v>
                </c:pt>
                <c:pt idx="11">
                  <c:v>44402.257962962962</c:v>
                </c:pt>
                <c:pt idx="12">
                  <c:v>44402.257974537039</c:v>
                </c:pt>
                <c:pt idx="13">
                  <c:v>44402.258090277777</c:v>
                </c:pt>
                <c:pt idx="14">
                  <c:v>44402.25885416667</c:v>
                </c:pt>
                <c:pt idx="15">
                  <c:v>44402.25886574074</c:v>
                </c:pt>
                <c:pt idx="16">
                  <c:v>44402.264282407406</c:v>
                </c:pt>
                <c:pt idx="17">
                  <c:v>44402.270555555559</c:v>
                </c:pt>
                <c:pt idx="18">
                  <c:v>44402.277962962973</c:v>
                </c:pt>
                <c:pt idx="19">
                  <c:v>44402.284930555557</c:v>
                </c:pt>
                <c:pt idx="20">
                  <c:v>44402.284942129627</c:v>
                </c:pt>
                <c:pt idx="21">
                  <c:v>44402.289594907408</c:v>
                </c:pt>
                <c:pt idx="22">
                  <c:v>44402.294027777767</c:v>
                </c:pt>
                <c:pt idx="23">
                  <c:v>44402.294050925928</c:v>
                </c:pt>
                <c:pt idx="24">
                  <c:v>44402.299317129633</c:v>
                </c:pt>
                <c:pt idx="25">
                  <c:v>44402.303043981483</c:v>
                </c:pt>
                <c:pt idx="26">
                  <c:v>44402.303055555552</c:v>
                </c:pt>
                <c:pt idx="27">
                  <c:v>44402.309386574067</c:v>
                </c:pt>
                <c:pt idx="28">
                  <c:v>44402.313391203701</c:v>
                </c:pt>
                <c:pt idx="29">
                  <c:v>44402.313402777778</c:v>
                </c:pt>
                <c:pt idx="30">
                  <c:v>44402.316446759258</c:v>
                </c:pt>
                <c:pt idx="31">
                  <c:v>44402.319571759261</c:v>
                </c:pt>
                <c:pt idx="32">
                  <c:v>44402.321597222217</c:v>
                </c:pt>
                <c:pt idx="33">
                  <c:v>44402.321608796286</c:v>
                </c:pt>
                <c:pt idx="34">
                  <c:v>44402.324143518519</c:v>
                </c:pt>
                <c:pt idx="35">
                  <c:v>44402.327962962961</c:v>
                </c:pt>
                <c:pt idx="36">
                  <c:v>44402.330092592587</c:v>
                </c:pt>
                <c:pt idx="37">
                  <c:v>44402.330104166656</c:v>
                </c:pt>
                <c:pt idx="38">
                  <c:v>44402.333171296297</c:v>
                </c:pt>
                <c:pt idx="39">
                  <c:v>44402.336643518523</c:v>
                </c:pt>
                <c:pt idx="40">
                  <c:v>44402.338969907411</c:v>
                </c:pt>
                <c:pt idx="41">
                  <c:v>44402.338993055557</c:v>
                </c:pt>
                <c:pt idx="42">
                  <c:v>44402.342488425929</c:v>
                </c:pt>
                <c:pt idx="43">
                  <c:v>44402.347581018519</c:v>
                </c:pt>
                <c:pt idx="44">
                  <c:v>44402.347604166673</c:v>
                </c:pt>
                <c:pt idx="45">
                  <c:v>44402.347615740742</c:v>
                </c:pt>
                <c:pt idx="46">
                  <c:v>44402.353946759264</c:v>
                </c:pt>
                <c:pt idx="47">
                  <c:v>44402.356134259258</c:v>
                </c:pt>
                <c:pt idx="48">
                  <c:v>44402.356145833342</c:v>
                </c:pt>
                <c:pt idx="49">
                  <c:v>44402.362453703703</c:v>
                </c:pt>
                <c:pt idx="50">
                  <c:v>44402.364270833343</c:v>
                </c:pt>
                <c:pt idx="51">
                  <c:v>44402.364282407398</c:v>
                </c:pt>
                <c:pt idx="52">
                  <c:v>44402.373159722221</c:v>
                </c:pt>
                <c:pt idx="53">
                  <c:v>44402.373171296298</c:v>
                </c:pt>
                <c:pt idx="54">
                  <c:v>44402.381469907406</c:v>
                </c:pt>
                <c:pt idx="55">
                  <c:v>44402.381481481483</c:v>
                </c:pt>
                <c:pt idx="56">
                  <c:v>44402.393587962957</c:v>
                </c:pt>
                <c:pt idx="57">
                  <c:v>44402.395787037043</c:v>
                </c:pt>
                <c:pt idx="58">
                  <c:v>44402.395810185182</c:v>
                </c:pt>
                <c:pt idx="59">
                  <c:v>44402.396365740737</c:v>
                </c:pt>
                <c:pt idx="60">
                  <c:v>44402.39640046296</c:v>
                </c:pt>
                <c:pt idx="61">
                  <c:v>44402.397615740738</c:v>
                </c:pt>
                <c:pt idx="62">
                  <c:v>44402.397627314807</c:v>
                </c:pt>
                <c:pt idx="63">
                  <c:v>44402.397951388892</c:v>
                </c:pt>
                <c:pt idx="64">
                  <c:v>44402.398009259261</c:v>
                </c:pt>
                <c:pt idx="65">
                  <c:v>44402.398680555547</c:v>
                </c:pt>
                <c:pt idx="66">
                  <c:v>44402.3987037037</c:v>
                </c:pt>
                <c:pt idx="67">
                  <c:v>44402.398773148147</c:v>
                </c:pt>
                <c:pt idx="68">
                  <c:v>44402.398784722223</c:v>
                </c:pt>
                <c:pt idx="69">
                  <c:v>44402.399062500001</c:v>
                </c:pt>
                <c:pt idx="70">
                  <c:v>44402.399143518523</c:v>
                </c:pt>
                <c:pt idx="71">
                  <c:v>44402.39943287037</c:v>
                </c:pt>
                <c:pt idx="72">
                  <c:v>44402.399513888893</c:v>
                </c:pt>
                <c:pt idx="73">
                  <c:v>44402.399710648147</c:v>
                </c:pt>
                <c:pt idx="74">
                  <c:v>44402.399768518517</c:v>
                </c:pt>
                <c:pt idx="75">
                  <c:v>44402.399907407409</c:v>
                </c:pt>
                <c:pt idx="76">
                  <c:v>44402.399976851862</c:v>
                </c:pt>
                <c:pt idx="77">
                  <c:v>44402.400046296287</c:v>
                </c:pt>
                <c:pt idx="78">
                  <c:v>44402.40011574074</c:v>
                </c:pt>
                <c:pt idx="79">
                  <c:v>44402.40047453704</c:v>
                </c:pt>
                <c:pt idx="80">
                  <c:v>44402.400659722232</c:v>
                </c:pt>
                <c:pt idx="81">
                  <c:v>44402.401377314818</c:v>
                </c:pt>
                <c:pt idx="82">
                  <c:v>44402.401435185187</c:v>
                </c:pt>
                <c:pt idx="83">
                  <c:v>44402.405729166669</c:v>
                </c:pt>
                <c:pt idx="84">
                  <c:v>44402.405752314808</c:v>
                </c:pt>
                <c:pt idx="85">
                  <c:v>44402.413194444453</c:v>
                </c:pt>
                <c:pt idx="86">
                  <c:v>44402.413206018522</c:v>
                </c:pt>
                <c:pt idx="87">
                  <c:v>44402.41542824074</c:v>
                </c:pt>
                <c:pt idx="88">
                  <c:v>44402.415439814817</c:v>
                </c:pt>
                <c:pt idx="89">
                  <c:v>44402.421238425923</c:v>
                </c:pt>
                <c:pt idx="90">
                  <c:v>44402.421296296299</c:v>
                </c:pt>
                <c:pt idx="91">
                  <c:v>44402.421574074076</c:v>
                </c:pt>
                <c:pt idx="92">
                  <c:v>44402.421655092592</c:v>
                </c:pt>
                <c:pt idx="93">
                  <c:v>44402.421805555547</c:v>
                </c:pt>
                <c:pt idx="94">
                  <c:v>44402.421863425923</c:v>
                </c:pt>
                <c:pt idx="95">
                  <c:v>44402.421979166669</c:v>
                </c:pt>
                <c:pt idx="96">
                  <c:v>44402.422048611108</c:v>
                </c:pt>
                <c:pt idx="97">
                  <c:v>44402.422152777777</c:v>
                </c:pt>
                <c:pt idx="98">
                  <c:v>44402.422164351847</c:v>
                </c:pt>
                <c:pt idx="99">
                  <c:v>44402.424664351849</c:v>
                </c:pt>
                <c:pt idx="100">
                  <c:v>44402.424768518518</c:v>
                </c:pt>
                <c:pt idx="101">
                  <c:v>44402.42523148148</c:v>
                </c:pt>
                <c:pt idx="102">
                  <c:v>44402.426782407398</c:v>
                </c:pt>
                <c:pt idx="103">
                  <c:v>44402.429537037038</c:v>
                </c:pt>
                <c:pt idx="104">
                  <c:v>44402.430462962962</c:v>
                </c:pt>
                <c:pt idx="105">
                  <c:v>44402.431203703702</c:v>
                </c:pt>
                <c:pt idx="106">
                  <c:v>44402.431215277778</c:v>
                </c:pt>
                <c:pt idx="107">
                  <c:v>44402.439282407409</c:v>
                </c:pt>
                <c:pt idx="108">
                  <c:v>44402.439328703702</c:v>
                </c:pt>
                <c:pt idx="109">
                  <c:v>44402.440393518518</c:v>
                </c:pt>
                <c:pt idx="110">
                  <c:v>44402.440405092602</c:v>
                </c:pt>
                <c:pt idx="111">
                  <c:v>44402.449467592603</c:v>
                </c:pt>
                <c:pt idx="112">
                  <c:v>44402.449479166673</c:v>
                </c:pt>
                <c:pt idx="113">
                  <c:v>44402.458402777767</c:v>
                </c:pt>
                <c:pt idx="114">
                  <c:v>44402.458414351851</c:v>
                </c:pt>
                <c:pt idx="115">
                  <c:v>44402.459722222222</c:v>
                </c:pt>
                <c:pt idx="116">
                  <c:v>44402.459791666668</c:v>
                </c:pt>
                <c:pt idx="117">
                  <c:v>44402.45989583333</c:v>
                </c:pt>
                <c:pt idx="118">
                  <c:v>44402.459918981483</c:v>
                </c:pt>
                <c:pt idx="119">
                  <c:v>44402.467488425929</c:v>
                </c:pt>
                <c:pt idx="120">
                  <c:v>44402.467499999999</c:v>
                </c:pt>
                <c:pt idx="121">
                  <c:v>44402.473564814813</c:v>
                </c:pt>
                <c:pt idx="122">
                  <c:v>44402.475983796299</c:v>
                </c:pt>
                <c:pt idx="123">
                  <c:v>44402.476006944453</c:v>
                </c:pt>
                <c:pt idx="124">
                  <c:v>44402.484826388893</c:v>
                </c:pt>
                <c:pt idx="125">
                  <c:v>44402.484837962962</c:v>
                </c:pt>
                <c:pt idx="126">
                  <c:v>44402.493206018517</c:v>
                </c:pt>
                <c:pt idx="127">
                  <c:v>44402.493217592593</c:v>
                </c:pt>
                <c:pt idx="128">
                  <c:v>44402.499039351853</c:v>
                </c:pt>
                <c:pt idx="129">
                  <c:v>44402.499131944453</c:v>
                </c:pt>
                <c:pt idx="130">
                  <c:v>44402.500358796293</c:v>
                </c:pt>
                <c:pt idx="131">
                  <c:v>44402.500717592593</c:v>
                </c:pt>
                <c:pt idx="132">
                  <c:v>44402.503032407411</c:v>
                </c:pt>
                <c:pt idx="133">
                  <c:v>44402.50304398148</c:v>
                </c:pt>
                <c:pt idx="134">
                  <c:v>44402.503958333327</c:v>
                </c:pt>
                <c:pt idx="135">
                  <c:v>44402.50403935185</c:v>
                </c:pt>
                <c:pt idx="136">
                  <c:v>44402.50577546296</c:v>
                </c:pt>
                <c:pt idx="137">
                  <c:v>44402.519317129627</c:v>
                </c:pt>
                <c:pt idx="138">
                  <c:v>44402.520428240743</c:v>
                </c:pt>
                <c:pt idx="139">
                  <c:v>44402.520624999997</c:v>
                </c:pt>
                <c:pt idx="140">
                  <c:v>44402.523842592593</c:v>
                </c:pt>
                <c:pt idx="141">
                  <c:v>44402.523854166669</c:v>
                </c:pt>
                <c:pt idx="142">
                  <c:v>44402.531689814823</c:v>
                </c:pt>
                <c:pt idx="143">
                  <c:v>44402.531840277778</c:v>
                </c:pt>
                <c:pt idx="144">
                  <c:v>44402.533807870372</c:v>
                </c:pt>
                <c:pt idx="145">
                  <c:v>44402.533819444441</c:v>
                </c:pt>
                <c:pt idx="146">
                  <c:v>44402.538657407407</c:v>
                </c:pt>
                <c:pt idx="147">
                  <c:v>44402.543726851851</c:v>
                </c:pt>
                <c:pt idx="148">
                  <c:v>44402.554305555554</c:v>
                </c:pt>
                <c:pt idx="149">
                  <c:v>44402.55431712963</c:v>
                </c:pt>
                <c:pt idx="150">
                  <c:v>44402.564571759263</c:v>
                </c:pt>
                <c:pt idx="151">
                  <c:v>44402.564583333333</c:v>
                </c:pt>
                <c:pt idx="152">
                  <c:v>44402.574907407397</c:v>
                </c:pt>
                <c:pt idx="153">
                  <c:v>44402.574918981481</c:v>
                </c:pt>
                <c:pt idx="154">
                  <c:v>44402.584444444437</c:v>
                </c:pt>
                <c:pt idx="155">
                  <c:v>44402.595069444447</c:v>
                </c:pt>
                <c:pt idx="156">
                  <c:v>44402.595081018517</c:v>
                </c:pt>
                <c:pt idx="157">
                  <c:v>44402.603425925918</c:v>
                </c:pt>
                <c:pt idx="158">
                  <c:v>44402.605162037027</c:v>
                </c:pt>
                <c:pt idx="159">
                  <c:v>44402.605173611111</c:v>
                </c:pt>
                <c:pt idx="160">
                  <c:v>44402.61645833333</c:v>
                </c:pt>
                <c:pt idx="161">
                  <c:v>44402.616469907407</c:v>
                </c:pt>
                <c:pt idx="162">
                  <c:v>44402.616620370369</c:v>
                </c:pt>
                <c:pt idx="163">
                  <c:v>44402.616666666669</c:v>
                </c:pt>
                <c:pt idx="164">
                  <c:v>44402.616956018523</c:v>
                </c:pt>
                <c:pt idx="165">
                  <c:v>44402.617152777777</c:v>
                </c:pt>
                <c:pt idx="166">
                  <c:v>44402.617372685178</c:v>
                </c:pt>
                <c:pt idx="167">
                  <c:v>44402.617395833331</c:v>
                </c:pt>
                <c:pt idx="168">
                  <c:v>44402.623449074083</c:v>
                </c:pt>
                <c:pt idx="169">
                  <c:v>44402.627314814818</c:v>
                </c:pt>
                <c:pt idx="170">
                  <c:v>44402.627326388887</c:v>
                </c:pt>
                <c:pt idx="171">
                  <c:v>44402.637546296297</c:v>
                </c:pt>
                <c:pt idx="172">
                  <c:v>44402.637557870366</c:v>
                </c:pt>
                <c:pt idx="173">
                  <c:v>44402.640115740738</c:v>
                </c:pt>
                <c:pt idx="174">
                  <c:v>44402.64502314815</c:v>
                </c:pt>
                <c:pt idx="175">
                  <c:v>44402.64503472222</c:v>
                </c:pt>
                <c:pt idx="176">
                  <c:v>44402.649699074071</c:v>
                </c:pt>
                <c:pt idx="177">
                  <c:v>44402.655671296299</c:v>
                </c:pt>
                <c:pt idx="178">
                  <c:v>44402.655682870369</c:v>
                </c:pt>
                <c:pt idx="179">
                  <c:v>44402.656006944453</c:v>
                </c:pt>
                <c:pt idx="180">
                  <c:v>44402.656076388892</c:v>
                </c:pt>
                <c:pt idx="181">
                  <c:v>44402.662349537037</c:v>
                </c:pt>
                <c:pt idx="182">
                  <c:v>44402.662430555552</c:v>
                </c:pt>
                <c:pt idx="183">
                  <c:v>44402.665451388893</c:v>
                </c:pt>
                <c:pt idx="184">
                  <c:v>44402.665462962963</c:v>
                </c:pt>
                <c:pt idx="185">
                  <c:v>44402.67460648148</c:v>
                </c:pt>
                <c:pt idx="186">
                  <c:v>44402.675254629627</c:v>
                </c:pt>
                <c:pt idx="187">
                  <c:v>44402.675266203703</c:v>
                </c:pt>
                <c:pt idx="188">
                  <c:v>44402.677291666667</c:v>
                </c:pt>
                <c:pt idx="189">
                  <c:v>44402.685636574082</c:v>
                </c:pt>
                <c:pt idx="190">
                  <c:v>44402.687048611107</c:v>
                </c:pt>
                <c:pt idx="191">
                  <c:v>44402.687071759261</c:v>
                </c:pt>
                <c:pt idx="192">
                  <c:v>44402.689571759263</c:v>
                </c:pt>
                <c:pt idx="193">
                  <c:v>44402.689606481479</c:v>
                </c:pt>
                <c:pt idx="194">
                  <c:v>44402.690162037034</c:v>
                </c:pt>
                <c:pt idx="195">
                  <c:v>44402.690289351849</c:v>
                </c:pt>
                <c:pt idx="196">
                  <c:v>44402.693912037037</c:v>
                </c:pt>
                <c:pt idx="197">
                  <c:v>44402.693969907406</c:v>
                </c:pt>
                <c:pt idx="198">
                  <c:v>44402.695231481477</c:v>
                </c:pt>
                <c:pt idx="199">
                  <c:v>44402.695243055547</c:v>
                </c:pt>
                <c:pt idx="200">
                  <c:v>44402.698622685188</c:v>
                </c:pt>
                <c:pt idx="201">
                  <c:v>44402.699467592603</c:v>
                </c:pt>
                <c:pt idx="202">
                  <c:v>44402.699895833342</c:v>
                </c:pt>
                <c:pt idx="203">
                  <c:v>44402.700196759259</c:v>
                </c:pt>
                <c:pt idx="204">
                  <c:v>44402.700416666667</c:v>
                </c:pt>
                <c:pt idx="205">
                  <c:v>44402.700462962966</c:v>
                </c:pt>
                <c:pt idx="206">
                  <c:v>44402.70076388889</c:v>
                </c:pt>
                <c:pt idx="207">
                  <c:v>44402.700856481482</c:v>
                </c:pt>
                <c:pt idx="208">
                  <c:v>44402.701226851852</c:v>
                </c:pt>
                <c:pt idx="209">
                  <c:v>44402.70140046296</c:v>
                </c:pt>
                <c:pt idx="210">
                  <c:v>44402.701724537037</c:v>
                </c:pt>
                <c:pt idx="211">
                  <c:v>44402.70175925926</c:v>
                </c:pt>
                <c:pt idx="212">
                  <c:v>44402.702222222222</c:v>
                </c:pt>
                <c:pt idx="213">
                  <c:v>44402.70416666667</c:v>
                </c:pt>
                <c:pt idx="214">
                  <c:v>44402.704629629632</c:v>
                </c:pt>
                <c:pt idx="215">
                  <c:v>44402.704710648148</c:v>
                </c:pt>
                <c:pt idx="216">
                  <c:v>44402.70480324074</c:v>
                </c:pt>
                <c:pt idx="217">
                  <c:v>44402.704814814817</c:v>
                </c:pt>
                <c:pt idx="218">
                  <c:v>44402.714155092603</c:v>
                </c:pt>
                <c:pt idx="219">
                  <c:v>44402.714178240742</c:v>
                </c:pt>
                <c:pt idx="220">
                  <c:v>44402.722222222219</c:v>
                </c:pt>
                <c:pt idx="221">
                  <c:v>44402.722233796303</c:v>
                </c:pt>
                <c:pt idx="222">
                  <c:v>44402.729548611111</c:v>
                </c:pt>
                <c:pt idx="223">
                  <c:v>44402.729560185187</c:v>
                </c:pt>
                <c:pt idx="224">
                  <c:v>44402.738333333327</c:v>
                </c:pt>
                <c:pt idx="225">
                  <c:v>44402.738344907397</c:v>
                </c:pt>
                <c:pt idx="226">
                  <c:v>44402.747094907398</c:v>
                </c:pt>
                <c:pt idx="227">
                  <c:v>44402.747106481482</c:v>
                </c:pt>
                <c:pt idx="228">
                  <c:v>44402.756493055553</c:v>
                </c:pt>
                <c:pt idx="229">
                  <c:v>44402.756504629629</c:v>
                </c:pt>
                <c:pt idx="230">
                  <c:v>44402.765381944453</c:v>
                </c:pt>
                <c:pt idx="231">
                  <c:v>44402.765393518523</c:v>
                </c:pt>
                <c:pt idx="232">
                  <c:v>44402.774293981478</c:v>
                </c:pt>
                <c:pt idx="233">
                  <c:v>44402.774305555547</c:v>
                </c:pt>
                <c:pt idx="234">
                  <c:v>44402.783159722218</c:v>
                </c:pt>
                <c:pt idx="235">
                  <c:v>44402.783171296287</c:v>
                </c:pt>
                <c:pt idx="236">
                  <c:v>44402.79247685185</c:v>
                </c:pt>
                <c:pt idx="237">
                  <c:v>44402.792488425926</c:v>
                </c:pt>
                <c:pt idx="238">
                  <c:v>44402.80159722222</c:v>
                </c:pt>
                <c:pt idx="239">
                  <c:v>44402.801620370366</c:v>
                </c:pt>
                <c:pt idx="240">
                  <c:v>44402.810706018521</c:v>
                </c:pt>
                <c:pt idx="241">
                  <c:v>44402.810729166667</c:v>
                </c:pt>
                <c:pt idx="242">
                  <c:v>44402.818807870368</c:v>
                </c:pt>
                <c:pt idx="243">
                  <c:v>44402.818819444437</c:v>
                </c:pt>
                <c:pt idx="244">
                  <c:v>44402.827777777777</c:v>
                </c:pt>
                <c:pt idx="245">
                  <c:v>44402.827800925923</c:v>
                </c:pt>
                <c:pt idx="246">
                  <c:v>44402.837268518517</c:v>
                </c:pt>
                <c:pt idx="247">
                  <c:v>44402.837280092594</c:v>
                </c:pt>
                <c:pt idx="248">
                  <c:v>44402.847638888888</c:v>
                </c:pt>
                <c:pt idx="249">
                  <c:v>44402.84814814815</c:v>
                </c:pt>
                <c:pt idx="250">
                  <c:v>44402.84815972222</c:v>
                </c:pt>
                <c:pt idx="251">
                  <c:v>44402.853194444448</c:v>
                </c:pt>
                <c:pt idx="252">
                  <c:v>44402.857418981483</c:v>
                </c:pt>
                <c:pt idx="253">
                  <c:v>44402.85869212963</c:v>
                </c:pt>
                <c:pt idx="254">
                  <c:v>44402.858703703707</c:v>
                </c:pt>
                <c:pt idx="255">
                  <c:v>44402.859791666669</c:v>
                </c:pt>
                <c:pt idx="256">
                  <c:v>44402.859826388893</c:v>
                </c:pt>
                <c:pt idx="257">
                  <c:v>44402.863495370373</c:v>
                </c:pt>
                <c:pt idx="258">
                  <c:v>44402.86922453704</c:v>
                </c:pt>
                <c:pt idx="259">
                  <c:v>44402.86923611111</c:v>
                </c:pt>
                <c:pt idx="260">
                  <c:v>44402.875879629632</c:v>
                </c:pt>
                <c:pt idx="261">
                  <c:v>44402.877268518518</c:v>
                </c:pt>
                <c:pt idx="262">
                  <c:v>44402.87736111111</c:v>
                </c:pt>
                <c:pt idx="263">
                  <c:v>44402.880115740743</c:v>
                </c:pt>
                <c:pt idx="264">
                  <c:v>44402.880127314813</c:v>
                </c:pt>
                <c:pt idx="265">
                  <c:v>44402.880972222221</c:v>
                </c:pt>
                <c:pt idx="266">
                  <c:v>44402.881041666667</c:v>
                </c:pt>
                <c:pt idx="267">
                  <c:v>44402.882986111108</c:v>
                </c:pt>
                <c:pt idx="268">
                  <c:v>44402.883275462962</c:v>
                </c:pt>
                <c:pt idx="269">
                  <c:v>44402.884236111109</c:v>
                </c:pt>
                <c:pt idx="270">
                  <c:v>44402.884270833332</c:v>
                </c:pt>
                <c:pt idx="271">
                  <c:v>44402.885208333333</c:v>
                </c:pt>
                <c:pt idx="272">
                  <c:v>44402.885277777779</c:v>
                </c:pt>
                <c:pt idx="273">
                  <c:v>44402.888749999998</c:v>
                </c:pt>
                <c:pt idx="274">
                  <c:v>44402.888807870368</c:v>
                </c:pt>
                <c:pt idx="275">
                  <c:v>44402.890763888892</c:v>
                </c:pt>
                <c:pt idx="276">
                  <c:v>44402.890775462962</c:v>
                </c:pt>
                <c:pt idx="277">
                  <c:v>44402.890972222223</c:v>
                </c:pt>
                <c:pt idx="278">
                  <c:v>44402.891319444447</c:v>
                </c:pt>
                <c:pt idx="279">
                  <c:v>44402.895590277767</c:v>
                </c:pt>
                <c:pt idx="280">
                  <c:v>44402.89576388889</c:v>
                </c:pt>
                <c:pt idx="281">
                  <c:v>44402.895914351851</c:v>
                </c:pt>
                <c:pt idx="282">
                  <c:v>44402.895937499998</c:v>
                </c:pt>
                <c:pt idx="283">
                  <c:v>44402.896249999998</c:v>
                </c:pt>
                <c:pt idx="284">
                  <c:v>44402.896273148152</c:v>
                </c:pt>
                <c:pt idx="285">
                  <c:v>44402.898946759262</c:v>
                </c:pt>
                <c:pt idx="286">
                  <c:v>44402.899050925917</c:v>
                </c:pt>
                <c:pt idx="287">
                  <c:v>44402.899293981478</c:v>
                </c:pt>
                <c:pt idx="288">
                  <c:v>44402.899537037039</c:v>
                </c:pt>
                <c:pt idx="289">
                  <c:v>44402.901365740741</c:v>
                </c:pt>
                <c:pt idx="290">
                  <c:v>44402.901469907411</c:v>
                </c:pt>
                <c:pt idx="291">
                  <c:v>44402.901539351849</c:v>
                </c:pt>
                <c:pt idx="292">
                  <c:v>44402.901608796303</c:v>
                </c:pt>
                <c:pt idx="293">
                  <c:v>44402.901643518519</c:v>
                </c:pt>
                <c:pt idx="294">
                  <c:v>44402.901655092603</c:v>
                </c:pt>
                <c:pt idx="295">
                  <c:v>44402.909942129627</c:v>
                </c:pt>
                <c:pt idx="296">
                  <c:v>44402.909953703696</c:v>
                </c:pt>
                <c:pt idx="297">
                  <c:v>44402.910428240742</c:v>
                </c:pt>
                <c:pt idx="298">
                  <c:v>44402.910509259258</c:v>
                </c:pt>
                <c:pt idx="299">
                  <c:v>44402.910937499997</c:v>
                </c:pt>
                <c:pt idx="300">
                  <c:v>44402.91101851852</c:v>
                </c:pt>
                <c:pt idx="301">
                  <c:v>44402.912627314807</c:v>
                </c:pt>
                <c:pt idx="302">
                  <c:v>44402.912951388891</c:v>
                </c:pt>
                <c:pt idx="303">
                  <c:v>44402.916724537034</c:v>
                </c:pt>
                <c:pt idx="304">
                  <c:v>44402.916944444441</c:v>
                </c:pt>
                <c:pt idx="305">
                  <c:v>44402.91710648148</c:v>
                </c:pt>
                <c:pt idx="306">
                  <c:v>44402.917141203703</c:v>
                </c:pt>
                <c:pt idx="307">
                  <c:v>44402.917847222219</c:v>
                </c:pt>
                <c:pt idx="308">
                  <c:v>44402.917916666673</c:v>
                </c:pt>
                <c:pt idx="309">
                  <c:v>44402.920486111107</c:v>
                </c:pt>
                <c:pt idx="310">
                  <c:v>44402.920497685183</c:v>
                </c:pt>
                <c:pt idx="311">
                  <c:v>44402.921041666668</c:v>
                </c:pt>
                <c:pt idx="312">
                  <c:v>44402.921203703707</c:v>
                </c:pt>
                <c:pt idx="313">
                  <c:v>44402.921643518523</c:v>
                </c:pt>
                <c:pt idx="314">
                  <c:v>44402.921689814822</c:v>
                </c:pt>
                <c:pt idx="315">
                  <c:v>44402.926099537042</c:v>
                </c:pt>
                <c:pt idx="316">
                  <c:v>44402.926192129627</c:v>
                </c:pt>
                <c:pt idx="317">
                  <c:v>44402.927754629629</c:v>
                </c:pt>
                <c:pt idx="318">
                  <c:v>44402.928148148138</c:v>
                </c:pt>
                <c:pt idx="319">
                  <c:v>44402.931250000001</c:v>
                </c:pt>
                <c:pt idx="320">
                  <c:v>44402.931261574071</c:v>
                </c:pt>
                <c:pt idx="321">
                  <c:v>44402.936296296299</c:v>
                </c:pt>
                <c:pt idx="322">
                  <c:v>44402.936331018522</c:v>
                </c:pt>
                <c:pt idx="323">
                  <c:v>44402.936701388891</c:v>
                </c:pt>
                <c:pt idx="324">
                  <c:v>44402.936724537038</c:v>
                </c:pt>
                <c:pt idx="325">
                  <c:v>44402.936979166669</c:v>
                </c:pt>
                <c:pt idx="326">
                  <c:v>44402.9372337963</c:v>
                </c:pt>
                <c:pt idx="327">
                  <c:v>44402.937395833331</c:v>
                </c:pt>
                <c:pt idx="328">
                  <c:v>44402.937581018523</c:v>
                </c:pt>
                <c:pt idx="329">
                  <c:v>44402.942615740743</c:v>
                </c:pt>
                <c:pt idx="330">
                  <c:v>44402.94263888889</c:v>
                </c:pt>
                <c:pt idx="331">
                  <c:v>44402.953564814823</c:v>
                </c:pt>
                <c:pt idx="332">
                  <c:v>44402.953587962962</c:v>
                </c:pt>
                <c:pt idx="333">
                  <c:v>44402.964629629627</c:v>
                </c:pt>
                <c:pt idx="334">
                  <c:v>44402.964641203696</c:v>
                </c:pt>
                <c:pt idx="335">
                  <c:v>44402.96707175926</c:v>
                </c:pt>
                <c:pt idx="336">
                  <c:v>44402.987233796302</c:v>
                </c:pt>
                <c:pt idx="337">
                  <c:v>44402.998067129629</c:v>
                </c:pt>
                <c:pt idx="338">
                  <c:v>44402.998078703713</c:v>
                </c:pt>
                <c:pt idx="339">
                  <c:v>44402.99895833333</c:v>
                </c:pt>
                <c:pt idx="340">
                  <c:v>44403.009768518517</c:v>
                </c:pt>
                <c:pt idx="341">
                  <c:v>44403.011840277781</c:v>
                </c:pt>
                <c:pt idx="342">
                  <c:v>44403.011990740742</c:v>
                </c:pt>
                <c:pt idx="343">
                  <c:v>44403.01290509259</c:v>
                </c:pt>
                <c:pt idx="344">
                  <c:v>44403.013055555559</c:v>
                </c:pt>
                <c:pt idx="345">
                  <c:v>44403.013113425928</c:v>
                </c:pt>
                <c:pt idx="346">
                  <c:v>44403.013136574067</c:v>
                </c:pt>
                <c:pt idx="347">
                  <c:v>44403.01425925926</c:v>
                </c:pt>
                <c:pt idx="348">
                  <c:v>44403.014328703714</c:v>
                </c:pt>
                <c:pt idx="349">
                  <c:v>44403.015335648153</c:v>
                </c:pt>
                <c:pt idx="350">
                  <c:v>44403.015393518523</c:v>
                </c:pt>
                <c:pt idx="351">
                  <c:v>44403.018275462957</c:v>
                </c:pt>
                <c:pt idx="352">
                  <c:v>44403.019733796304</c:v>
                </c:pt>
                <c:pt idx="353">
                  <c:v>44403.02207175926</c:v>
                </c:pt>
                <c:pt idx="354">
                  <c:v>44403.022083333337</c:v>
                </c:pt>
                <c:pt idx="355">
                  <c:v>44403.022256944438</c:v>
                </c:pt>
                <c:pt idx="356">
                  <c:v>44403.022326388891</c:v>
                </c:pt>
                <c:pt idx="357">
                  <c:v>44403.025185185194</c:v>
                </c:pt>
                <c:pt idx="358">
                  <c:v>44403.025196759263</c:v>
                </c:pt>
                <c:pt idx="359">
                  <c:v>44403.029490740737</c:v>
                </c:pt>
                <c:pt idx="360">
                  <c:v>44403.029537037037</c:v>
                </c:pt>
                <c:pt idx="361">
                  <c:v>44403.033819444441</c:v>
                </c:pt>
                <c:pt idx="362">
                  <c:v>44403.033831018518</c:v>
                </c:pt>
                <c:pt idx="363">
                  <c:v>44403.036932870367</c:v>
                </c:pt>
                <c:pt idx="364">
                  <c:v>44403.036944444437</c:v>
                </c:pt>
                <c:pt idx="365">
                  <c:v>44403.037048611113</c:v>
                </c:pt>
                <c:pt idx="366">
                  <c:v>44403.037106481483</c:v>
                </c:pt>
                <c:pt idx="367">
                  <c:v>44403.04173611111</c:v>
                </c:pt>
                <c:pt idx="368">
                  <c:v>44403.041759259257</c:v>
                </c:pt>
                <c:pt idx="369">
                  <c:v>44403.045104166667</c:v>
                </c:pt>
                <c:pt idx="370">
                  <c:v>44403.045115740737</c:v>
                </c:pt>
                <c:pt idx="371">
                  <c:v>44403.046076388891</c:v>
                </c:pt>
                <c:pt idx="372">
                  <c:v>44403.0466087963</c:v>
                </c:pt>
                <c:pt idx="373">
                  <c:v>44403.047847222217</c:v>
                </c:pt>
                <c:pt idx="374">
                  <c:v>44403.04892361111</c:v>
                </c:pt>
                <c:pt idx="375">
                  <c:v>44403.051226851851</c:v>
                </c:pt>
                <c:pt idx="376">
                  <c:v>44403.051481481481</c:v>
                </c:pt>
                <c:pt idx="377">
                  <c:v>44403.056134259263</c:v>
                </c:pt>
                <c:pt idx="378">
                  <c:v>44403.056145833332</c:v>
                </c:pt>
                <c:pt idx="379">
                  <c:v>44403.064502314817</c:v>
                </c:pt>
                <c:pt idx="380">
                  <c:v>44403.06454861111</c:v>
                </c:pt>
                <c:pt idx="381">
                  <c:v>44403.068449074082</c:v>
                </c:pt>
                <c:pt idx="382">
                  <c:v>44403.068483796298</c:v>
                </c:pt>
                <c:pt idx="383">
                  <c:v>44403.070081018523</c:v>
                </c:pt>
                <c:pt idx="384">
                  <c:v>44403.070127314822</c:v>
                </c:pt>
                <c:pt idx="385">
                  <c:v>44403.071562500001</c:v>
                </c:pt>
                <c:pt idx="386">
                  <c:v>44403.071608796286</c:v>
                </c:pt>
                <c:pt idx="387">
                  <c:v>44403.072048611109</c:v>
                </c:pt>
                <c:pt idx="388">
                  <c:v>44403.07230324074</c:v>
                </c:pt>
                <c:pt idx="389">
                  <c:v>44403.079409722217</c:v>
                </c:pt>
                <c:pt idx="390">
                  <c:v>44403.079421296286</c:v>
                </c:pt>
                <c:pt idx="391">
                  <c:v>44403.082256944443</c:v>
                </c:pt>
                <c:pt idx="392">
                  <c:v>44403.082326388889</c:v>
                </c:pt>
                <c:pt idx="393">
                  <c:v>44403.082928240743</c:v>
                </c:pt>
                <c:pt idx="394">
                  <c:v>44403.083078703698</c:v>
                </c:pt>
                <c:pt idx="395">
                  <c:v>44403.083402777767</c:v>
                </c:pt>
                <c:pt idx="396">
                  <c:v>44403.083437499998</c:v>
                </c:pt>
                <c:pt idx="397">
                  <c:v>44403.085428240738</c:v>
                </c:pt>
                <c:pt idx="398">
                  <c:v>44403.085451388892</c:v>
                </c:pt>
                <c:pt idx="399">
                  <c:v>44403.085682870369</c:v>
                </c:pt>
                <c:pt idx="400">
                  <c:v>44403.085740740738</c:v>
                </c:pt>
                <c:pt idx="401">
                  <c:v>44403.0859837963</c:v>
                </c:pt>
                <c:pt idx="402">
                  <c:v>44403.086018518523</c:v>
                </c:pt>
                <c:pt idx="403">
                  <c:v>44403.086504629631</c:v>
                </c:pt>
                <c:pt idx="404">
                  <c:v>44403.086516203701</c:v>
                </c:pt>
                <c:pt idx="405">
                  <c:v>44403.086875000001</c:v>
                </c:pt>
                <c:pt idx="406">
                  <c:v>44403.086921296293</c:v>
                </c:pt>
                <c:pt idx="407">
                  <c:v>44403.087847222218</c:v>
                </c:pt>
                <c:pt idx="408">
                  <c:v>44403.087997685187</c:v>
                </c:pt>
                <c:pt idx="409">
                  <c:v>44403.088229166657</c:v>
                </c:pt>
                <c:pt idx="410">
                  <c:v>44403.088252314818</c:v>
                </c:pt>
                <c:pt idx="411">
                  <c:v>44403.088310185187</c:v>
                </c:pt>
                <c:pt idx="412">
                  <c:v>44403.088333333333</c:v>
                </c:pt>
                <c:pt idx="413">
                  <c:v>44403.089733796303</c:v>
                </c:pt>
                <c:pt idx="414">
                  <c:v>44403.089884259258</c:v>
                </c:pt>
                <c:pt idx="415">
                  <c:v>44403.090752314813</c:v>
                </c:pt>
                <c:pt idx="416">
                  <c:v>44403.090787037043</c:v>
                </c:pt>
                <c:pt idx="417">
                  <c:v>44403.091215277767</c:v>
                </c:pt>
                <c:pt idx="418">
                  <c:v>44403.091226851851</c:v>
                </c:pt>
                <c:pt idx="419">
                  <c:v>44403.095520833333</c:v>
                </c:pt>
                <c:pt idx="420">
                  <c:v>44403.095902777779</c:v>
                </c:pt>
                <c:pt idx="421">
                  <c:v>44403.102835648147</c:v>
                </c:pt>
                <c:pt idx="422">
                  <c:v>44403.102858796286</c:v>
                </c:pt>
                <c:pt idx="423">
                  <c:v>44403.103368055563</c:v>
                </c:pt>
                <c:pt idx="424">
                  <c:v>44403.103379629632</c:v>
                </c:pt>
                <c:pt idx="425">
                  <c:v>44403.108460648153</c:v>
                </c:pt>
                <c:pt idx="426">
                  <c:v>44403.108530092592</c:v>
                </c:pt>
                <c:pt idx="427">
                  <c:v>44403.10864583333</c:v>
                </c:pt>
                <c:pt idx="428">
                  <c:v>44403.108668981477</c:v>
                </c:pt>
                <c:pt idx="429">
                  <c:v>44403.115289351852</c:v>
                </c:pt>
                <c:pt idx="430">
                  <c:v>44403.12704861111</c:v>
                </c:pt>
                <c:pt idx="431">
                  <c:v>44403.127662037034</c:v>
                </c:pt>
                <c:pt idx="432">
                  <c:v>44403.127685185187</c:v>
                </c:pt>
                <c:pt idx="433">
                  <c:v>44403.128692129627</c:v>
                </c:pt>
                <c:pt idx="434">
                  <c:v>44403.128842592603</c:v>
                </c:pt>
                <c:pt idx="435">
                  <c:v>44403.129733796297</c:v>
                </c:pt>
                <c:pt idx="436">
                  <c:v>44403.129791666674</c:v>
                </c:pt>
                <c:pt idx="437">
                  <c:v>44403.140092592592</c:v>
                </c:pt>
                <c:pt idx="438">
                  <c:v>44403.140104166669</c:v>
                </c:pt>
                <c:pt idx="439">
                  <c:v>44403.146493055552</c:v>
                </c:pt>
                <c:pt idx="440">
                  <c:v>44403.146678240737</c:v>
                </c:pt>
                <c:pt idx="441">
                  <c:v>44403.147280092591</c:v>
                </c:pt>
                <c:pt idx="442">
                  <c:v>44403.14739583333</c:v>
                </c:pt>
                <c:pt idx="443">
                  <c:v>44403.151932870373</c:v>
                </c:pt>
                <c:pt idx="444">
                  <c:v>44403.151944444442</c:v>
                </c:pt>
                <c:pt idx="445">
                  <c:v>44403.162812499999</c:v>
                </c:pt>
                <c:pt idx="446">
                  <c:v>44403.162824074083</c:v>
                </c:pt>
                <c:pt idx="447">
                  <c:v>44403.169988425929</c:v>
                </c:pt>
                <c:pt idx="448">
                  <c:v>44403.175555555557</c:v>
                </c:pt>
                <c:pt idx="449">
                  <c:v>44403.180439814823</c:v>
                </c:pt>
                <c:pt idx="450">
                  <c:v>44403.18954861111</c:v>
                </c:pt>
                <c:pt idx="451">
                  <c:v>44403.197326388887</c:v>
                </c:pt>
                <c:pt idx="452">
                  <c:v>44403.197384259263</c:v>
                </c:pt>
                <c:pt idx="453">
                  <c:v>44403.197951388887</c:v>
                </c:pt>
                <c:pt idx="454">
                  <c:v>44403.198113425933</c:v>
                </c:pt>
                <c:pt idx="455">
                  <c:v>44403.199791666673</c:v>
                </c:pt>
                <c:pt idx="456">
                  <c:v>44403.200937499998</c:v>
                </c:pt>
                <c:pt idx="457">
                  <c:v>44403.200949074067</c:v>
                </c:pt>
                <c:pt idx="458">
                  <c:v>44403.200960648152</c:v>
                </c:pt>
                <c:pt idx="459">
                  <c:v>44403.21365740741</c:v>
                </c:pt>
                <c:pt idx="460">
                  <c:v>44403.21366898148</c:v>
                </c:pt>
                <c:pt idx="461">
                  <c:v>44403.220451388886</c:v>
                </c:pt>
                <c:pt idx="462">
                  <c:v>44403.234120370369</c:v>
                </c:pt>
                <c:pt idx="463">
                  <c:v>44403.23542824074</c:v>
                </c:pt>
                <c:pt idx="464">
                  <c:v>44403.235439814824</c:v>
                </c:pt>
                <c:pt idx="465">
                  <c:v>44403.249201388891</c:v>
                </c:pt>
                <c:pt idx="466">
                  <c:v>44403.249212962961</c:v>
                </c:pt>
                <c:pt idx="467">
                  <c:v>44403.25445601852</c:v>
                </c:pt>
                <c:pt idx="468">
                  <c:v>44403.254502314812</c:v>
                </c:pt>
                <c:pt idx="469">
                  <c:v>44403.26289351852</c:v>
                </c:pt>
                <c:pt idx="470">
                  <c:v>44403.26290509259</c:v>
                </c:pt>
                <c:pt idx="471">
                  <c:v>44403.275960648149</c:v>
                </c:pt>
                <c:pt idx="472">
                  <c:v>44403.275972222233</c:v>
                </c:pt>
                <c:pt idx="473">
                  <c:v>44403.288726851853</c:v>
                </c:pt>
                <c:pt idx="474">
                  <c:v>44403.288738425923</c:v>
                </c:pt>
                <c:pt idx="475">
                  <c:v>44403.298703703702</c:v>
                </c:pt>
                <c:pt idx="476">
                  <c:v>44403.298715277779</c:v>
                </c:pt>
                <c:pt idx="477">
                  <c:v>44403.311655092592</c:v>
                </c:pt>
                <c:pt idx="478">
                  <c:v>44403.311666666668</c:v>
                </c:pt>
                <c:pt idx="479">
                  <c:v>44403.323599537027</c:v>
                </c:pt>
                <c:pt idx="480">
                  <c:v>44403.323622685188</c:v>
                </c:pt>
                <c:pt idx="481">
                  <c:v>44403.324282407397</c:v>
                </c:pt>
                <c:pt idx="482">
                  <c:v>44403.324305555558</c:v>
                </c:pt>
                <c:pt idx="483">
                  <c:v>44403.32439814815</c:v>
                </c:pt>
                <c:pt idx="484">
                  <c:v>44403.324525462973</c:v>
                </c:pt>
                <c:pt idx="485">
                  <c:v>44403.325173611112</c:v>
                </c:pt>
                <c:pt idx="486">
                  <c:v>44403.325208333343</c:v>
                </c:pt>
                <c:pt idx="487">
                  <c:v>44403.325474537043</c:v>
                </c:pt>
                <c:pt idx="488">
                  <c:v>44403.325601851851</c:v>
                </c:pt>
                <c:pt idx="489">
                  <c:v>44403.337256944447</c:v>
                </c:pt>
                <c:pt idx="490">
                  <c:v>44403.337268518517</c:v>
                </c:pt>
                <c:pt idx="491">
                  <c:v>44403.350277777783</c:v>
                </c:pt>
                <c:pt idx="492">
                  <c:v>44403.350289351853</c:v>
                </c:pt>
                <c:pt idx="493">
                  <c:v>44403.363055555557</c:v>
                </c:pt>
                <c:pt idx="494">
                  <c:v>44403.363067129627</c:v>
                </c:pt>
                <c:pt idx="495">
                  <c:v>44403.376076388893</c:v>
                </c:pt>
                <c:pt idx="496">
                  <c:v>44403.376087962963</c:v>
                </c:pt>
                <c:pt idx="497">
                  <c:v>44403.389409722222</c:v>
                </c:pt>
                <c:pt idx="498">
                  <c:v>44403.389421296299</c:v>
                </c:pt>
                <c:pt idx="499">
                  <c:v>44403.403171296297</c:v>
                </c:pt>
                <c:pt idx="500">
                  <c:v>44403.403182870366</c:v>
                </c:pt>
                <c:pt idx="501">
                  <c:v>44403.41678240741</c:v>
                </c:pt>
                <c:pt idx="502">
                  <c:v>44403.41679398148</c:v>
                </c:pt>
                <c:pt idx="503">
                  <c:v>44403.43037037037</c:v>
                </c:pt>
                <c:pt idx="504">
                  <c:v>44403.4609837963</c:v>
                </c:pt>
                <c:pt idx="505">
                  <c:v>44403.480590277781</c:v>
                </c:pt>
                <c:pt idx="506">
                  <c:v>44403.48060185185</c:v>
                </c:pt>
                <c:pt idx="507">
                  <c:v>44403.492766203701</c:v>
                </c:pt>
                <c:pt idx="508">
                  <c:v>44403.492777777778</c:v>
                </c:pt>
                <c:pt idx="509">
                  <c:v>44403.50508101852</c:v>
                </c:pt>
                <c:pt idx="510">
                  <c:v>44403.505104166667</c:v>
                </c:pt>
                <c:pt idx="511">
                  <c:v>44403.509479166663</c:v>
                </c:pt>
                <c:pt idx="512">
                  <c:v>44403.509687500002</c:v>
                </c:pt>
                <c:pt idx="513">
                  <c:v>44403.520486111112</c:v>
                </c:pt>
                <c:pt idx="514">
                  <c:v>44403.52070601852</c:v>
                </c:pt>
                <c:pt idx="515">
                  <c:v>44403.526446759257</c:v>
                </c:pt>
                <c:pt idx="516">
                  <c:v>44403.526493055557</c:v>
                </c:pt>
                <c:pt idx="517">
                  <c:v>44403.529166666667</c:v>
                </c:pt>
                <c:pt idx="518">
                  <c:v>44403.529247685183</c:v>
                </c:pt>
                <c:pt idx="519">
                  <c:v>44403.532233796293</c:v>
                </c:pt>
                <c:pt idx="520">
                  <c:v>44403.53230324074</c:v>
                </c:pt>
                <c:pt idx="521">
                  <c:v>44403.532453703701</c:v>
                </c:pt>
                <c:pt idx="522">
                  <c:v>44403.532500000001</c:v>
                </c:pt>
                <c:pt idx="523">
                  <c:v>44403.54010416667</c:v>
                </c:pt>
                <c:pt idx="524">
                  <c:v>44403.540925925918</c:v>
                </c:pt>
                <c:pt idx="525">
                  <c:v>44403.54111111111</c:v>
                </c:pt>
                <c:pt idx="526">
                  <c:v>44403.541354166657</c:v>
                </c:pt>
                <c:pt idx="527">
                  <c:v>44403.541458333333</c:v>
                </c:pt>
                <c:pt idx="528">
                  <c:v>44403.542500000003</c:v>
                </c:pt>
                <c:pt idx="529">
                  <c:v>44403.542511574073</c:v>
                </c:pt>
                <c:pt idx="530">
                  <c:v>44403.54583333333</c:v>
                </c:pt>
                <c:pt idx="531">
                  <c:v>44403.545902777783</c:v>
                </c:pt>
                <c:pt idx="532">
                  <c:v>44403.546226851853</c:v>
                </c:pt>
                <c:pt idx="533">
                  <c:v>44403.546516203707</c:v>
                </c:pt>
                <c:pt idx="534">
                  <c:v>44403.554016203707</c:v>
                </c:pt>
                <c:pt idx="535">
                  <c:v>44403.554097222222</c:v>
                </c:pt>
                <c:pt idx="536">
                  <c:v>44403.555289351847</c:v>
                </c:pt>
                <c:pt idx="537">
                  <c:v>44403.555300925917</c:v>
                </c:pt>
                <c:pt idx="538">
                  <c:v>44403.556087962963</c:v>
                </c:pt>
                <c:pt idx="539">
                  <c:v>44403.556273148148</c:v>
                </c:pt>
                <c:pt idx="540">
                  <c:v>44403.556377314817</c:v>
                </c:pt>
                <c:pt idx="541">
                  <c:v>44403.556423611109</c:v>
                </c:pt>
                <c:pt idx="542">
                  <c:v>44403.557164351849</c:v>
                </c:pt>
                <c:pt idx="543">
                  <c:v>44403.557222222233</c:v>
                </c:pt>
                <c:pt idx="544">
                  <c:v>44403.557326388887</c:v>
                </c:pt>
                <c:pt idx="545">
                  <c:v>44403.55740740741</c:v>
                </c:pt>
                <c:pt idx="546">
                  <c:v>44403.567789351851</c:v>
                </c:pt>
                <c:pt idx="547">
                  <c:v>44403.567800925928</c:v>
                </c:pt>
                <c:pt idx="548">
                  <c:v>44403.567812499998</c:v>
                </c:pt>
                <c:pt idx="549">
                  <c:v>44403.580011574071</c:v>
                </c:pt>
                <c:pt idx="550">
                  <c:v>44403.580034722218</c:v>
                </c:pt>
                <c:pt idx="551">
                  <c:v>44403.594085648147</c:v>
                </c:pt>
                <c:pt idx="552">
                  <c:v>44403.594097222223</c:v>
                </c:pt>
                <c:pt idx="553">
                  <c:v>44403.607754629629</c:v>
                </c:pt>
                <c:pt idx="554">
                  <c:v>44403.607766203713</c:v>
                </c:pt>
                <c:pt idx="555">
                  <c:v>44403.620300925933</c:v>
                </c:pt>
                <c:pt idx="556">
                  <c:v>44403.620324074072</c:v>
                </c:pt>
                <c:pt idx="557">
                  <c:v>44403.633391203701</c:v>
                </c:pt>
                <c:pt idx="558">
                  <c:v>44403.633402777778</c:v>
                </c:pt>
                <c:pt idx="559">
                  <c:v>44403.646319444437</c:v>
                </c:pt>
                <c:pt idx="560">
                  <c:v>44403.646331018521</c:v>
                </c:pt>
                <c:pt idx="561">
                  <c:v>44403.659710648149</c:v>
                </c:pt>
                <c:pt idx="562">
                  <c:v>44403.659722222219</c:v>
                </c:pt>
                <c:pt idx="563">
                  <c:v>44403.673125000001</c:v>
                </c:pt>
                <c:pt idx="564">
                  <c:v>44403.673136574071</c:v>
                </c:pt>
                <c:pt idx="565">
                  <c:v>44403.686608796299</c:v>
                </c:pt>
                <c:pt idx="566">
                  <c:v>44403.686620370368</c:v>
                </c:pt>
                <c:pt idx="567">
                  <c:v>44403.69976851852</c:v>
                </c:pt>
                <c:pt idx="568">
                  <c:v>44403.699791666673</c:v>
                </c:pt>
                <c:pt idx="569">
                  <c:v>44403.713726851849</c:v>
                </c:pt>
                <c:pt idx="570">
                  <c:v>44403.713750000003</c:v>
                </c:pt>
                <c:pt idx="571">
                  <c:v>44403.724942129629</c:v>
                </c:pt>
                <c:pt idx="572">
                  <c:v>44403.724953703713</c:v>
                </c:pt>
                <c:pt idx="573">
                  <c:v>44403.736817129633</c:v>
                </c:pt>
                <c:pt idx="574">
                  <c:v>44403.736840277779</c:v>
                </c:pt>
                <c:pt idx="575">
                  <c:v>44403.748414351852</c:v>
                </c:pt>
                <c:pt idx="576">
                  <c:v>44403.748425925929</c:v>
                </c:pt>
                <c:pt idx="577">
                  <c:v>44403.766550925917</c:v>
                </c:pt>
                <c:pt idx="578">
                  <c:v>44403.770300925928</c:v>
                </c:pt>
                <c:pt idx="579">
                  <c:v>44403.770312499997</c:v>
                </c:pt>
                <c:pt idx="580">
                  <c:v>44403.783587962957</c:v>
                </c:pt>
                <c:pt idx="581">
                  <c:v>44403.783599537041</c:v>
                </c:pt>
                <c:pt idx="582">
                  <c:v>44403.792210648149</c:v>
                </c:pt>
                <c:pt idx="583">
                  <c:v>44403.792685185188</c:v>
                </c:pt>
                <c:pt idx="584">
                  <c:v>44403.794791666667</c:v>
                </c:pt>
                <c:pt idx="585">
                  <c:v>44403.795046296298</c:v>
                </c:pt>
                <c:pt idx="586">
                  <c:v>44403.795960648153</c:v>
                </c:pt>
                <c:pt idx="587">
                  <c:v>44403.795972222222</c:v>
                </c:pt>
                <c:pt idx="588">
                  <c:v>44403.807696759257</c:v>
                </c:pt>
                <c:pt idx="589">
                  <c:v>44403.807708333326</c:v>
                </c:pt>
                <c:pt idx="590">
                  <c:v>44403.81181712963</c:v>
                </c:pt>
                <c:pt idx="591">
                  <c:v>44403.811840277784</c:v>
                </c:pt>
                <c:pt idx="592">
                  <c:v>44403.815659722219</c:v>
                </c:pt>
                <c:pt idx="593">
                  <c:v>44403.815671296303</c:v>
                </c:pt>
                <c:pt idx="594">
                  <c:v>44403.816689814812</c:v>
                </c:pt>
                <c:pt idx="595">
                  <c:v>44403.816793981481</c:v>
                </c:pt>
                <c:pt idx="596">
                  <c:v>44403.817164351851</c:v>
                </c:pt>
                <c:pt idx="597">
                  <c:v>44403.817210648151</c:v>
                </c:pt>
                <c:pt idx="598">
                  <c:v>44403.81763888889</c:v>
                </c:pt>
                <c:pt idx="599">
                  <c:v>44403.817685185182</c:v>
                </c:pt>
                <c:pt idx="600">
                  <c:v>44403.818553240737</c:v>
                </c:pt>
                <c:pt idx="601">
                  <c:v>44403.818576388891</c:v>
                </c:pt>
                <c:pt idx="602">
                  <c:v>44403.820092592592</c:v>
                </c:pt>
                <c:pt idx="603">
                  <c:v>44403.820104166669</c:v>
                </c:pt>
                <c:pt idx="604">
                  <c:v>44403.820949074077</c:v>
                </c:pt>
                <c:pt idx="605">
                  <c:v>44403.821481481478</c:v>
                </c:pt>
                <c:pt idx="606">
                  <c:v>44403.822916666657</c:v>
                </c:pt>
                <c:pt idx="607">
                  <c:v>44403.823136574072</c:v>
                </c:pt>
                <c:pt idx="608">
                  <c:v>44403.823437500003</c:v>
                </c:pt>
                <c:pt idx="609">
                  <c:v>44403.824178240742</c:v>
                </c:pt>
                <c:pt idx="610">
                  <c:v>44403.824282407397</c:v>
                </c:pt>
                <c:pt idx="611">
                  <c:v>44403.824490740742</c:v>
                </c:pt>
                <c:pt idx="612">
                  <c:v>44403.824988425928</c:v>
                </c:pt>
                <c:pt idx="613">
                  <c:v>44403.827233796299</c:v>
                </c:pt>
                <c:pt idx="614">
                  <c:v>44403.827662037038</c:v>
                </c:pt>
                <c:pt idx="615">
                  <c:v>44403.827962962961</c:v>
                </c:pt>
                <c:pt idx="616">
                  <c:v>44403.829664351862</c:v>
                </c:pt>
                <c:pt idx="617">
                  <c:v>44403.829930555563</c:v>
                </c:pt>
                <c:pt idx="618">
                  <c:v>44403.829942129632</c:v>
                </c:pt>
                <c:pt idx="619">
                  <c:v>44403.829953703702</c:v>
                </c:pt>
                <c:pt idx="620">
                  <c:v>44403.829965277779</c:v>
                </c:pt>
                <c:pt idx="621">
                  <c:v>44403.83</c:v>
                </c:pt>
                <c:pt idx="622">
                  <c:v>44403.830069444448</c:v>
                </c:pt>
                <c:pt idx="623">
                  <c:v>44403.830208333333</c:v>
                </c:pt>
                <c:pt idx="624">
                  <c:v>44403.830381944441</c:v>
                </c:pt>
                <c:pt idx="625">
                  <c:v>44403.830520833333</c:v>
                </c:pt>
                <c:pt idx="626">
                  <c:v>44403.830682870372</c:v>
                </c:pt>
                <c:pt idx="627">
                  <c:v>44403.830833333333</c:v>
                </c:pt>
                <c:pt idx="628">
                  <c:v>44403.831018518518</c:v>
                </c:pt>
                <c:pt idx="629">
                  <c:v>44403.831192129634</c:v>
                </c:pt>
                <c:pt idx="630">
                  <c:v>44403.831388888888</c:v>
                </c:pt>
                <c:pt idx="631">
                  <c:v>44403.831655092603</c:v>
                </c:pt>
                <c:pt idx="632">
                  <c:v>44403.831932870373</c:v>
                </c:pt>
                <c:pt idx="633">
                  <c:v>44403.832094907397</c:v>
                </c:pt>
                <c:pt idx="634">
                  <c:v>44403.832152777781</c:v>
                </c:pt>
                <c:pt idx="635">
                  <c:v>44403.83216435185</c:v>
                </c:pt>
                <c:pt idx="636">
                  <c:v>44403.832175925927</c:v>
                </c:pt>
                <c:pt idx="637">
                  <c:v>44403.832199074073</c:v>
                </c:pt>
                <c:pt idx="638">
                  <c:v>44403.83222222222</c:v>
                </c:pt>
                <c:pt idx="639">
                  <c:v>44403.832245370373</c:v>
                </c:pt>
                <c:pt idx="640">
                  <c:v>44403.832280092603</c:v>
                </c:pt>
                <c:pt idx="641">
                  <c:v>44403.832303240742</c:v>
                </c:pt>
                <c:pt idx="642">
                  <c:v>44403.832326388889</c:v>
                </c:pt>
                <c:pt idx="643">
                  <c:v>44403.832337962973</c:v>
                </c:pt>
                <c:pt idx="644">
                  <c:v>44403.832361111112</c:v>
                </c:pt>
                <c:pt idx="645">
                  <c:v>44403.832372685189</c:v>
                </c:pt>
                <c:pt idx="646">
                  <c:v>44403.832384259258</c:v>
                </c:pt>
                <c:pt idx="647">
                  <c:v>44403.832395833328</c:v>
                </c:pt>
                <c:pt idx="648">
                  <c:v>44403.832407407397</c:v>
                </c:pt>
                <c:pt idx="649">
                  <c:v>44403.832418981481</c:v>
                </c:pt>
                <c:pt idx="650">
                  <c:v>44403.832442129627</c:v>
                </c:pt>
                <c:pt idx="651">
                  <c:v>44403.83258101852</c:v>
                </c:pt>
                <c:pt idx="652">
                  <c:v>44403.833252314813</c:v>
                </c:pt>
                <c:pt idx="653">
                  <c:v>44403.834907407407</c:v>
                </c:pt>
                <c:pt idx="654">
                  <c:v>44403.834918981483</c:v>
                </c:pt>
                <c:pt idx="655">
                  <c:v>44403.834930555553</c:v>
                </c:pt>
                <c:pt idx="656">
                  <c:v>44403.83494212963</c:v>
                </c:pt>
                <c:pt idx="657">
                  <c:v>44403.834988425922</c:v>
                </c:pt>
                <c:pt idx="658">
                  <c:v>44403.835092592592</c:v>
                </c:pt>
                <c:pt idx="659">
                  <c:v>44403.835185185177</c:v>
                </c:pt>
                <c:pt idx="660">
                  <c:v>44403.835324074083</c:v>
                </c:pt>
                <c:pt idx="661">
                  <c:v>44403.835486111107</c:v>
                </c:pt>
                <c:pt idx="662">
                  <c:v>44403.835625</c:v>
                </c:pt>
                <c:pt idx="663">
                  <c:v>44403.835787037038</c:v>
                </c:pt>
                <c:pt idx="664">
                  <c:v>44403.8359837963</c:v>
                </c:pt>
                <c:pt idx="665">
                  <c:v>44403.836157407408</c:v>
                </c:pt>
                <c:pt idx="666">
                  <c:v>44403.836388888893</c:v>
                </c:pt>
                <c:pt idx="667">
                  <c:v>44403.836574074077</c:v>
                </c:pt>
                <c:pt idx="668">
                  <c:v>44403.836782407408</c:v>
                </c:pt>
                <c:pt idx="669">
                  <c:v>44403.837129629632</c:v>
                </c:pt>
                <c:pt idx="670">
                  <c:v>44403.837500000001</c:v>
                </c:pt>
                <c:pt idx="671">
                  <c:v>44403.838368055563</c:v>
                </c:pt>
                <c:pt idx="672">
                  <c:v>44403.839317129627</c:v>
                </c:pt>
                <c:pt idx="673">
                  <c:v>44403.840798611112</c:v>
                </c:pt>
                <c:pt idx="674">
                  <c:v>44403.840844907398</c:v>
                </c:pt>
                <c:pt idx="675">
                  <c:v>44403.840856481482</c:v>
                </c:pt>
                <c:pt idx="676">
                  <c:v>44403.840868055559</c:v>
                </c:pt>
                <c:pt idx="677">
                  <c:v>44403.840891203698</c:v>
                </c:pt>
                <c:pt idx="678">
                  <c:v>44403.840902777767</c:v>
                </c:pt>
                <c:pt idx="679">
                  <c:v>44403.840925925928</c:v>
                </c:pt>
                <c:pt idx="680">
                  <c:v>44403.840949074067</c:v>
                </c:pt>
                <c:pt idx="681">
                  <c:v>44403.84097222222</c:v>
                </c:pt>
                <c:pt idx="682">
                  <c:v>44403.840983796297</c:v>
                </c:pt>
                <c:pt idx="683">
                  <c:v>44403.840995370367</c:v>
                </c:pt>
                <c:pt idx="684">
                  <c:v>44403.841006944444</c:v>
                </c:pt>
                <c:pt idx="685">
                  <c:v>44403.84101851852</c:v>
                </c:pt>
                <c:pt idx="686">
                  <c:v>44403.841053240743</c:v>
                </c:pt>
                <c:pt idx="687">
                  <c:v>44403.841087962966</c:v>
                </c:pt>
                <c:pt idx="688">
                  <c:v>44403.841099537043</c:v>
                </c:pt>
                <c:pt idx="689">
                  <c:v>44403.841261574067</c:v>
                </c:pt>
                <c:pt idx="690">
                  <c:v>44403.841678240737</c:v>
                </c:pt>
                <c:pt idx="691">
                  <c:v>44403.853842592587</c:v>
                </c:pt>
                <c:pt idx="692">
                  <c:v>44403.853854166657</c:v>
                </c:pt>
                <c:pt idx="693">
                  <c:v>44403.86478009259</c:v>
                </c:pt>
                <c:pt idx="694">
                  <c:v>44403.864965277768</c:v>
                </c:pt>
                <c:pt idx="695">
                  <c:v>44403.864976851852</c:v>
                </c:pt>
                <c:pt idx="696">
                  <c:v>44403.87641203704</c:v>
                </c:pt>
                <c:pt idx="697">
                  <c:v>44403.876423611109</c:v>
                </c:pt>
                <c:pt idx="698">
                  <c:v>44403.887743055559</c:v>
                </c:pt>
                <c:pt idx="699">
                  <c:v>44403.887754629628</c:v>
                </c:pt>
                <c:pt idx="700">
                  <c:v>44403.88784722222</c:v>
                </c:pt>
                <c:pt idx="701">
                  <c:v>44403.89984953704</c:v>
                </c:pt>
                <c:pt idx="702">
                  <c:v>44403.899861111109</c:v>
                </c:pt>
                <c:pt idx="703">
                  <c:v>44403.902025462958</c:v>
                </c:pt>
                <c:pt idx="704">
                  <c:v>44403.902048611111</c:v>
                </c:pt>
                <c:pt idx="705">
                  <c:v>44403.902395833327</c:v>
                </c:pt>
                <c:pt idx="706">
                  <c:v>44403.902418981481</c:v>
                </c:pt>
                <c:pt idx="707">
                  <c:v>44403.902499999997</c:v>
                </c:pt>
                <c:pt idx="708">
                  <c:v>44403.902731481481</c:v>
                </c:pt>
                <c:pt idx="709">
                  <c:v>44403.903090277781</c:v>
                </c:pt>
                <c:pt idx="710">
                  <c:v>44403.903194444443</c:v>
                </c:pt>
                <c:pt idx="711">
                  <c:v>44403.903333333343</c:v>
                </c:pt>
                <c:pt idx="712">
                  <c:v>44403.903379629628</c:v>
                </c:pt>
                <c:pt idx="713">
                  <c:v>44403.903680555559</c:v>
                </c:pt>
                <c:pt idx="714">
                  <c:v>44403.903726851851</c:v>
                </c:pt>
                <c:pt idx="715">
                  <c:v>44403.905092592591</c:v>
                </c:pt>
                <c:pt idx="716">
                  <c:v>44403.905104166668</c:v>
                </c:pt>
                <c:pt idx="717">
                  <c:v>44403.905266203707</c:v>
                </c:pt>
                <c:pt idx="718">
                  <c:v>44403.905289351853</c:v>
                </c:pt>
                <c:pt idx="719">
                  <c:v>44403.908912037034</c:v>
                </c:pt>
                <c:pt idx="720">
                  <c:v>44403.909097222233</c:v>
                </c:pt>
                <c:pt idx="721">
                  <c:v>44403.912465277783</c:v>
                </c:pt>
                <c:pt idx="722">
                  <c:v>44403.912488425929</c:v>
                </c:pt>
                <c:pt idx="723">
                  <c:v>44403.918923611112</c:v>
                </c:pt>
                <c:pt idx="724">
                  <c:v>44403.923182870371</c:v>
                </c:pt>
                <c:pt idx="725">
                  <c:v>44403.923194444447</c:v>
                </c:pt>
                <c:pt idx="726">
                  <c:v>44403.92864583333</c:v>
                </c:pt>
                <c:pt idx="727">
                  <c:v>44403.937152777777</c:v>
                </c:pt>
                <c:pt idx="728">
                  <c:v>44403.945532407408</c:v>
                </c:pt>
                <c:pt idx="729">
                  <c:v>44403.945555555547</c:v>
                </c:pt>
                <c:pt idx="730">
                  <c:v>44403.956701388888</c:v>
                </c:pt>
                <c:pt idx="731">
                  <c:v>44403.956875000003</c:v>
                </c:pt>
                <c:pt idx="732">
                  <c:v>44403.958194444444</c:v>
                </c:pt>
                <c:pt idx="733">
                  <c:v>44403.95820601852</c:v>
                </c:pt>
                <c:pt idx="734">
                  <c:v>44403.969629629632</c:v>
                </c:pt>
                <c:pt idx="735">
                  <c:v>44403.969641203701</c:v>
                </c:pt>
                <c:pt idx="736">
                  <c:v>44403.975173611107</c:v>
                </c:pt>
                <c:pt idx="737">
                  <c:v>44403.975231481483</c:v>
                </c:pt>
                <c:pt idx="738">
                  <c:v>44403.976574074077</c:v>
                </c:pt>
                <c:pt idx="739">
                  <c:v>44403.976689814823</c:v>
                </c:pt>
                <c:pt idx="740">
                  <c:v>44403.98064814815</c:v>
                </c:pt>
                <c:pt idx="741">
                  <c:v>44403.98065972222</c:v>
                </c:pt>
                <c:pt idx="742">
                  <c:v>44403.992083333331</c:v>
                </c:pt>
                <c:pt idx="743">
                  <c:v>44403.992106481477</c:v>
                </c:pt>
                <c:pt idx="744">
                  <c:v>44403.992222222223</c:v>
                </c:pt>
                <c:pt idx="745">
                  <c:v>44403.995706018519</c:v>
                </c:pt>
                <c:pt idx="746">
                  <c:v>44403.995729166672</c:v>
                </c:pt>
                <c:pt idx="747">
                  <c:v>44403.999432870369</c:v>
                </c:pt>
                <c:pt idx="748">
                  <c:v>44403.999444444453</c:v>
                </c:pt>
                <c:pt idx="749">
                  <c:v>44403.999456018522</c:v>
                </c:pt>
                <c:pt idx="750">
                  <c:v>44403.999467592592</c:v>
                </c:pt>
                <c:pt idx="751">
                  <c:v>44403.999479166669</c:v>
                </c:pt>
                <c:pt idx="752">
                  <c:v>44403.999525462961</c:v>
                </c:pt>
                <c:pt idx="753">
                  <c:v>44403.999537037038</c:v>
                </c:pt>
                <c:pt idx="754">
                  <c:v>44403.999560185177</c:v>
                </c:pt>
                <c:pt idx="755">
                  <c:v>44403.999652777777</c:v>
                </c:pt>
                <c:pt idx="756">
                  <c:v>44403.999664351853</c:v>
                </c:pt>
                <c:pt idx="757">
                  <c:v>44403.999675925923</c:v>
                </c:pt>
                <c:pt idx="758">
                  <c:v>44403.9996875</c:v>
                </c:pt>
                <c:pt idx="759">
                  <c:v>44403.999699074076</c:v>
                </c:pt>
                <c:pt idx="760">
                  <c:v>44403.999710648153</c:v>
                </c:pt>
                <c:pt idx="761">
                  <c:v>44403.999907407408</c:v>
                </c:pt>
                <c:pt idx="762">
                  <c:v>44403.999918981477</c:v>
                </c:pt>
                <c:pt idx="763">
                  <c:v>44404.000219907408</c:v>
                </c:pt>
                <c:pt idx="764">
                  <c:v>44404.000231481477</c:v>
                </c:pt>
                <c:pt idx="765">
                  <c:v>44404.000243055547</c:v>
                </c:pt>
                <c:pt idx="766">
                  <c:v>44404.000254629631</c:v>
                </c:pt>
                <c:pt idx="767">
                  <c:v>44404.000277777777</c:v>
                </c:pt>
                <c:pt idx="768">
                  <c:v>44404.000289351847</c:v>
                </c:pt>
                <c:pt idx="769">
                  <c:v>44404.002245370371</c:v>
                </c:pt>
                <c:pt idx="770">
                  <c:v>44404.002256944441</c:v>
                </c:pt>
                <c:pt idx="771">
                  <c:v>44404.002453703702</c:v>
                </c:pt>
                <c:pt idx="772">
                  <c:v>44404.014386574083</c:v>
                </c:pt>
                <c:pt idx="773">
                  <c:v>44404.014398148152</c:v>
                </c:pt>
                <c:pt idx="774">
                  <c:v>44404.02076388889</c:v>
                </c:pt>
                <c:pt idx="775">
                  <c:v>44404.020856481482</c:v>
                </c:pt>
                <c:pt idx="776">
                  <c:v>44404.025046296287</c:v>
                </c:pt>
                <c:pt idx="777">
                  <c:v>44404.025057870371</c:v>
                </c:pt>
                <c:pt idx="778">
                  <c:v>44404.025509259263</c:v>
                </c:pt>
                <c:pt idx="779">
                  <c:v>44404.025590277779</c:v>
                </c:pt>
                <c:pt idx="780">
                  <c:v>44404.027037037027</c:v>
                </c:pt>
                <c:pt idx="781">
                  <c:v>44404.027060185188</c:v>
                </c:pt>
                <c:pt idx="782">
                  <c:v>44404.028368055559</c:v>
                </c:pt>
                <c:pt idx="783">
                  <c:v>44404.028391203698</c:v>
                </c:pt>
                <c:pt idx="784">
                  <c:v>44404.028726851851</c:v>
                </c:pt>
                <c:pt idx="785">
                  <c:v>44404.028773148151</c:v>
                </c:pt>
                <c:pt idx="786">
                  <c:v>44404.030787037038</c:v>
                </c:pt>
                <c:pt idx="787">
                  <c:v>44404.030902777777</c:v>
                </c:pt>
                <c:pt idx="788">
                  <c:v>44404.031076388892</c:v>
                </c:pt>
                <c:pt idx="789">
                  <c:v>44404.031111111108</c:v>
                </c:pt>
                <c:pt idx="790">
                  <c:v>44404.032048611109</c:v>
                </c:pt>
                <c:pt idx="791">
                  <c:v>44404.032094907408</c:v>
                </c:pt>
                <c:pt idx="792">
                  <c:v>44404.033206018517</c:v>
                </c:pt>
                <c:pt idx="793">
                  <c:v>44404.033391203702</c:v>
                </c:pt>
                <c:pt idx="794">
                  <c:v>44404.034224537027</c:v>
                </c:pt>
                <c:pt idx="795">
                  <c:v>44404.034236111111</c:v>
                </c:pt>
                <c:pt idx="796">
                  <c:v>44404.034502314818</c:v>
                </c:pt>
                <c:pt idx="797">
                  <c:v>44404.034525462957</c:v>
                </c:pt>
                <c:pt idx="798">
                  <c:v>44404.035844907397</c:v>
                </c:pt>
                <c:pt idx="799">
                  <c:v>44404.035868055558</c:v>
                </c:pt>
                <c:pt idx="800">
                  <c:v>44404.039467592593</c:v>
                </c:pt>
                <c:pt idx="801">
                  <c:v>44404.039537037039</c:v>
                </c:pt>
                <c:pt idx="802">
                  <c:v>44404.042002314818</c:v>
                </c:pt>
                <c:pt idx="803">
                  <c:v>44404.042048611111</c:v>
                </c:pt>
                <c:pt idx="804">
                  <c:v>44404.042326388888</c:v>
                </c:pt>
                <c:pt idx="805">
                  <c:v>44404.042349537027</c:v>
                </c:pt>
                <c:pt idx="806">
                  <c:v>44404.042962962973</c:v>
                </c:pt>
                <c:pt idx="807">
                  <c:v>44404.043136574073</c:v>
                </c:pt>
                <c:pt idx="808">
                  <c:v>44404.043854166674</c:v>
                </c:pt>
                <c:pt idx="809">
                  <c:v>44404.043912037043</c:v>
                </c:pt>
                <c:pt idx="810">
                  <c:v>44404.044571759259</c:v>
                </c:pt>
                <c:pt idx="811">
                  <c:v>44404.044629629629</c:v>
                </c:pt>
                <c:pt idx="812">
                  <c:v>44404.045231481483</c:v>
                </c:pt>
                <c:pt idx="813">
                  <c:v>44404.045243055552</c:v>
                </c:pt>
                <c:pt idx="814">
                  <c:v>44404.062754629631</c:v>
                </c:pt>
                <c:pt idx="815">
                  <c:v>44404.062928240739</c:v>
                </c:pt>
                <c:pt idx="816">
                  <c:v>44404.063726851848</c:v>
                </c:pt>
                <c:pt idx="817">
                  <c:v>44404.063761574071</c:v>
                </c:pt>
                <c:pt idx="818">
                  <c:v>44404.067083333342</c:v>
                </c:pt>
                <c:pt idx="819">
                  <c:v>44404.067094907397</c:v>
                </c:pt>
                <c:pt idx="820">
                  <c:v>44404.073587962957</c:v>
                </c:pt>
                <c:pt idx="821">
                  <c:v>44404.07440972222</c:v>
                </c:pt>
                <c:pt idx="822">
                  <c:v>44404.075520833343</c:v>
                </c:pt>
                <c:pt idx="823">
                  <c:v>44404.076481481483</c:v>
                </c:pt>
                <c:pt idx="824">
                  <c:v>44404.077361111107</c:v>
                </c:pt>
                <c:pt idx="825">
                  <c:v>44404.077499999999</c:v>
                </c:pt>
                <c:pt idx="826">
                  <c:v>44404.077627314808</c:v>
                </c:pt>
                <c:pt idx="827">
                  <c:v>44404.077673611107</c:v>
                </c:pt>
                <c:pt idx="828">
                  <c:v>44404.077870370369</c:v>
                </c:pt>
                <c:pt idx="829">
                  <c:v>44404.077881944453</c:v>
                </c:pt>
                <c:pt idx="830">
                  <c:v>44404.079386574071</c:v>
                </c:pt>
                <c:pt idx="831">
                  <c:v>44404.079479166663</c:v>
                </c:pt>
                <c:pt idx="832">
                  <c:v>44404.081423611111</c:v>
                </c:pt>
                <c:pt idx="833">
                  <c:v>44404.081516203703</c:v>
                </c:pt>
                <c:pt idx="834">
                  <c:v>44404.082638888889</c:v>
                </c:pt>
                <c:pt idx="835">
                  <c:v>44404.082719907397</c:v>
                </c:pt>
                <c:pt idx="836">
                  <c:v>44404.082986111112</c:v>
                </c:pt>
                <c:pt idx="837">
                  <c:v>44404.084050925929</c:v>
                </c:pt>
                <c:pt idx="838">
                  <c:v>44404.086909722217</c:v>
                </c:pt>
                <c:pt idx="839">
                  <c:v>44404.08693287037</c:v>
                </c:pt>
                <c:pt idx="840">
                  <c:v>44404.090798611112</c:v>
                </c:pt>
                <c:pt idx="841">
                  <c:v>44404.090810185182</c:v>
                </c:pt>
                <c:pt idx="842">
                  <c:v>44404.09103009259</c:v>
                </c:pt>
                <c:pt idx="843">
                  <c:v>44404.091157407413</c:v>
                </c:pt>
                <c:pt idx="844">
                  <c:v>44404.09584490741</c:v>
                </c:pt>
                <c:pt idx="845">
                  <c:v>44404.096701388888</c:v>
                </c:pt>
                <c:pt idx="846">
                  <c:v>44404.099675925929</c:v>
                </c:pt>
                <c:pt idx="847">
                  <c:v>44404.102002314823</c:v>
                </c:pt>
                <c:pt idx="848">
                  <c:v>44404.102905092594</c:v>
                </c:pt>
                <c:pt idx="849">
                  <c:v>44404.104097222233</c:v>
                </c:pt>
                <c:pt idx="850">
                  <c:v>44404.104490740741</c:v>
                </c:pt>
                <c:pt idx="851">
                  <c:v>44404.104571759257</c:v>
                </c:pt>
                <c:pt idx="852">
                  <c:v>44404.105370370373</c:v>
                </c:pt>
                <c:pt idx="853">
                  <c:v>44404.110717592594</c:v>
                </c:pt>
                <c:pt idx="854">
                  <c:v>44404.111215277779</c:v>
                </c:pt>
                <c:pt idx="855">
                  <c:v>44404.111446759263</c:v>
                </c:pt>
                <c:pt idx="856">
                  <c:v>44404.112962962958</c:v>
                </c:pt>
                <c:pt idx="857">
                  <c:v>44404.112974537027</c:v>
                </c:pt>
                <c:pt idx="858">
                  <c:v>44404.114675925928</c:v>
                </c:pt>
                <c:pt idx="859">
                  <c:v>44404.114884259259</c:v>
                </c:pt>
                <c:pt idx="860">
                  <c:v>44404.115254629629</c:v>
                </c:pt>
                <c:pt idx="861">
                  <c:v>44404.116574074083</c:v>
                </c:pt>
                <c:pt idx="862">
                  <c:v>44404.116782407407</c:v>
                </c:pt>
                <c:pt idx="863">
                  <c:v>44404.117164351846</c:v>
                </c:pt>
                <c:pt idx="864">
                  <c:v>44404.118043981478</c:v>
                </c:pt>
                <c:pt idx="865">
                  <c:v>44404.118125000001</c:v>
                </c:pt>
                <c:pt idx="866">
                  <c:v>44404.118356481478</c:v>
                </c:pt>
                <c:pt idx="867">
                  <c:v>44404.119641203702</c:v>
                </c:pt>
                <c:pt idx="868">
                  <c:v>44404.120810185188</c:v>
                </c:pt>
                <c:pt idx="869">
                  <c:v>44404.120821759258</c:v>
                </c:pt>
                <c:pt idx="870">
                  <c:v>44404.121458333328</c:v>
                </c:pt>
                <c:pt idx="871">
                  <c:v>44404.121574074074</c:v>
                </c:pt>
                <c:pt idx="872">
                  <c:v>44404.122546296298</c:v>
                </c:pt>
                <c:pt idx="873">
                  <c:v>44404.124016203707</c:v>
                </c:pt>
                <c:pt idx="874">
                  <c:v>44404.124027777783</c:v>
                </c:pt>
                <c:pt idx="875">
                  <c:v>44404.12431712963</c:v>
                </c:pt>
                <c:pt idx="876">
                  <c:v>44404.124548611107</c:v>
                </c:pt>
                <c:pt idx="877">
                  <c:v>44404.132777777777</c:v>
                </c:pt>
                <c:pt idx="878">
                  <c:v>44404.133263888893</c:v>
                </c:pt>
                <c:pt idx="879">
                  <c:v>44404.134004629632</c:v>
                </c:pt>
                <c:pt idx="880">
                  <c:v>44404.134074074071</c:v>
                </c:pt>
                <c:pt idx="881">
                  <c:v>44404.134189814817</c:v>
                </c:pt>
                <c:pt idx="882">
                  <c:v>44404.134247685193</c:v>
                </c:pt>
                <c:pt idx="883">
                  <c:v>44404.134930555563</c:v>
                </c:pt>
                <c:pt idx="884">
                  <c:v>44404.134953703702</c:v>
                </c:pt>
                <c:pt idx="885">
                  <c:v>44404.136388888888</c:v>
                </c:pt>
                <c:pt idx="886">
                  <c:v>44404.136400462958</c:v>
                </c:pt>
                <c:pt idx="887">
                  <c:v>44404.137592592589</c:v>
                </c:pt>
                <c:pt idx="888">
                  <c:v>44404.137627314813</c:v>
                </c:pt>
                <c:pt idx="889">
                  <c:v>44404.139374999999</c:v>
                </c:pt>
                <c:pt idx="890">
                  <c:v>44404.139432870368</c:v>
                </c:pt>
                <c:pt idx="891">
                  <c:v>44404.139675925922</c:v>
                </c:pt>
                <c:pt idx="892">
                  <c:v>44404.139826388891</c:v>
                </c:pt>
                <c:pt idx="893">
                  <c:v>44404.145682870367</c:v>
                </c:pt>
                <c:pt idx="894">
                  <c:v>44404.145833333343</c:v>
                </c:pt>
                <c:pt idx="895">
                  <c:v>44404.145891203712</c:v>
                </c:pt>
                <c:pt idx="896">
                  <c:v>44404.145983796298</c:v>
                </c:pt>
                <c:pt idx="897">
                  <c:v>44404.147013888891</c:v>
                </c:pt>
                <c:pt idx="898">
                  <c:v>44404.147291666668</c:v>
                </c:pt>
                <c:pt idx="899">
                  <c:v>44404.147858796299</c:v>
                </c:pt>
                <c:pt idx="900">
                  <c:v>44404.147928240738</c:v>
                </c:pt>
                <c:pt idx="901">
                  <c:v>44404.149282407408</c:v>
                </c:pt>
                <c:pt idx="902">
                  <c:v>44404.149293981478</c:v>
                </c:pt>
                <c:pt idx="903">
                  <c:v>44404.151203703703</c:v>
                </c:pt>
                <c:pt idx="904">
                  <c:v>44404.151261574072</c:v>
                </c:pt>
                <c:pt idx="905">
                  <c:v>44404.154027777768</c:v>
                </c:pt>
                <c:pt idx="906">
                  <c:v>44404.154039351852</c:v>
                </c:pt>
                <c:pt idx="907">
                  <c:v>44404.154432870368</c:v>
                </c:pt>
                <c:pt idx="908">
                  <c:v>44404.154502314806</c:v>
                </c:pt>
                <c:pt idx="909">
                  <c:v>44404.155439814807</c:v>
                </c:pt>
                <c:pt idx="910">
                  <c:v>44404.165358796286</c:v>
                </c:pt>
                <c:pt idx="911">
                  <c:v>44404.170254629629</c:v>
                </c:pt>
                <c:pt idx="912">
                  <c:v>44404.170266203713</c:v>
                </c:pt>
                <c:pt idx="913">
                  <c:v>44404.175162037027</c:v>
                </c:pt>
                <c:pt idx="914">
                  <c:v>44404.180046296293</c:v>
                </c:pt>
                <c:pt idx="915">
                  <c:v>44404.180474537039</c:v>
                </c:pt>
                <c:pt idx="916">
                  <c:v>44404.180520833332</c:v>
                </c:pt>
                <c:pt idx="917">
                  <c:v>44404.180671296293</c:v>
                </c:pt>
                <c:pt idx="918">
                  <c:v>44404.18068287037</c:v>
                </c:pt>
                <c:pt idx="919">
                  <c:v>44404.180995370371</c:v>
                </c:pt>
                <c:pt idx="920">
                  <c:v>44404.181307870371</c:v>
                </c:pt>
                <c:pt idx="921">
                  <c:v>44404.182025462957</c:v>
                </c:pt>
                <c:pt idx="922">
                  <c:v>44404.182569444441</c:v>
                </c:pt>
                <c:pt idx="923">
                  <c:v>44404.182928240742</c:v>
                </c:pt>
                <c:pt idx="924">
                  <c:v>44404.186666666668</c:v>
                </c:pt>
                <c:pt idx="925">
                  <c:v>44404.187604166669</c:v>
                </c:pt>
                <c:pt idx="926">
                  <c:v>44404.191550925927</c:v>
                </c:pt>
                <c:pt idx="927">
                  <c:v>44404.191944444443</c:v>
                </c:pt>
                <c:pt idx="928">
                  <c:v>44404.192002314812</c:v>
                </c:pt>
                <c:pt idx="929">
                  <c:v>44404.192129629628</c:v>
                </c:pt>
                <c:pt idx="930">
                  <c:v>44404.192152777781</c:v>
                </c:pt>
                <c:pt idx="931">
                  <c:v>44404.193645833337</c:v>
                </c:pt>
                <c:pt idx="932">
                  <c:v>44404.193935185183</c:v>
                </c:pt>
                <c:pt idx="933">
                  <c:v>44404.193993055553</c:v>
                </c:pt>
                <c:pt idx="934">
                  <c:v>44404.194155092591</c:v>
                </c:pt>
                <c:pt idx="935">
                  <c:v>44404.195254629631</c:v>
                </c:pt>
                <c:pt idx="936">
                  <c:v>44404.1953587963</c:v>
                </c:pt>
                <c:pt idx="937">
                  <c:v>44404.196388888893</c:v>
                </c:pt>
                <c:pt idx="938">
                  <c:v>44404.197094907409</c:v>
                </c:pt>
                <c:pt idx="939">
                  <c:v>44404.198020833333</c:v>
                </c:pt>
                <c:pt idx="940">
                  <c:v>44404.198703703703</c:v>
                </c:pt>
                <c:pt idx="941">
                  <c:v>44404.198958333327</c:v>
                </c:pt>
                <c:pt idx="942">
                  <c:v>44404.199062500003</c:v>
                </c:pt>
                <c:pt idx="943">
                  <c:v>44404.200624999998</c:v>
                </c:pt>
                <c:pt idx="944">
                  <c:v>44404.200706018521</c:v>
                </c:pt>
                <c:pt idx="945">
                  <c:v>44404.203611111108</c:v>
                </c:pt>
                <c:pt idx="946">
                  <c:v>44404.203634259262</c:v>
                </c:pt>
                <c:pt idx="947">
                  <c:v>44404.207037037027</c:v>
                </c:pt>
                <c:pt idx="948">
                  <c:v>44404.207199074073</c:v>
                </c:pt>
                <c:pt idx="949">
                  <c:v>44404.207916666674</c:v>
                </c:pt>
                <c:pt idx="950">
                  <c:v>44404.207974537043</c:v>
                </c:pt>
                <c:pt idx="951">
                  <c:v>44404.210231481477</c:v>
                </c:pt>
                <c:pt idx="952">
                  <c:v>44404.210405092592</c:v>
                </c:pt>
                <c:pt idx="953">
                  <c:v>44404.210902777777</c:v>
                </c:pt>
                <c:pt idx="954">
                  <c:v>44404.213541666657</c:v>
                </c:pt>
                <c:pt idx="955">
                  <c:v>44404.214629629627</c:v>
                </c:pt>
                <c:pt idx="956">
                  <c:v>44404.214722222219</c:v>
                </c:pt>
                <c:pt idx="957">
                  <c:v>44404.214965277781</c:v>
                </c:pt>
                <c:pt idx="958">
                  <c:v>44404.21497685185</c:v>
                </c:pt>
                <c:pt idx="959">
                  <c:v>44404.216238425928</c:v>
                </c:pt>
                <c:pt idx="960">
                  <c:v>44404.216249999998</c:v>
                </c:pt>
                <c:pt idx="961">
                  <c:v>44404.216435185182</c:v>
                </c:pt>
                <c:pt idx="962">
                  <c:v>44404.219398148147</c:v>
                </c:pt>
                <c:pt idx="963">
                  <c:v>44404.219513888893</c:v>
                </c:pt>
                <c:pt idx="964">
                  <c:v>44404.219525462962</c:v>
                </c:pt>
                <c:pt idx="965">
                  <c:v>44404.219641203701</c:v>
                </c:pt>
                <c:pt idx="966">
                  <c:v>44404.219722222217</c:v>
                </c:pt>
                <c:pt idx="967">
                  <c:v>44404.220613425918</c:v>
                </c:pt>
                <c:pt idx="968">
                  <c:v>44404.22148148148</c:v>
                </c:pt>
                <c:pt idx="969">
                  <c:v>44404.22210648148</c:v>
                </c:pt>
                <c:pt idx="970">
                  <c:v>44404.222754629627</c:v>
                </c:pt>
                <c:pt idx="971">
                  <c:v>44404.225231481483</c:v>
                </c:pt>
                <c:pt idx="972">
                  <c:v>44404.225266203714</c:v>
                </c:pt>
                <c:pt idx="973">
                  <c:v>44404.225717592592</c:v>
                </c:pt>
                <c:pt idx="974">
                  <c:v>44404.226018518522</c:v>
                </c:pt>
                <c:pt idx="975">
                  <c:v>44404.226435185177</c:v>
                </c:pt>
                <c:pt idx="976">
                  <c:v>44404.226469907408</c:v>
                </c:pt>
                <c:pt idx="977">
                  <c:v>44404.226481481477</c:v>
                </c:pt>
                <c:pt idx="978">
                  <c:v>44404.24046296296</c:v>
                </c:pt>
                <c:pt idx="979">
                  <c:v>44404.240474537037</c:v>
                </c:pt>
                <c:pt idx="980">
                  <c:v>44404.243888888886</c:v>
                </c:pt>
                <c:pt idx="981">
                  <c:v>44404.243958333333</c:v>
                </c:pt>
                <c:pt idx="982">
                  <c:v>44404.244872685187</c:v>
                </c:pt>
                <c:pt idx="983">
                  <c:v>44404.245185185187</c:v>
                </c:pt>
                <c:pt idx="984">
                  <c:v>44404.246689814812</c:v>
                </c:pt>
                <c:pt idx="985">
                  <c:v>44404.246793981481</c:v>
                </c:pt>
                <c:pt idx="986">
                  <c:v>44404.247835648152</c:v>
                </c:pt>
                <c:pt idx="987">
                  <c:v>44404.248101851852</c:v>
                </c:pt>
                <c:pt idx="988">
                  <c:v>44404.248159722221</c:v>
                </c:pt>
                <c:pt idx="989">
                  <c:v>44404.248182870368</c:v>
                </c:pt>
                <c:pt idx="990">
                  <c:v>44404.248842592591</c:v>
                </c:pt>
                <c:pt idx="991">
                  <c:v>44404.249120370368</c:v>
                </c:pt>
                <c:pt idx="992">
                  <c:v>44404.249652777777</c:v>
                </c:pt>
                <c:pt idx="993">
                  <c:v>44404.249745370369</c:v>
                </c:pt>
                <c:pt idx="994">
                  <c:v>44404.249814814822</c:v>
                </c:pt>
                <c:pt idx="995">
                  <c:v>44404.2499537037</c:v>
                </c:pt>
                <c:pt idx="996">
                  <c:v>44404.250416666669</c:v>
                </c:pt>
                <c:pt idx="997">
                  <c:v>44404.250451388893</c:v>
                </c:pt>
                <c:pt idx="998">
                  <c:v>44404.25072916667</c:v>
                </c:pt>
                <c:pt idx="999">
                  <c:v>44404.250879629632</c:v>
                </c:pt>
                <c:pt idx="1000">
                  <c:v>44404.251608796287</c:v>
                </c:pt>
                <c:pt idx="1001">
                  <c:v>44404.251655092587</c:v>
                </c:pt>
                <c:pt idx="1002">
                  <c:v>44404.252245370371</c:v>
                </c:pt>
                <c:pt idx="1003">
                  <c:v>44404.252280092587</c:v>
                </c:pt>
                <c:pt idx="1004">
                  <c:v>44404.252326388887</c:v>
                </c:pt>
                <c:pt idx="1005">
                  <c:v>44404.252476851849</c:v>
                </c:pt>
                <c:pt idx="1006">
                  <c:v>44404.254317129627</c:v>
                </c:pt>
                <c:pt idx="1007">
                  <c:v>44404.254340277781</c:v>
                </c:pt>
                <c:pt idx="1008">
                  <c:v>44404.255358796298</c:v>
                </c:pt>
                <c:pt idx="1009">
                  <c:v>44404.255486111113</c:v>
                </c:pt>
                <c:pt idx="1010">
                  <c:v>44404.255601851852</c:v>
                </c:pt>
                <c:pt idx="1011">
                  <c:v>44404.255740740737</c:v>
                </c:pt>
                <c:pt idx="1012">
                  <c:v>44404.255902777782</c:v>
                </c:pt>
                <c:pt idx="1013">
                  <c:v>44404.255914351852</c:v>
                </c:pt>
                <c:pt idx="1014">
                  <c:v>44404.256296296298</c:v>
                </c:pt>
                <c:pt idx="1015">
                  <c:v>44404.256342592591</c:v>
                </c:pt>
                <c:pt idx="1016">
                  <c:v>44404.256979166668</c:v>
                </c:pt>
                <c:pt idx="1017">
                  <c:v>44404.257094907407</c:v>
                </c:pt>
                <c:pt idx="1018">
                  <c:v>44404.257222222222</c:v>
                </c:pt>
                <c:pt idx="1019">
                  <c:v>44404.257280092592</c:v>
                </c:pt>
                <c:pt idx="1020">
                  <c:v>44404.257465277777</c:v>
                </c:pt>
                <c:pt idx="1021">
                  <c:v>44404.257511574076</c:v>
                </c:pt>
                <c:pt idx="1022">
                  <c:v>44404.258831018517</c:v>
                </c:pt>
                <c:pt idx="1023">
                  <c:v>44404.259328703702</c:v>
                </c:pt>
                <c:pt idx="1024">
                  <c:v>44404.260555555556</c:v>
                </c:pt>
                <c:pt idx="1025">
                  <c:v>44404.260625000003</c:v>
                </c:pt>
                <c:pt idx="1026">
                  <c:v>44404.262974537043</c:v>
                </c:pt>
                <c:pt idx="1027">
                  <c:v>44404.262997685182</c:v>
                </c:pt>
                <c:pt idx="1028">
                  <c:v>44404.264120370368</c:v>
                </c:pt>
                <c:pt idx="1029">
                  <c:v>44404.264293981483</c:v>
                </c:pt>
                <c:pt idx="1030">
                  <c:v>44404.264664351853</c:v>
                </c:pt>
                <c:pt idx="1031">
                  <c:v>44404.264814814807</c:v>
                </c:pt>
                <c:pt idx="1032">
                  <c:v>44404.265034722222</c:v>
                </c:pt>
                <c:pt idx="1033">
                  <c:v>44404.265092592592</c:v>
                </c:pt>
                <c:pt idx="1034">
                  <c:v>44404.266342592593</c:v>
                </c:pt>
                <c:pt idx="1035">
                  <c:v>44404.266365740739</c:v>
                </c:pt>
                <c:pt idx="1036">
                  <c:v>44404.272800925923</c:v>
                </c:pt>
                <c:pt idx="1037">
                  <c:v>44404.272824074083</c:v>
                </c:pt>
                <c:pt idx="1038">
                  <c:v>44404.276435185187</c:v>
                </c:pt>
                <c:pt idx="1039">
                  <c:v>44404.27648148148</c:v>
                </c:pt>
                <c:pt idx="1040">
                  <c:v>44404.283819444441</c:v>
                </c:pt>
                <c:pt idx="1041">
                  <c:v>44404.283842592587</c:v>
                </c:pt>
                <c:pt idx="1042">
                  <c:v>44404.284988425927</c:v>
                </c:pt>
                <c:pt idx="1043">
                  <c:v>44404.285092592603</c:v>
                </c:pt>
                <c:pt idx="1044">
                  <c:v>44404.286365740743</c:v>
                </c:pt>
                <c:pt idx="1045">
                  <c:v>44404.286377314813</c:v>
                </c:pt>
                <c:pt idx="1046">
                  <c:v>44404.286539351851</c:v>
                </c:pt>
                <c:pt idx="1047">
                  <c:v>44404.286608796298</c:v>
                </c:pt>
                <c:pt idx="1048">
                  <c:v>44404.296412037038</c:v>
                </c:pt>
                <c:pt idx="1049">
                  <c:v>44404.297013888892</c:v>
                </c:pt>
                <c:pt idx="1050">
                  <c:v>44404.303425925929</c:v>
                </c:pt>
                <c:pt idx="1051">
                  <c:v>44404.307951388888</c:v>
                </c:pt>
                <c:pt idx="1052">
                  <c:v>44404.307962962957</c:v>
                </c:pt>
                <c:pt idx="1053">
                  <c:v>44404.317048611112</c:v>
                </c:pt>
                <c:pt idx="1054">
                  <c:v>44404.317118055558</c:v>
                </c:pt>
                <c:pt idx="1055">
                  <c:v>44404.318865740737</c:v>
                </c:pt>
                <c:pt idx="1056">
                  <c:v>44404.318877314807</c:v>
                </c:pt>
                <c:pt idx="1057">
                  <c:v>44404.322337962964</c:v>
                </c:pt>
                <c:pt idx="1058">
                  <c:v>44404.33048611111</c:v>
                </c:pt>
                <c:pt idx="1059">
                  <c:v>44404.330497685187</c:v>
                </c:pt>
                <c:pt idx="1060">
                  <c:v>44404.341817129629</c:v>
                </c:pt>
                <c:pt idx="1061">
                  <c:v>44404.341828703713</c:v>
                </c:pt>
                <c:pt idx="1062">
                  <c:v>44404.347638888888</c:v>
                </c:pt>
                <c:pt idx="1063">
                  <c:v>44404.347673611112</c:v>
                </c:pt>
                <c:pt idx="1064">
                  <c:v>44404.353888888887</c:v>
                </c:pt>
                <c:pt idx="1065">
                  <c:v>44404.353912037041</c:v>
                </c:pt>
                <c:pt idx="1066">
                  <c:v>44404.365393518521</c:v>
                </c:pt>
                <c:pt idx="1067">
                  <c:v>44404.365405092591</c:v>
                </c:pt>
                <c:pt idx="1068">
                  <c:v>44404.375405092593</c:v>
                </c:pt>
                <c:pt idx="1069">
                  <c:v>44404.375474537039</c:v>
                </c:pt>
                <c:pt idx="1070">
                  <c:v>44404.375520833331</c:v>
                </c:pt>
                <c:pt idx="1071">
                  <c:v>44404.376435185193</c:v>
                </c:pt>
                <c:pt idx="1072">
                  <c:v>44404.377685185187</c:v>
                </c:pt>
                <c:pt idx="1073">
                  <c:v>44404.377696759257</c:v>
                </c:pt>
                <c:pt idx="1074">
                  <c:v>44404.389398148152</c:v>
                </c:pt>
                <c:pt idx="1075">
                  <c:v>44404.389409722222</c:v>
                </c:pt>
                <c:pt idx="1076">
                  <c:v>44404.394212962958</c:v>
                </c:pt>
                <c:pt idx="1077">
                  <c:v>44404.394375000003</c:v>
                </c:pt>
                <c:pt idx="1078">
                  <c:v>44404.394537037027</c:v>
                </c:pt>
                <c:pt idx="1079">
                  <c:v>44404.394583333327</c:v>
                </c:pt>
                <c:pt idx="1080">
                  <c:v>44404.401331018518</c:v>
                </c:pt>
                <c:pt idx="1081">
                  <c:v>44404.401342592602</c:v>
                </c:pt>
                <c:pt idx="1082">
                  <c:v>44404.412800925929</c:v>
                </c:pt>
                <c:pt idx="1083">
                  <c:v>44404.412835648152</c:v>
                </c:pt>
                <c:pt idx="1084">
                  <c:v>44404.413136574083</c:v>
                </c:pt>
                <c:pt idx="1085">
                  <c:v>44404.413229166668</c:v>
                </c:pt>
                <c:pt idx="1086">
                  <c:v>44404.416863425933</c:v>
                </c:pt>
                <c:pt idx="1087">
                  <c:v>44404.418483796297</c:v>
                </c:pt>
                <c:pt idx="1088">
                  <c:v>44404.418738425928</c:v>
                </c:pt>
                <c:pt idx="1089">
                  <c:v>44404.418796296297</c:v>
                </c:pt>
                <c:pt idx="1090">
                  <c:v>44404.419363425928</c:v>
                </c:pt>
                <c:pt idx="1091">
                  <c:v>44404.419525462959</c:v>
                </c:pt>
                <c:pt idx="1092">
                  <c:v>44404.419594907413</c:v>
                </c:pt>
                <c:pt idx="1093">
                  <c:v>44404.419942129629</c:v>
                </c:pt>
                <c:pt idx="1094">
                  <c:v>44404.420092592591</c:v>
                </c:pt>
                <c:pt idx="1095">
                  <c:v>44404.420243055552</c:v>
                </c:pt>
                <c:pt idx="1096">
                  <c:v>44404.421319444453</c:v>
                </c:pt>
                <c:pt idx="1097">
                  <c:v>44404.421365740738</c:v>
                </c:pt>
                <c:pt idx="1098">
                  <c:v>44404.42150462963</c:v>
                </c:pt>
                <c:pt idx="1099">
                  <c:v>44404.421655092592</c:v>
                </c:pt>
                <c:pt idx="1100">
                  <c:v>44404.421724537038</c:v>
                </c:pt>
                <c:pt idx="1101">
                  <c:v>44404.421840277777</c:v>
                </c:pt>
                <c:pt idx="1102">
                  <c:v>44404.423807870371</c:v>
                </c:pt>
                <c:pt idx="1103">
                  <c:v>44404.425081018519</c:v>
                </c:pt>
                <c:pt idx="1104">
                  <c:v>44404.425717592603</c:v>
                </c:pt>
                <c:pt idx="1105">
                  <c:v>44404.425787037027</c:v>
                </c:pt>
                <c:pt idx="1106">
                  <c:v>44404.426215277781</c:v>
                </c:pt>
                <c:pt idx="1107">
                  <c:v>44404.426226851851</c:v>
                </c:pt>
                <c:pt idx="1108">
                  <c:v>44404.437754629631</c:v>
                </c:pt>
                <c:pt idx="1109">
                  <c:v>44404.437777777777</c:v>
                </c:pt>
                <c:pt idx="1110">
                  <c:v>44404.442881944437</c:v>
                </c:pt>
                <c:pt idx="1111">
                  <c:v>44404.443009259259</c:v>
                </c:pt>
                <c:pt idx="1112">
                  <c:v>44404.443101851852</c:v>
                </c:pt>
                <c:pt idx="1113">
                  <c:v>44404.443113425928</c:v>
                </c:pt>
                <c:pt idx="1114">
                  <c:v>44404.444120370368</c:v>
                </c:pt>
                <c:pt idx="1115">
                  <c:v>44404.44425925926</c:v>
                </c:pt>
                <c:pt idx="1116">
                  <c:v>44404.444351851853</c:v>
                </c:pt>
                <c:pt idx="1117">
                  <c:v>44404.444363425922</c:v>
                </c:pt>
                <c:pt idx="1118">
                  <c:v>44404.444537037038</c:v>
                </c:pt>
                <c:pt idx="1119">
                  <c:v>44404.444560185177</c:v>
                </c:pt>
                <c:pt idx="1120">
                  <c:v>44404.444976851853</c:v>
                </c:pt>
                <c:pt idx="1121">
                  <c:v>44404.445150462961</c:v>
                </c:pt>
                <c:pt idx="1122">
                  <c:v>44404.446134259262</c:v>
                </c:pt>
                <c:pt idx="1123">
                  <c:v>44404.446805555563</c:v>
                </c:pt>
                <c:pt idx="1124">
                  <c:v>44404.449675925927</c:v>
                </c:pt>
                <c:pt idx="1125">
                  <c:v>44404.449687499997</c:v>
                </c:pt>
                <c:pt idx="1126">
                  <c:v>44404.450960648152</c:v>
                </c:pt>
                <c:pt idx="1127">
                  <c:v>44404.452962962961</c:v>
                </c:pt>
                <c:pt idx="1128">
                  <c:v>44404.461875000001</c:v>
                </c:pt>
                <c:pt idx="1129">
                  <c:v>44404.461886574078</c:v>
                </c:pt>
                <c:pt idx="1130">
                  <c:v>44404.469259259262</c:v>
                </c:pt>
                <c:pt idx="1131">
                  <c:v>44404.470451388886</c:v>
                </c:pt>
                <c:pt idx="1132">
                  <c:v>44404.47315972222</c:v>
                </c:pt>
                <c:pt idx="1133">
                  <c:v>44404.473240740743</c:v>
                </c:pt>
                <c:pt idx="1134">
                  <c:v>44404.473923611113</c:v>
                </c:pt>
                <c:pt idx="1135">
                  <c:v>44404.473935185182</c:v>
                </c:pt>
                <c:pt idx="1136">
                  <c:v>44404.474583333344</c:v>
                </c:pt>
                <c:pt idx="1137">
                  <c:v>44404.474953703713</c:v>
                </c:pt>
                <c:pt idx="1138">
                  <c:v>44404.475960648153</c:v>
                </c:pt>
                <c:pt idx="1139">
                  <c:v>44404.476053240738</c:v>
                </c:pt>
                <c:pt idx="1140">
                  <c:v>44404.476585648154</c:v>
                </c:pt>
                <c:pt idx="1141">
                  <c:v>44404.476689814823</c:v>
                </c:pt>
                <c:pt idx="1142">
                  <c:v>44404.476840277777</c:v>
                </c:pt>
                <c:pt idx="1143">
                  <c:v>44404.477175925917</c:v>
                </c:pt>
                <c:pt idx="1144">
                  <c:v>44404.477418981478</c:v>
                </c:pt>
                <c:pt idx="1145">
                  <c:v>44404.477546296293</c:v>
                </c:pt>
                <c:pt idx="1146">
                  <c:v>44404.477777777778</c:v>
                </c:pt>
                <c:pt idx="1147">
                  <c:v>44404.477893518517</c:v>
                </c:pt>
                <c:pt idx="1148">
                  <c:v>44404.478194444448</c:v>
                </c:pt>
                <c:pt idx="1149">
                  <c:v>44404.47861111111</c:v>
                </c:pt>
                <c:pt idx="1150">
                  <c:v>44404.486157407409</c:v>
                </c:pt>
                <c:pt idx="1151">
                  <c:v>44404.486168981479</c:v>
                </c:pt>
                <c:pt idx="1152">
                  <c:v>44404.496631944443</c:v>
                </c:pt>
                <c:pt idx="1153">
                  <c:v>44404.497604166667</c:v>
                </c:pt>
                <c:pt idx="1154">
                  <c:v>44404.497615740736</c:v>
                </c:pt>
                <c:pt idx="1155">
                  <c:v>44404.498460648138</c:v>
                </c:pt>
                <c:pt idx="1156">
                  <c:v>44404.506620370368</c:v>
                </c:pt>
                <c:pt idx="1157">
                  <c:v>44404.509004629632</c:v>
                </c:pt>
                <c:pt idx="1158">
                  <c:v>44404.509027777778</c:v>
                </c:pt>
                <c:pt idx="1159">
                  <c:v>44404.514444444438</c:v>
                </c:pt>
                <c:pt idx="1160">
                  <c:v>44404.520335648151</c:v>
                </c:pt>
                <c:pt idx="1161">
                  <c:v>44404.520381944443</c:v>
                </c:pt>
                <c:pt idx="1162">
                  <c:v>44404.52039351852</c:v>
                </c:pt>
                <c:pt idx="1163">
                  <c:v>44404.525277777779</c:v>
                </c:pt>
                <c:pt idx="1164">
                  <c:v>44404.525300925918</c:v>
                </c:pt>
                <c:pt idx="1165">
                  <c:v>44404.525405092587</c:v>
                </c:pt>
                <c:pt idx="1166">
                  <c:v>44404.52547453704</c:v>
                </c:pt>
                <c:pt idx="1167">
                  <c:v>44404.525682870371</c:v>
                </c:pt>
                <c:pt idx="1168">
                  <c:v>44404.525706018518</c:v>
                </c:pt>
                <c:pt idx="1169">
                  <c:v>44404.530694444453</c:v>
                </c:pt>
                <c:pt idx="1170">
                  <c:v>44404.530706018522</c:v>
                </c:pt>
                <c:pt idx="1171">
                  <c:v>44404.534444444442</c:v>
                </c:pt>
                <c:pt idx="1172">
                  <c:v>44404.534502314818</c:v>
                </c:pt>
                <c:pt idx="1173">
                  <c:v>44404.536296296297</c:v>
                </c:pt>
                <c:pt idx="1174">
                  <c:v>44404.54246527778</c:v>
                </c:pt>
                <c:pt idx="1175">
                  <c:v>44404.543090277781</c:v>
                </c:pt>
                <c:pt idx="1176">
                  <c:v>44404.54310185185</c:v>
                </c:pt>
                <c:pt idx="1177">
                  <c:v>44404.550104166658</c:v>
                </c:pt>
                <c:pt idx="1178">
                  <c:v>44404.554490740738</c:v>
                </c:pt>
                <c:pt idx="1179">
                  <c:v>44404.554502314822</c:v>
                </c:pt>
                <c:pt idx="1180">
                  <c:v>44404.555520833332</c:v>
                </c:pt>
                <c:pt idx="1181">
                  <c:v>44404.555532407408</c:v>
                </c:pt>
                <c:pt idx="1182">
                  <c:v>44404.556689814817</c:v>
                </c:pt>
                <c:pt idx="1183">
                  <c:v>44404.556712962964</c:v>
                </c:pt>
                <c:pt idx="1184">
                  <c:v>44404.557025462957</c:v>
                </c:pt>
                <c:pt idx="1185">
                  <c:v>44404.557222222233</c:v>
                </c:pt>
                <c:pt idx="1186">
                  <c:v>44404.557453703703</c:v>
                </c:pt>
                <c:pt idx="1187">
                  <c:v>44404.557847222219</c:v>
                </c:pt>
                <c:pt idx="1188">
                  <c:v>44404.558009259257</c:v>
                </c:pt>
                <c:pt idx="1189">
                  <c:v>44404.55809027778</c:v>
                </c:pt>
                <c:pt idx="1190">
                  <c:v>44404.558379629627</c:v>
                </c:pt>
                <c:pt idx="1191">
                  <c:v>44404.558599537027</c:v>
                </c:pt>
                <c:pt idx="1192">
                  <c:v>44404.558900462973</c:v>
                </c:pt>
                <c:pt idx="1193">
                  <c:v>44404.558946759258</c:v>
                </c:pt>
                <c:pt idx="1194">
                  <c:v>44404.55976851852</c:v>
                </c:pt>
                <c:pt idx="1195">
                  <c:v>44404.559907407413</c:v>
                </c:pt>
                <c:pt idx="1196">
                  <c:v>44404.560208333343</c:v>
                </c:pt>
                <c:pt idx="1197">
                  <c:v>44404.560439814813</c:v>
                </c:pt>
                <c:pt idx="1198">
                  <c:v>44404.566412037027</c:v>
                </c:pt>
                <c:pt idx="1199">
                  <c:v>44404.566435185188</c:v>
                </c:pt>
                <c:pt idx="1200">
                  <c:v>44404.567523148151</c:v>
                </c:pt>
                <c:pt idx="1201">
                  <c:v>44404.567569444444</c:v>
                </c:pt>
                <c:pt idx="1202">
                  <c:v>44404.569687499999</c:v>
                </c:pt>
                <c:pt idx="1203">
                  <c:v>44404.5700462963</c:v>
                </c:pt>
                <c:pt idx="1204">
                  <c:v>44404.574918981481</c:v>
                </c:pt>
                <c:pt idx="1205">
                  <c:v>44404.574953703697</c:v>
                </c:pt>
                <c:pt idx="1206">
                  <c:v>44404.575069444443</c:v>
                </c:pt>
                <c:pt idx="1207">
                  <c:v>44404.575115740743</c:v>
                </c:pt>
                <c:pt idx="1208">
                  <c:v>44404.575300925928</c:v>
                </c:pt>
                <c:pt idx="1209">
                  <c:v>44404.57545138889</c:v>
                </c:pt>
                <c:pt idx="1210">
                  <c:v>44404.576979166668</c:v>
                </c:pt>
                <c:pt idx="1211">
                  <c:v>44404.577175925922</c:v>
                </c:pt>
                <c:pt idx="1212">
                  <c:v>44404.578263888892</c:v>
                </c:pt>
                <c:pt idx="1213">
                  <c:v>44404.578275462962</c:v>
                </c:pt>
                <c:pt idx="1214">
                  <c:v>44404.5783912037</c:v>
                </c:pt>
                <c:pt idx="1215">
                  <c:v>44404.578449074077</c:v>
                </c:pt>
                <c:pt idx="1216">
                  <c:v>44404.58384259259</c:v>
                </c:pt>
                <c:pt idx="1217">
                  <c:v>44404.590381944443</c:v>
                </c:pt>
                <c:pt idx="1218">
                  <c:v>44404.59039351852</c:v>
                </c:pt>
                <c:pt idx="1219">
                  <c:v>44404.602303240739</c:v>
                </c:pt>
                <c:pt idx="1220">
                  <c:v>44404.602326388893</c:v>
                </c:pt>
                <c:pt idx="1221">
                  <c:v>44404.614201388889</c:v>
                </c:pt>
                <c:pt idx="1222">
                  <c:v>44404.614224537043</c:v>
                </c:pt>
                <c:pt idx="1223">
                  <c:v>44404.626458333332</c:v>
                </c:pt>
                <c:pt idx="1224">
                  <c:v>44404.626469907409</c:v>
                </c:pt>
                <c:pt idx="1225">
                  <c:v>44404.634652777779</c:v>
                </c:pt>
                <c:pt idx="1226">
                  <c:v>44404.635763888888</c:v>
                </c:pt>
                <c:pt idx="1227">
                  <c:v>44404.638368055559</c:v>
                </c:pt>
                <c:pt idx="1228">
                  <c:v>44404.638379629629</c:v>
                </c:pt>
                <c:pt idx="1229">
                  <c:v>44404.650868055563</c:v>
                </c:pt>
                <c:pt idx="1230">
                  <c:v>44404.650879629633</c:v>
                </c:pt>
                <c:pt idx="1231">
                  <c:v>44404.659247685187</c:v>
                </c:pt>
                <c:pt idx="1232">
                  <c:v>44404.663124999999</c:v>
                </c:pt>
                <c:pt idx="1233">
                  <c:v>44404.663136574083</c:v>
                </c:pt>
                <c:pt idx="1234">
                  <c:v>44404.664143518523</c:v>
                </c:pt>
                <c:pt idx="1235">
                  <c:v>44404.664212962962</c:v>
                </c:pt>
                <c:pt idx="1236">
                  <c:v>44404.664907407408</c:v>
                </c:pt>
                <c:pt idx="1237">
                  <c:v>44404.66747685185</c:v>
                </c:pt>
                <c:pt idx="1238">
                  <c:v>44404.675046296303</c:v>
                </c:pt>
                <c:pt idx="1239">
                  <c:v>44404.675196759257</c:v>
                </c:pt>
                <c:pt idx="1240">
                  <c:v>44404.675208333327</c:v>
                </c:pt>
                <c:pt idx="1241">
                  <c:v>44404.68141203704</c:v>
                </c:pt>
                <c:pt idx="1242">
                  <c:v>44404.687106481477</c:v>
                </c:pt>
                <c:pt idx="1243">
                  <c:v>44404.687118055554</c:v>
                </c:pt>
                <c:pt idx="1244">
                  <c:v>44404.697326388887</c:v>
                </c:pt>
                <c:pt idx="1245">
                  <c:v>44404.698946759258</c:v>
                </c:pt>
                <c:pt idx="1246">
                  <c:v>44404.698958333327</c:v>
                </c:pt>
                <c:pt idx="1247">
                  <c:v>44404.705543981479</c:v>
                </c:pt>
                <c:pt idx="1248">
                  <c:v>44404.710925925923</c:v>
                </c:pt>
                <c:pt idx="1249">
                  <c:v>44404.7109375</c:v>
                </c:pt>
                <c:pt idx="1250">
                  <c:v>44404.71601851852</c:v>
                </c:pt>
                <c:pt idx="1251">
                  <c:v>44404.722881944443</c:v>
                </c:pt>
                <c:pt idx="1252">
                  <c:v>44404.722893518519</c:v>
                </c:pt>
                <c:pt idx="1253">
                  <c:v>44404.73065972222</c:v>
                </c:pt>
                <c:pt idx="1254">
                  <c:v>44404.734965277778</c:v>
                </c:pt>
                <c:pt idx="1255">
                  <c:v>44404.734988425917</c:v>
                </c:pt>
                <c:pt idx="1256">
                  <c:v>44404.747071759259</c:v>
                </c:pt>
                <c:pt idx="1257">
                  <c:v>44404.747083333343</c:v>
                </c:pt>
                <c:pt idx="1258">
                  <c:v>44404.75917824074</c:v>
                </c:pt>
                <c:pt idx="1259">
                  <c:v>44404.759189814817</c:v>
                </c:pt>
                <c:pt idx="1260">
                  <c:v>44404.771018518521</c:v>
                </c:pt>
                <c:pt idx="1261">
                  <c:v>44404.77103009259</c:v>
                </c:pt>
                <c:pt idx="1262">
                  <c:v>44404.778483796297</c:v>
                </c:pt>
                <c:pt idx="1263">
                  <c:v>44404.782685185193</c:v>
                </c:pt>
                <c:pt idx="1264">
                  <c:v>44404.782696759263</c:v>
                </c:pt>
                <c:pt idx="1265">
                  <c:v>44404.818749999999</c:v>
                </c:pt>
                <c:pt idx="1266">
                  <c:v>44404.818761574083</c:v>
                </c:pt>
                <c:pt idx="1267">
                  <c:v>44404.830046296287</c:v>
                </c:pt>
                <c:pt idx="1268">
                  <c:v>44404.830057870371</c:v>
                </c:pt>
                <c:pt idx="1269">
                  <c:v>44404.838958333326</c:v>
                </c:pt>
                <c:pt idx="1270">
                  <c:v>44404.839016203703</c:v>
                </c:pt>
                <c:pt idx="1271">
                  <c:v>44404.839432870373</c:v>
                </c:pt>
                <c:pt idx="1272">
                  <c:v>44404.839560185188</c:v>
                </c:pt>
                <c:pt idx="1273">
                  <c:v>44404.839722222219</c:v>
                </c:pt>
                <c:pt idx="1274">
                  <c:v>44404.839733796303</c:v>
                </c:pt>
                <c:pt idx="1275">
                  <c:v>44404.841331018521</c:v>
                </c:pt>
                <c:pt idx="1276">
                  <c:v>44404.84138888889</c:v>
                </c:pt>
                <c:pt idx="1277">
                  <c:v>44404.841550925928</c:v>
                </c:pt>
                <c:pt idx="1278">
                  <c:v>44404.841574074067</c:v>
                </c:pt>
                <c:pt idx="1279">
                  <c:v>44404.842349537037</c:v>
                </c:pt>
                <c:pt idx="1280">
                  <c:v>44404.842372685183</c:v>
                </c:pt>
                <c:pt idx="1281">
                  <c:v>44404.844259259262</c:v>
                </c:pt>
                <c:pt idx="1282">
                  <c:v>44404.844363425917</c:v>
                </c:pt>
                <c:pt idx="1283">
                  <c:v>44404.845451388886</c:v>
                </c:pt>
                <c:pt idx="1284">
                  <c:v>44404.845509259263</c:v>
                </c:pt>
                <c:pt idx="1285">
                  <c:v>44404.845879629633</c:v>
                </c:pt>
                <c:pt idx="1286">
                  <c:v>44404.845902777779</c:v>
                </c:pt>
                <c:pt idx="1287">
                  <c:v>44404.846296296288</c:v>
                </c:pt>
                <c:pt idx="1288">
                  <c:v>44404.848749999997</c:v>
                </c:pt>
                <c:pt idx="1289">
                  <c:v>44404.848969907413</c:v>
                </c:pt>
                <c:pt idx="1290">
                  <c:v>44404.848993055559</c:v>
                </c:pt>
                <c:pt idx="1291">
                  <c:v>44404.851261574076</c:v>
                </c:pt>
                <c:pt idx="1292">
                  <c:v>44404.851284722223</c:v>
                </c:pt>
                <c:pt idx="1293">
                  <c:v>44404.851898148147</c:v>
                </c:pt>
                <c:pt idx="1294">
                  <c:v>44404.851956018523</c:v>
                </c:pt>
                <c:pt idx="1295">
                  <c:v>44404.853310185194</c:v>
                </c:pt>
                <c:pt idx="1296">
                  <c:v>44404.853321759263</c:v>
                </c:pt>
                <c:pt idx="1297">
                  <c:v>44404.875671296293</c:v>
                </c:pt>
                <c:pt idx="1298">
                  <c:v>44404.87568287037</c:v>
                </c:pt>
                <c:pt idx="1299">
                  <c:v>44404.884097222217</c:v>
                </c:pt>
                <c:pt idx="1300">
                  <c:v>44404.884201388893</c:v>
                </c:pt>
                <c:pt idx="1301">
                  <c:v>44404.88622685185</c:v>
                </c:pt>
                <c:pt idx="1302">
                  <c:v>44404.886238425926</c:v>
                </c:pt>
                <c:pt idx="1303">
                  <c:v>44404.887476851851</c:v>
                </c:pt>
                <c:pt idx="1304">
                  <c:v>44404.887499999997</c:v>
                </c:pt>
                <c:pt idx="1305">
                  <c:v>44404.887662037043</c:v>
                </c:pt>
                <c:pt idx="1306">
                  <c:v>44404.888148148151</c:v>
                </c:pt>
                <c:pt idx="1307">
                  <c:v>44404.889513888891</c:v>
                </c:pt>
                <c:pt idx="1308">
                  <c:v>44404.889606481483</c:v>
                </c:pt>
                <c:pt idx="1309">
                  <c:v>44404.889699074083</c:v>
                </c:pt>
                <c:pt idx="1310">
                  <c:v>44404.889722222222</c:v>
                </c:pt>
                <c:pt idx="1311">
                  <c:v>44404.890023148153</c:v>
                </c:pt>
                <c:pt idx="1312">
                  <c:v>44404.898287037038</c:v>
                </c:pt>
                <c:pt idx="1313">
                  <c:v>44404.899953703702</c:v>
                </c:pt>
                <c:pt idx="1314">
                  <c:v>44404.9</c:v>
                </c:pt>
                <c:pt idx="1315">
                  <c:v>44404.900358796287</c:v>
                </c:pt>
                <c:pt idx="1316">
                  <c:v>44404.900393518517</c:v>
                </c:pt>
                <c:pt idx="1317">
                  <c:v>44404.900856481479</c:v>
                </c:pt>
                <c:pt idx="1318">
                  <c:v>44404.900949074072</c:v>
                </c:pt>
                <c:pt idx="1319">
                  <c:v>44404.902418981481</c:v>
                </c:pt>
                <c:pt idx="1320">
                  <c:v>44404.903356481482</c:v>
                </c:pt>
                <c:pt idx="1321">
                  <c:v>44404.905428240738</c:v>
                </c:pt>
                <c:pt idx="1322">
                  <c:v>44404.905486111107</c:v>
                </c:pt>
                <c:pt idx="1323">
                  <c:v>44404.908136574071</c:v>
                </c:pt>
                <c:pt idx="1324">
                  <c:v>44404.908148148148</c:v>
                </c:pt>
                <c:pt idx="1325">
                  <c:v>44404.908159722218</c:v>
                </c:pt>
                <c:pt idx="1326">
                  <c:v>44404.918993055559</c:v>
                </c:pt>
                <c:pt idx="1327">
                  <c:v>44404.919004629628</c:v>
                </c:pt>
                <c:pt idx="1328">
                  <c:v>44404.926238425927</c:v>
                </c:pt>
                <c:pt idx="1329">
                  <c:v>44404.928935185177</c:v>
                </c:pt>
                <c:pt idx="1330">
                  <c:v>44404.928946759261</c:v>
                </c:pt>
                <c:pt idx="1331">
                  <c:v>44404.929131944453</c:v>
                </c:pt>
                <c:pt idx="1332">
                  <c:v>44404.933877314812</c:v>
                </c:pt>
                <c:pt idx="1333">
                  <c:v>44404.93540509259</c:v>
                </c:pt>
                <c:pt idx="1334">
                  <c:v>44404.935439814813</c:v>
                </c:pt>
                <c:pt idx="1335">
                  <c:v>44404.935868055552</c:v>
                </c:pt>
                <c:pt idx="1336">
                  <c:v>44404.935925925929</c:v>
                </c:pt>
                <c:pt idx="1337">
                  <c:v>44404.936331018522</c:v>
                </c:pt>
                <c:pt idx="1338">
                  <c:v>44404.936585648153</c:v>
                </c:pt>
                <c:pt idx="1339">
                  <c:v>44404.938715277778</c:v>
                </c:pt>
                <c:pt idx="1340">
                  <c:v>44404.939733796287</c:v>
                </c:pt>
                <c:pt idx="1341">
                  <c:v>44404.939745370371</c:v>
                </c:pt>
                <c:pt idx="1342">
                  <c:v>44404.939756944441</c:v>
                </c:pt>
                <c:pt idx="1343">
                  <c:v>44404.968831018523</c:v>
                </c:pt>
                <c:pt idx="1344">
                  <c:v>44404.969629629632</c:v>
                </c:pt>
                <c:pt idx="1345">
                  <c:v>44404.969675925917</c:v>
                </c:pt>
                <c:pt idx="1346">
                  <c:v>44404.971643518518</c:v>
                </c:pt>
                <c:pt idx="1347">
                  <c:v>44404.97184027778</c:v>
                </c:pt>
                <c:pt idx="1348">
                  <c:v>44404.972858796304</c:v>
                </c:pt>
                <c:pt idx="1349">
                  <c:v>44404.973171296297</c:v>
                </c:pt>
                <c:pt idx="1350">
                  <c:v>44404.976956018523</c:v>
                </c:pt>
                <c:pt idx="1351">
                  <c:v>44404.976967592593</c:v>
                </c:pt>
                <c:pt idx="1352">
                  <c:v>44404.980844907397</c:v>
                </c:pt>
                <c:pt idx="1353">
                  <c:v>44404.98170138889</c:v>
                </c:pt>
                <c:pt idx="1354">
                  <c:v>44404.981793981482</c:v>
                </c:pt>
                <c:pt idx="1355">
                  <c:v>44404.982071759259</c:v>
                </c:pt>
                <c:pt idx="1356">
                  <c:v>44404.982094907413</c:v>
                </c:pt>
                <c:pt idx="1357">
                  <c:v>44404.984652777777</c:v>
                </c:pt>
                <c:pt idx="1358">
                  <c:v>44404.984675925924</c:v>
                </c:pt>
                <c:pt idx="1359">
                  <c:v>44404.987962962958</c:v>
                </c:pt>
                <c:pt idx="1360">
                  <c:v>44404.990601851852</c:v>
                </c:pt>
                <c:pt idx="1361">
                  <c:v>44404.990613425929</c:v>
                </c:pt>
                <c:pt idx="1362">
                  <c:v>44404.995787037027</c:v>
                </c:pt>
                <c:pt idx="1363">
                  <c:v>44405.003125000003</c:v>
                </c:pt>
                <c:pt idx="1364">
                  <c:v>44405.003136574072</c:v>
                </c:pt>
                <c:pt idx="1365">
                  <c:v>44405.010497685187</c:v>
                </c:pt>
                <c:pt idx="1366">
                  <c:v>44405.010798611111</c:v>
                </c:pt>
                <c:pt idx="1367">
                  <c:v>44405.014618055553</c:v>
                </c:pt>
                <c:pt idx="1368">
                  <c:v>44405.01462962963</c:v>
                </c:pt>
                <c:pt idx="1369">
                  <c:v>44405.025150462963</c:v>
                </c:pt>
                <c:pt idx="1370">
                  <c:v>44405.027372685188</c:v>
                </c:pt>
                <c:pt idx="1371">
                  <c:v>44405.027384259258</c:v>
                </c:pt>
                <c:pt idx="1372">
                  <c:v>44405.030543981477</c:v>
                </c:pt>
                <c:pt idx="1373">
                  <c:v>44405.031574074077</c:v>
                </c:pt>
                <c:pt idx="1374">
                  <c:v>44405.035567129627</c:v>
                </c:pt>
                <c:pt idx="1375">
                  <c:v>44405.037152777782</c:v>
                </c:pt>
                <c:pt idx="1376">
                  <c:v>44405.038402777784</c:v>
                </c:pt>
                <c:pt idx="1377">
                  <c:v>44405.038738425923</c:v>
                </c:pt>
                <c:pt idx="1378">
                  <c:v>44405.049409722233</c:v>
                </c:pt>
                <c:pt idx="1379">
                  <c:v>44405.049421296288</c:v>
                </c:pt>
                <c:pt idx="1380">
                  <c:v>44405.06009259259</c:v>
                </c:pt>
                <c:pt idx="1381">
                  <c:v>44405.060104166667</c:v>
                </c:pt>
                <c:pt idx="1382">
                  <c:v>44405.060995370368</c:v>
                </c:pt>
                <c:pt idx="1383">
                  <c:v>44405.061354166668</c:v>
                </c:pt>
                <c:pt idx="1384">
                  <c:v>44405.067384259259</c:v>
                </c:pt>
                <c:pt idx="1385">
                  <c:v>44405.067407407398</c:v>
                </c:pt>
                <c:pt idx="1386">
                  <c:v>44405.06759259259</c:v>
                </c:pt>
                <c:pt idx="1387">
                  <c:v>44405.068692129629</c:v>
                </c:pt>
                <c:pt idx="1388">
                  <c:v>44405.071793981479</c:v>
                </c:pt>
                <c:pt idx="1389">
                  <c:v>44405.071805555563</c:v>
                </c:pt>
                <c:pt idx="1390">
                  <c:v>44405.073067129633</c:v>
                </c:pt>
                <c:pt idx="1391">
                  <c:v>44405.073449074072</c:v>
                </c:pt>
                <c:pt idx="1392">
                  <c:v>44405.07603009259</c:v>
                </c:pt>
                <c:pt idx="1393">
                  <c:v>44405.07613425926</c:v>
                </c:pt>
                <c:pt idx="1394">
                  <c:v>44405.082453703697</c:v>
                </c:pt>
                <c:pt idx="1395">
                  <c:v>44405.083449074067</c:v>
                </c:pt>
                <c:pt idx="1396">
                  <c:v>44405.083460648151</c:v>
                </c:pt>
                <c:pt idx="1397">
                  <c:v>44405.08792824074</c:v>
                </c:pt>
                <c:pt idx="1398">
                  <c:v>44405.093263888892</c:v>
                </c:pt>
                <c:pt idx="1399">
                  <c:v>44405.093344907407</c:v>
                </c:pt>
                <c:pt idx="1400">
                  <c:v>44405.0937962963</c:v>
                </c:pt>
                <c:pt idx="1401">
                  <c:v>44405.093854166669</c:v>
                </c:pt>
                <c:pt idx="1402">
                  <c:v>44405.095277777778</c:v>
                </c:pt>
                <c:pt idx="1403">
                  <c:v>44405.095300925917</c:v>
                </c:pt>
                <c:pt idx="1404">
                  <c:v>44405.095347222217</c:v>
                </c:pt>
                <c:pt idx="1405">
                  <c:v>44405.095358796287</c:v>
                </c:pt>
                <c:pt idx="1406">
                  <c:v>44405.095706018517</c:v>
                </c:pt>
                <c:pt idx="1407">
                  <c:v>44405.097986111112</c:v>
                </c:pt>
                <c:pt idx="1408">
                  <c:v>44405.097997685189</c:v>
                </c:pt>
                <c:pt idx="1409">
                  <c:v>44405.098009259258</c:v>
                </c:pt>
                <c:pt idx="1410">
                  <c:v>44405.098067129627</c:v>
                </c:pt>
                <c:pt idx="1411">
                  <c:v>44405.098182870373</c:v>
                </c:pt>
                <c:pt idx="1412">
                  <c:v>44405.098344907397</c:v>
                </c:pt>
                <c:pt idx="1413">
                  <c:v>44405.098541666674</c:v>
                </c:pt>
                <c:pt idx="1414">
                  <c:v>44405.098761574067</c:v>
                </c:pt>
                <c:pt idx="1415">
                  <c:v>44405.099027777767</c:v>
                </c:pt>
                <c:pt idx="1416">
                  <c:v>44405.099270833343</c:v>
                </c:pt>
                <c:pt idx="1417">
                  <c:v>44405.099618055552</c:v>
                </c:pt>
                <c:pt idx="1418">
                  <c:v>44405.099872685183</c:v>
                </c:pt>
                <c:pt idx="1419">
                  <c:v>44405.100138888891</c:v>
                </c:pt>
                <c:pt idx="1420">
                  <c:v>44405.100555555553</c:v>
                </c:pt>
                <c:pt idx="1421">
                  <c:v>44405.100914351853</c:v>
                </c:pt>
                <c:pt idx="1422">
                  <c:v>44405.101319444453</c:v>
                </c:pt>
                <c:pt idx="1423">
                  <c:v>44405.102002314823</c:v>
                </c:pt>
                <c:pt idx="1424">
                  <c:v>44405.107060185182</c:v>
                </c:pt>
                <c:pt idx="1425">
                  <c:v>44405.107094907413</c:v>
                </c:pt>
                <c:pt idx="1426">
                  <c:v>44405.10974537037</c:v>
                </c:pt>
                <c:pt idx="1427">
                  <c:v>44405.117696759262</c:v>
                </c:pt>
                <c:pt idx="1428">
                  <c:v>44405.117719907408</c:v>
                </c:pt>
                <c:pt idx="1429">
                  <c:v>44405.120208333326</c:v>
                </c:pt>
                <c:pt idx="1430">
                  <c:v>44405.128171296303</c:v>
                </c:pt>
                <c:pt idx="1431">
                  <c:v>44405.128194444442</c:v>
                </c:pt>
                <c:pt idx="1432">
                  <c:v>44405.131805555553</c:v>
                </c:pt>
                <c:pt idx="1433">
                  <c:v>44405.138692129629</c:v>
                </c:pt>
                <c:pt idx="1434">
                  <c:v>44405.141493055547</c:v>
                </c:pt>
                <c:pt idx="1435">
                  <c:v>44405.148854166669</c:v>
                </c:pt>
                <c:pt idx="1436">
                  <c:v>44405.148877314823</c:v>
                </c:pt>
                <c:pt idx="1437">
                  <c:v>44405.157083333332</c:v>
                </c:pt>
                <c:pt idx="1438">
                  <c:v>44405.157118055547</c:v>
                </c:pt>
                <c:pt idx="1439">
                  <c:v>44405.157129629632</c:v>
                </c:pt>
                <c:pt idx="1440">
                  <c:v>44405.157141203701</c:v>
                </c:pt>
                <c:pt idx="1441">
                  <c:v>44405.157152777778</c:v>
                </c:pt>
                <c:pt idx="1442">
                  <c:v>44405.157164351847</c:v>
                </c:pt>
                <c:pt idx="1443">
                  <c:v>44405.157175925917</c:v>
                </c:pt>
                <c:pt idx="1444">
                  <c:v>44405.157199074078</c:v>
                </c:pt>
                <c:pt idx="1445">
                  <c:v>44405.157222222217</c:v>
                </c:pt>
                <c:pt idx="1446">
                  <c:v>44405.15724537037</c:v>
                </c:pt>
                <c:pt idx="1447">
                  <c:v>44405.157268518517</c:v>
                </c:pt>
                <c:pt idx="1448">
                  <c:v>44405.15729166667</c:v>
                </c:pt>
                <c:pt idx="1449">
                  <c:v>44405.157314814824</c:v>
                </c:pt>
                <c:pt idx="1450">
                  <c:v>44405.157326388893</c:v>
                </c:pt>
                <c:pt idx="1451">
                  <c:v>44405.157349537039</c:v>
                </c:pt>
                <c:pt idx="1452">
                  <c:v>44405.157372685193</c:v>
                </c:pt>
                <c:pt idx="1453">
                  <c:v>44405.157384259262</c:v>
                </c:pt>
                <c:pt idx="1454">
                  <c:v>44405.157407407409</c:v>
                </c:pt>
                <c:pt idx="1455">
                  <c:v>44405.157500000001</c:v>
                </c:pt>
                <c:pt idx="1456">
                  <c:v>44405.158078703702</c:v>
                </c:pt>
                <c:pt idx="1457">
                  <c:v>44405.158692129633</c:v>
                </c:pt>
                <c:pt idx="1458">
                  <c:v>44405.158900462957</c:v>
                </c:pt>
                <c:pt idx="1459">
                  <c:v>44405.159016203703</c:v>
                </c:pt>
                <c:pt idx="1460">
                  <c:v>44405.159039351849</c:v>
                </c:pt>
                <c:pt idx="1461">
                  <c:v>44405.160150462973</c:v>
                </c:pt>
                <c:pt idx="1462">
                  <c:v>44405.164120370369</c:v>
                </c:pt>
                <c:pt idx="1463">
                  <c:v>44405.171226851853</c:v>
                </c:pt>
                <c:pt idx="1464">
                  <c:v>44405.171238425923</c:v>
                </c:pt>
                <c:pt idx="1465">
                  <c:v>44405.182025462957</c:v>
                </c:pt>
                <c:pt idx="1466">
                  <c:v>44405.182037037041</c:v>
                </c:pt>
                <c:pt idx="1467">
                  <c:v>44405.193738425929</c:v>
                </c:pt>
                <c:pt idx="1468">
                  <c:v>44405.193749999999</c:v>
                </c:pt>
                <c:pt idx="1469">
                  <c:v>44405.204224537039</c:v>
                </c:pt>
                <c:pt idx="1470">
                  <c:v>44405.204236111109</c:v>
                </c:pt>
                <c:pt idx="1471">
                  <c:v>44405.214606481481</c:v>
                </c:pt>
                <c:pt idx="1472">
                  <c:v>44405.214618055557</c:v>
                </c:pt>
                <c:pt idx="1473">
                  <c:v>44405.22519675926</c:v>
                </c:pt>
                <c:pt idx="1474">
                  <c:v>44405.225208333337</c:v>
                </c:pt>
                <c:pt idx="1475">
                  <c:v>44405.235682870371</c:v>
                </c:pt>
                <c:pt idx="1476">
                  <c:v>44405.235694444447</c:v>
                </c:pt>
                <c:pt idx="1477">
                  <c:v>44405.246319444443</c:v>
                </c:pt>
                <c:pt idx="1478">
                  <c:v>44405.246331018519</c:v>
                </c:pt>
                <c:pt idx="1479">
                  <c:v>44405.257222222222</c:v>
                </c:pt>
                <c:pt idx="1480">
                  <c:v>44405.257245370369</c:v>
                </c:pt>
                <c:pt idx="1481">
                  <c:v>44405.268125000002</c:v>
                </c:pt>
                <c:pt idx="1482">
                  <c:v>44405.268136574072</c:v>
                </c:pt>
                <c:pt idx="1483">
                  <c:v>44405.27920138889</c:v>
                </c:pt>
                <c:pt idx="1484">
                  <c:v>44405.279224537036</c:v>
                </c:pt>
                <c:pt idx="1485">
                  <c:v>44405.290289351848</c:v>
                </c:pt>
                <c:pt idx="1486">
                  <c:v>44405.290300925917</c:v>
                </c:pt>
                <c:pt idx="1487">
                  <c:v>44405.301481481481</c:v>
                </c:pt>
                <c:pt idx="1488">
                  <c:v>44405.301493055558</c:v>
                </c:pt>
                <c:pt idx="1489">
                  <c:v>44405.312789351847</c:v>
                </c:pt>
                <c:pt idx="1490">
                  <c:v>44405.312800925924</c:v>
                </c:pt>
                <c:pt idx="1491">
                  <c:v>44405.323923611111</c:v>
                </c:pt>
                <c:pt idx="1492">
                  <c:v>44405.323935185188</c:v>
                </c:pt>
                <c:pt idx="1493">
                  <c:v>44405.33489583333</c:v>
                </c:pt>
                <c:pt idx="1494">
                  <c:v>44405.334907407407</c:v>
                </c:pt>
                <c:pt idx="1495">
                  <c:v>44405.345856481479</c:v>
                </c:pt>
                <c:pt idx="1496">
                  <c:v>44405.345879629633</c:v>
                </c:pt>
                <c:pt idx="1497">
                  <c:v>44405.355624999997</c:v>
                </c:pt>
                <c:pt idx="1498">
                  <c:v>44405.35564814815</c:v>
                </c:pt>
                <c:pt idx="1499">
                  <c:v>44405.363449074073</c:v>
                </c:pt>
                <c:pt idx="1500">
                  <c:v>44405.363819444443</c:v>
                </c:pt>
                <c:pt idx="1501">
                  <c:v>44405.364814814813</c:v>
                </c:pt>
                <c:pt idx="1502">
                  <c:v>44405.364988425928</c:v>
                </c:pt>
                <c:pt idx="1503">
                  <c:v>44405.36891203704</c:v>
                </c:pt>
                <c:pt idx="1504">
                  <c:v>44405.373599537037</c:v>
                </c:pt>
                <c:pt idx="1505">
                  <c:v>44405.375277777777</c:v>
                </c:pt>
                <c:pt idx="1506">
                  <c:v>44405.375335648147</c:v>
                </c:pt>
                <c:pt idx="1507">
                  <c:v>44405.379155092603</c:v>
                </c:pt>
                <c:pt idx="1508">
                  <c:v>44405.38244212963</c:v>
                </c:pt>
                <c:pt idx="1509">
                  <c:v>44405.382476851853</c:v>
                </c:pt>
                <c:pt idx="1510">
                  <c:v>44405.385405092587</c:v>
                </c:pt>
                <c:pt idx="1511">
                  <c:v>44405.390034722222</c:v>
                </c:pt>
                <c:pt idx="1512">
                  <c:v>44405.392627314817</c:v>
                </c:pt>
                <c:pt idx="1513">
                  <c:v>44405.392638888887</c:v>
                </c:pt>
                <c:pt idx="1514">
                  <c:v>44405.397789351853</c:v>
                </c:pt>
                <c:pt idx="1515">
                  <c:v>44405.404907407406</c:v>
                </c:pt>
                <c:pt idx="1516">
                  <c:v>44405.405081018522</c:v>
                </c:pt>
                <c:pt idx="1517">
                  <c:v>44405.405092592591</c:v>
                </c:pt>
                <c:pt idx="1518">
                  <c:v>44405.411909722221</c:v>
                </c:pt>
                <c:pt idx="1519">
                  <c:v>44405.422326388893</c:v>
                </c:pt>
                <c:pt idx="1520">
                  <c:v>44405.429502314822</c:v>
                </c:pt>
                <c:pt idx="1521">
                  <c:v>44405.429513888892</c:v>
                </c:pt>
                <c:pt idx="1522">
                  <c:v>44405.441574074073</c:v>
                </c:pt>
                <c:pt idx="1523">
                  <c:v>44405.44158564815</c:v>
                </c:pt>
                <c:pt idx="1524">
                  <c:v>44405.453622685192</c:v>
                </c:pt>
                <c:pt idx="1525">
                  <c:v>44405.453634259262</c:v>
                </c:pt>
                <c:pt idx="1526">
                  <c:v>44405.465787037043</c:v>
                </c:pt>
                <c:pt idx="1527">
                  <c:v>44405.466145833343</c:v>
                </c:pt>
                <c:pt idx="1528">
                  <c:v>44405.466168981482</c:v>
                </c:pt>
                <c:pt idx="1529">
                  <c:v>44405.475046296298</c:v>
                </c:pt>
                <c:pt idx="1530">
                  <c:v>44405.478078703702</c:v>
                </c:pt>
                <c:pt idx="1531">
                  <c:v>44405.478090277778</c:v>
                </c:pt>
                <c:pt idx="1532">
                  <c:v>44405.49013888889</c:v>
                </c:pt>
                <c:pt idx="1533">
                  <c:v>44405.49015046296</c:v>
                </c:pt>
                <c:pt idx="1534">
                  <c:v>44405.502233796287</c:v>
                </c:pt>
                <c:pt idx="1535">
                  <c:v>44405.502245370371</c:v>
                </c:pt>
                <c:pt idx="1536">
                  <c:v>44405.514502314807</c:v>
                </c:pt>
                <c:pt idx="1537">
                  <c:v>44405.514525462961</c:v>
                </c:pt>
                <c:pt idx="1538">
                  <c:v>44405.526770833327</c:v>
                </c:pt>
                <c:pt idx="1539">
                  <c:v>44405.526782407411</c:v>
                </c:pt>
                <c:pt idx="1540">
                  <c:v>44405.539699074077</c:v>
                </c:pt>
                <c:pt idx="1541">
                  <c:v>44405.539710648147</c:v>
                </c:pt>
                <c:pt idx="1542">
                  <c:v>44405.552465277768</c:v>
                </c:pt>
                <c:pt idx="1543">
                  <c:v>44405.552476851852</c:v>
                </c:pt>
                <c:pt idx="1544">
                  <c:v>44405.565324074072</c:v>
                </c:pt>
                <c:pt idx="1545">
                  <c:v>44405.565335648149</c:v>
                </c:pt>
                <c:pt idx="1546">
                  <c:v>44405.578043981477</c:v>
                </c:pt>
                <c:pt idx="1547">
                  <c:v>44405.578055555547</c:v>
                </c:pt>
                <c:pt idx="1548">
                  <c:v>44405.58489583333</c:v>
                </c:pt>
                <c:pt idx="1549">
                  <c:v>44405.591458333343</c:v>
                </c:pt>
                <c:pt idx="1550">
                  <c:v>44405.591469907413</c:v>
                </c:pt>
                <c:pt idx="1551">
                  <c:v>44405.604444444441</c:v>
                </c:pt>
                <c:pt idx="1552">
                  <c:v>44405.604456018518</c:v>
                </c:pt>
                <c:pt idx="1553">
                  <c:v>44405.610335648147</c:v>
                </c:pt>
                <c:pt idx="1554">
                  <c:v>44405.617280092592</c:v>
                </c:pt>
                <c:pt idx="1555">
                  <c:v>44405.617291666669</c:v>
                </c:pt>
                <c:pt idx="1556">
                  <c:v>44405.625034722223</c:v>
                </c:pt>
                <c:pt idx="1557">
                  <c:v>44405.630254629628</c:v>
                </c:pt>
                <c:pt idx="1558">
                  <c:v>44405.630266203712</c:v>
                </c:pt>
                <c:pt idx="1559">
                  <c:v>44405.642800925933</c:v>
                </c:pt>
                <c:pt idx="1560">
                  <c:v>44405.643449074072</c:v>
                </c:pt>
                <c:pt idx="1561">
                  <c:v>44405.643460648149</c:v>
                </c:pt>
                <c:pt idx="1562">
                  <c:v>44405.656631944446</c:v>
                </c:pt>
                <c:pt idx="1563">
                  <c:v>44405.656643518523</c:v>
                </c:pt>
                <c:pt idx="1564">
                  <c:v>44405.666238425933</c:v>
                </c:pt>
                <c:pt idx="1565">
                  <c:v>44405.669502314813</c:v>
                </c:pt>
                <c:pt idx="1566">
                  <c:v>44405.66951388889</c:v>
                </c:pt>
                <c:pt idx="1567">
                  <c:v>44405.682245370372</c:v>
                </c:pt>
                <c:pt idx="1568">
                  <c:v>44405.682256944441</c:v>
                </c:pt>
                <c:pt idx="1569">
                  <c:v>44405.690486111111</c:v>
                </c:pt>
                <c:pt idx="1570">
                  <c:v>44405.695150462961</c:v>
                </c:pt>
                <c:pt idx="1571">
                  <c:v>44405.695162037038</c:v>
                </c:pt>
                <c:pt idx="1572">
                  <c:v>44405.703217592592</c:v>
                </c:pt>
                <c:pt idx="1573">
                  <c:v>44405.707430555558</c:v>
                </c:pt>
                <c:pt idx="1574">
                  <c:v>44405.707442129627</c:v>
                </c:pt>
                <c:pt idx="1575">
                  <c:v>44405.718449074076</c:v>
                </c:pt>
                <c:pt idx="1576">
                  <c:v>44405.718472222223</c:v>
                </c:pt>
                <c:pt idx="1577">
                  <c:v>44405.727824074071</c:v>
                </c:pt>
                <c:pt idx="1578">
                  <c:v>44405.72934027778</c:v>
                </c:pt>
                <c:pt idx="1579">
                  <c:v>44405.729351851849</c:v>
                </c:pt>
                <c:pt idx="1580">
                  <c:v>44405.741180555553</c:v>
                </c:pt>
                <c:pt idx="1581">
                  <c:v>44405.74119212963</c:v>
                </c:pt>
                <c:pt idx="1582">
                  <c:v>44405.744652777779</c:v>
                </c:pt>
                <c:pt idx="1583">
                  <c:v>44405.748530092591</c:v>
                </c:pt>
                <c:pt idx="1584">
                  <c:v>44405.753206018519</c:v>
                </c:pt>
                <c:pt idx="1585">
                  <c:v>44405.753217592603</c:v>
                </c:pt>
                <c:pt idx="1586">
                  <c:v>44405.7580787037</c:v>
                </c:pt>
                <c:pt idx="1587">
                  <c:v>44405.764733796299</c:v>
                </c:pt>
                <c:pt idx="1588">
                  <c:v>44405.764849537038</c:v>
                </c:pt>
                <c:pt idx="1589">
                  <c:v>44405.764861111107</c:v>
                </c:pt>
                <c:pt idx="1590">
                  <c:v>44405.772488425922</c:v>
                </c:pt>
                <c:pt idx="1591">
                  <c:v>44405.776678240742</c:v>
                </c:pt>
                <c:pt idx="1592">
                  <c:v>44405.776689814818</c:v>
                </c:pt>
                <c:pt idx="1593">
                  <c:v>44405.788877314822</c:v>
                </c:pt>
                <c:pt idx="1594">
                  <c:v>44405.788888888892</c:v>
                </c:pt>
                <c:pt idx="1595">
                  <c:v>44405.801018518519</c:v>
                </c:pt>
                <c:pt idx="1596">
                  <c:v>44405.801030092603</c:v>
                </c:pt>
                <c:pt idx="1597">
                  <c:v>44405.813287037039</c:v>
                </c:pt>
                <c:pt idx="1598">
                  <c:v>44405.813298611109</c:v>
                </c:pt>
                <c:pt idx="1599">
                  <c:v>44405.825740740736</c:v>
                </c:pt>
                <c:pt idx="1600">
                  <c:v>44405.82576388889</c:v>
                </c:pt>
                <c:pt idx="1601">
                  <c:v>44405.837962962964</c:v>
                </c:pt>
                <c:pt idx="1602">
                  <c:v>44405.83797453704</c:v>
                </c:pt>
                <c:pt idx="1603">
                  <c:v>44405.851585648154</c:v>
                </c:pt>
                <c:pt idx="1604">
                  <c:v>44405.851597222223</c:v>
                </c:pt>
                <c:pt idx="1605">
                  <c:v>44405.857905092591</c:v>
                </c:pt>
                <c:pt idx="1606">
                  <c:v>44405.858784722222</c:v>
                </c:pt>
                <c:pt idx="1607">
                  <c:v>44405.859178240738</c:v>
                </c:pt>
                <c:pt idx="1608">
                  <c:v>44405.859560185178</c:v>
                </c:pt>
                <c:pt idx="1609">
                  <c:v>44405.860208333332</c:v>
                </c:pt>
                <c:pt idx="1610">
                  <c:v>44405.862199074072</c:v>
                </c:pt>
                <c:pt idx="1611">
                  <c:v>44405.862210648149</c:v>
                </c:pt>
                <c:pt idx="1612">
                  <c:v>44405.863796296297</c:v>
                </c:pt>
                <c:pt idx="1613">
                  <c:v>44405.873993055553</c:v>
                </c:pt>
                <c:pt idx="1614">
                  <c:v>44405.87400462963</c:v>
                </c:pt>
                <c:pt idx="1615">
                  <c:v>44405.885196759264</c:v>
                </c:pt>
                <c:pt idx="1616">
                  <c:v>44405.885208333333</c:v>
                </c:pt>
                <c:pt idx="1617">
                  <c:v>44405.890775462962</c:v>
                </c:pt>
                <c:pt idx="1618">
                  <c:v>44405.895069444443</c:v>
                </c:pt>
                <c:pt idx="1619">
                  <c:v>44405.89508101852</c:v>
                </c:pt>
                <c:pt idx="1620">
                  <c:v>44405.90625</c:v>
                </c:pt>
                <c:pt idx="1621">
                  <c:v>44405.906261574077</c:v>
                </c:pt>
                <c:pt idx="1622">
                  <c:v>44405.91678240741</c:v>
                </c:pt>
                <c:pt idx="1623">
                  <c:v>44405.916805555556</c:v>
                </c:pt>
                <c:pt idx="1624">
                  <c:v>44405.920300925929</c:v>
                </c:pt>
                <c:pt idx="1625">
                  <c:v>44405.920451388891</c:v>
                </c:pt>
                <c:pt idx="1626">
                  <c:v>44405.922546296293</c:v>
                </c:pt>
                <c:pt idx="1627">
                  <c:v>44405.922592592593</c:v>
                </c:pt>
                <c:pt idx="1628">
                  <c:v>44405.922719907408</c:v>
                </c:pt>
                <c:pt idx="1629">
                  <c:v>44405.922881944447</c:v>
                </c:pt>
                <c:pt idx="1630">
                  <c:v>44405.929606481477</c:v>
                </c:pt>
                <c:pt idx="1631">
                  <c:v>44405.936793981477</c:v>
                </c:pt>
                <c:pt idx="1632">
                  <c:v>44405.936805555553</c:v>
                </c:pt>
                <c:pt idx="1633">
                  <c:v>44405.946516203701</c:v>
                </c:pt>
                <c:pt idx="1634">
                  <c:v>44405.946527777778</c:v>
                </c:pt>
                <c:pt idx="1635">
                  <c:v>44405.957384259258</c:v>
                </c:pt>
                <c:pt idx="1636">
                  <c:v>44405.957928240743</c:v>
                </c:pt>
                <c:pt idx="1637">
                  <c:v>44405.957939814813</c:v>
                </c:pt>
                <c:pt idx="1638">
                  <c:v>44405.969629629632</c:v>
                </c:pt>
                <c:pt idx="1639">
                  <c:v>44405.969641203701</c:v>
                </c:pt>
                <c:pt idx="1640">
                  <c:v>44405.979826388888</c:v>
                </c:pt>
                <c:pt idx="1641">
                  <c:v>44405.979837962957</c:v>
                </c:pt>
                <c:pt idx="1642">
                  <c:v>44405.990428240737</c:v>
                </c:pt>
                <c:pt idx="1643">
                  <c:v>44405.990439814806</c:v>
                </c:pt>
                <c:pt idx="1644">
                  <c:v>44406.001504629632</c:v>
                </c:pt>
                <c:pt idx="1645">
                  <c:v>44406.001516203702</c:v>
                </c:pt>
                <c:pt idx="1646">
                  <c:v>44406.013043981482</c:v>
                </c:pt>
                <c:pt idx="1647">
                  <c:v>44406.013055555559</c:v>
                </c:pt>
                <c:pt idx="1648">
                  <c:v>44406.018865740742</c:v>
                </c:pt>
                <c:pt idx="1649">
                  <c:v>44406.024444444447</c:v>
                </c:pt>
                <c:pt idx="1650">
                  <c:v>44406.024467592593</c:v>
                </c:pt>
                <c:pt idx="1651">
                  <c:v>44406.032986111109</c:v>
                </c:pt>
                <c:pt idx="1652">
                  <c:v>44406.036377314813</c:v>
                </c:pt>
                <c:pt idx="1653">
                  <c:v>44406.036400462966</c:v>
                </c:pt>
                <c:pt idx="1654">
                  <c:v>44406.049004629633</c:v>
                </c:pt>
                <c:pt idx="1655">
                  <c:v>44406.049016203702</c:v>
                </c:pt>
                <c:pt idx="1656">
                  <c:v>44406.054201388892</c:v>
                </c:pt>
                <c:pt idx="1657">
                  <c:v>44406.054479166669</c:v>
                </c:pt>
                <c:pt idx="1658">
                  <c:v>44406.0549537037</c:v>
                </c:pt>
                <c:pt idx="1659">
                  <c:v>44406.056354166663</c:v>
                </c:pt>
                <c:pt idx="1660">
                  <c:v>44406.057372685187</c:v>
                </c:pt>
                <c:pt idx="1661">
                  <c:v>44406.058217592603</c:v>
                </c:pt>
                <c:pt idx="1662">
                  <c:v>44406.058935185189</c:v>
                </c:pt>
                <c:pt idx="1663">
                  <c:v>44406.060219907413</c:v>
                </c:pt>
                <c:pt idx="1664">
                  <c:v>44406.060231481482</c:v>
                </c:pt>
                <c:pt idx="1665">
                  <c:v>44406.066643518519</c:v>
                </c:pt>
                <c:pt idx="1666">
                  <c:v>44406.066655092603</c:v>
                </c:pt>
                <c:pt idx="1667">
                  <c:v>44406.066666666673</c:v>
                </c:pt>
                <c:pt idx="1668">
                  <c:v>44406.066678240742</c:v>
                </c:pt>
                <c:pt idx="1669">
                  <c:v>44406.066712962973</c:v>
                </c:pt>
                <c:pt idx="1670">
                  <c:v>44406.066805555558</c:v>
                </c:pt>
                <c:pt idx="1671">
                  <c:v>44406.066990740743</c:v>
                </c:pt>
                <c:pt idx="1672">
                  <c:v>44406.067314814813</c:v>
                </c:pt>
                <c:pt idx="1673">
                  <c:v>44406.067546296297</c:v>
                </c:pt>
                <c:pt idx="1674">
                  <c:v>44406.067800925928</c:v>
                </c:pt>
                <c:pt idx="1675">
                  <c:v>44406.068206018521</c:v>
                </c:pt>
                <c:pt idx="1676">
                  <c:v>44406.068553240737</c:v>
                </c:pt>
                <c:pt idx="1677">
                  <c:v>44406.06890046296</c:v>
                </c:pt>
                <c:pt idx="1678">
                  <c:v>44406.069456018522</c:v>
                </c:pt>
                <c:pt idx="1679">
                  <c:v>44406.069907407407</c:v>
                </c:pt>
                <c:pt idx="1680">
                  <c:v>44406.070462962962</c:v>
                </c:pt>
                <c:pt idx="1681">
                  <c:v>44406.070891203701</c:v>
                </c:pt>
                <c:pt idx="1682">
                  <c:v>44406.070937500001</c:v>
                </c:pt>
                <c:pt idx="1683">
                  <c:v>44406.070960648147</c:v>
                </c:pt>
                <c:pt idx="1684">
                  <c:v>44406.070972222216</c:v>
                </c:pt>
                <c:pt idx="1685">
                  <c:v>44406.07099537037</c:v>
                </c:pt>
                <c:pt idx="1686">
                  <c:v>44406.071018518523</c:v>
                </c:pt>
                <c:pt idx="1687">
                  <c:v>44406.071030092593</c:v>
                </c:pt>
                <c:pt idx="1688">
                  <c:v>44406.07104166667</c:v>
                </c:pt>
                <c:pt idx="1689">
                  <c:v>44406.071053240739</c:v>
                </c:pt>
                <c:pt idx="1690">
                  <c:v>44406.071064814823</c:v>
                </c:pt>
                <c:pt idx="1691">
                  <c:v>44406.071087962962</c:v>
                </c:pt>
                <c:pt idx="1692">
                  <c:v>44406.071157407408</c:v>
                </c:pt>
                <c:pt idx="1693">
                  <c:v>44406.071168981478</c:v>
                </c:pt>
                <c:pt idx="1694">
                  <c:v>44406.071203703701</c:v>
                </c:pt>
                <c:pt idx="1695">
                  <c:v>44406.071643518517</c:v>
                </c:pt>
                <c:pt idx="1696">
                  <c:v>44406.079814814817</c:v>
                </c:pt>
                <c:pt idx="1697">
                  <c:v>44406.082013888888</c:v>
                </c:pt>
                <c:pt idx="1698">
                  <c:v>44406.082025462973</c:v>
                </c:pt>
                <c:pt idx="1699">
                  <c:v>44406.091724537036</c:v>
                </c:pt>
                <c:pt idx="1700">
                  <c:v>44406.094247685192</c:v>
                </c:pt>
                <c:pt idx="1701">
                  <c:v>44406.094270833331</c:v>
                </c:pt>
                <c:pt idx="1702">
                  <c:v>44406.105879629627</c:v>
                </c:pt>
                <c:pt idx="1703">
                  <c:v>44406.106377314813</c:v>
                </c:pt>
                <c:pt idx="1704">
                  <c:v>44406.108113425929</c:v>
                </c:pt>
                <c:pt idx="1705">
                  <c:v>44406.118206018517</c:v>
                </c:pt>
                <c:pt idx="1706">
                  <c:v>44406.118217592593</c:v>
                </c:pt>
                <c:pt idx="1707">
                  <c:v>44406.124143518522</c:v>
                </c:pt>
                <c:pt idx="1708">
                  <c:v>44406.126018518517</c:v>
                </c:pt>
                <c:pt idx="1709">
                  <c:v>44406.126574074071</c:v>
                </c:pt>
                <c:pt idx="1710">
                  <c:v>44406.130520833343</c:v>
                </c:pt>
                <c:pt idx="1711">
                  <c:v>44406.130532407413</c:v>
                </c:pt>
                <c:pt idx="1712">
                  <c:v>44406.136099537027</c:v>
                </c:pt>
                <c:pt idx="1713">
                  <c:v>44406.136122685188</c:v>
                </c:pt>
                <c:pt idx="1714">
                  <c:v>44406.137303240743</c:v>
                </c:pt>
                <c:pt idx="1715">
                  <c:v>44406.137326388889</c:v>
                </c:pt>
                <c:pt idx="1716">
                  <c:v>44406.137986111113</c:v>
                </c:pt>
                <c:pt idx="1717">
                  <c:v>44406.13958333333</c:v>
                </c:pt>
                <c:pt idx="1718">
                  <c:v>44406.139641203707</c:v>
                </c:pt>
                <c:pt idx="1719">
                  <c:v>44406.142800925933</c:v>
                </c:pt>
                <c:pt idx="1720">
                  <c:v>44406.142812500002</c:v>
                </c:pt>
                <c:pt idx="1721">
                  <c:v>44406.148622685178</c:v>
                </c:pt>
                <c:pt idx="1722">
                  <c:v>44406.148668981477</c:v>
                </c:pt>
                <c:pt idx="1723">
                  <c:v>44406.148761574077</c:v>
                </c:pt>
                <c:pt idx="1724">
                  <c:v>44406.148796296293</c:v>
                </c:pt>
                <c:pt idx="1725">
                  <c:v>44406.148958333331</c:v>
                </c:pt>
                <c:pt idx="1726">
                  <c:v>44406.149062500001</c:v>
                </c:pt>
                <c:pt idx="1727">
                  <c:v>44406.153564814813</c:v>
                </c:pt>
                <c:pt idx="1728">
                  <c:v>44406.153599537043</c:v>
                </c:pt>
                <c:pt idx="1729">
                  <c:v>44406.155671296299</c:v>
                </c:pt>
                <c:pt idx="1730">
                  <c:v>44406.155787037038</c:v>
                </c:pt>
                <c:pt idx="1731">
                  <c:v>44406.1559837963</c:v>
                </c:pt>
                <c:pt idx="1732">
                  <c:v>44406.157858796287</c:v>
                </c:pt>
                <c:pt idx="1733">
                  <c:v>44406.157870370371</c:v>
                </c:pt>
                <c:pt idx="1734">
                  <c:v>44406.163032407407</c:v>
                </c:pt>
                <c:pt idx="1735">
                  <c:v>44406.163101851853</c:v>
                </c:pt>
                <c:pt idx="1736">
                  <c:v>44406.163657407407</c:v>
                </c:pt>
                <c:pt idx="1737">
                  <c:v>44406.163680555554</c:v>
                </c:pt>
                <c:pt idx="1738">
                  <c:v>44406.164120370369</c:v>
                </c:pt>
                <c:pt idx="1739">
                  <c:v>44406.166203703702</c:v>
                </c:pt>
                <c:pt idx="1740">
                  <c:v>44406.166458333333</c:v>
                </c:pt>
                <c:pt idx="1741">
                  <c:v>44406.166851851849</c:v>
                </c:pt>
                <c:pt idx="1742">
                  <c:v>44406.167349537027</c:v>
                </c:pt>
                <c:pt idx="1743">
                  <c:v>44406.168599537043</c:v>
                </c:pt>
                <c:pt idx="1744">
                  <c:v>44406.169652777768</c:v>
                </c:pt>
                <c:pt idx="1745">
                  <c:v>44406.169745370367</c:v>
                </c:pt>
                <c:pt idx="1746">
                  <c:v>44406.16988425926</c:v>
                </c:pt>
                <c:pt idx="1747">
                  <c:v>44406.169895833344</c:v>
                </c:pt>
                <c:pt idx="1748">
                  <c:v>44406.171134259261</c:v>
                </c:pt>
                <c:pt idx="1749">
                  <c:v>44406.17114583333</c:v>
                </c:pt>
                <c:pt idx="1750">
                  <c:v>44406.172071759262</c:v>
                </c:pt>
                <c:pt idx="1751">
                  <c:v>44406.179293981477</c:v>
                </c:pt>
                <c:pt idx="1752">
                  <c:v>44406.186898148153</c:v>
                </c:pt>
                <c:pt idx="1753">
                  <c:v>44406.186909722222</c:v>
                </c:pt>
                <c:pt idx="1754">
                  <c:v>44406.188935185193</c:v>
                </c:pt>
                <c:pt idx="1755">
                  <c:v>44406.188958333332</c:v>
                </c:pt>
                <c:pt idx="1756">
                  <c:v>44406.189189814817</c:v>
                </c:pt>
                <c:pt idx="1757">
                  <c:v>44406.189201388886</c:v>
                </c:pt>
                <c:pt idx="1758">
                  <c:v>44406.191087962958</c:v>
                </c:pt>
                <c:pt idx="1759">
                  <c:v>44406.19122685185</c:v>
                </c:pt>
                <c:pt idx="1760">
                  <c:v>44406.191643518519</c:v>
                </c:pt>
                <c:pt idx="1761">
                  <c:v>44406.191747685189</c:v>
                </c:pt>
                <c:pt idx="1762">
                  <c:v>44406.19190972222</c:v>
                </c:pt>
                <c:pt idx="1763">
                  <c:v>44406.191944444443</c:v>
                </c:pt>
                <c:pt idx="1764">
                  <c:v>44406.193668981483</c:v>
                </c:pt>
                <c:pt idx="1765">
                  <c:v>44406.193692129629</c:v>
                </c:pt>
                <c:pt idx="1766">
                  <c:v>44406.193888888891</c:v>
                </c:pt>
                <c:pt idx="1767">
                  <c:v>44406.20884259259</c:v>
                </c:pt>
                <c:pt idx="1768">
                  <c:v>44406.218275462961</c:v>
                </c:pt>
                <c:pt idx="1769">
                  <c:v>44406.225358796299</c:v>
                </c:pt>
                <c:pt idx="1770">
                  <c:v>44406.225370370368</c:v>
                </c:pt>
                <c:pt idx="1771">
                  <c:v>44406.225381944438</c:v>
                </c:pt>
                <c:pt idx="1772">
                  <c:v>44406.225416666668</c:v>
                </c:pt>
                <c:pt idx="1773">
                  <c:v>44406.225555555553</c:v>
                </c:pt>
                <c:pt idx="1774">
                  <c:v>44406.225787037038</c:v>
                </c:pt>
                <c:pt idx="1775">
                  <c:v>44406.226481481477</c:v>
                </c:pt>
                <c:pt idx="1776">
                  <c:v>44406.229317129633</c:v>
                </c:pt>
                <c:pt idx="1777">
                  <c:v>44406.233796296299</c:v>
                </c:pt>
                <c:pt idx="1778">
                  <c:v>44406.238055555557</c:v>
                </c:pt>
                <c:pt idx="1779">
                  <c:v>44406.24423611111</c:v>
                </c:pt>
                <c:pt idx="1780">
                  <c:v>44406.252349537041</c:v>
                </c:pt>
                <c:pt idx="1781">
                  <c:v>44406.258912037039</c:v>
                </c:pt>
                <c:pt idx="1782">
                  <c:v>44406.266122685192</c:v>
                </c:pt>
                <c:pt idx="1783">
                  <c:v>44406.273379629631</c:v>
                </c:pt>
                <c:pt idx="1784">
                  <c:v>44406.284131944441</c:v>
                </c:pt>
                <c:pt idx="1785">
                  <c:v>44406.293067129627</c:v>
                </c:pt>
                <c:pt idx="1786">
                  <c:v>44406.302418981482</c:v>
                </c:pt>
                <c:pt idx="1787">
                  <c:v>44406.314236111109</c:v>
                </c:pt>
                <c:pt idx="1788">
                  <c:v>44406.323773148149</c:v>
                </c:pt>
                <c:pt idx="1789">
                  <c:v>44406.335115740738</c:v>
                </c:pt>
                <c:pt idx="1790">
                  <c:v>44406.346400462957</c:v>
                </c:pt>
                <c:pt idx="1791">
                  <c:v>44406.357164351852</c:v>
                </c:pt>
                <c:pt idx="1792">
                  <c:v>44406.371192129627</c:v>
                </c:pt>
                <c:pt idx="1793">
                  <c:v>44406.386238425926</c:v>
                </c:pt>
                <c:pt idx="1794">
                  <c:v>44406.399386574078</c:v>
                </c:pt>
                <c:pt idx="1795">
                  <c:v>44406.41511574074</c:v>
                </c:pt>
                <c:pt idx="1796">
                  <c:v>44406.430405092593</c:v>
                </c:pt>
                <c:pt idx="1797">
                  <c:v>44406.443333333344</c:v>
                </c:pt>
                <c:pt idx="1798">
                  <c:v>44406.456712962958</c:v>
                </c:pt>
                <c:pt idx="1799">
                  <c:v>44406.472511574073</c:v>
                </c:pt>
                <c:pt idx="1800">
                  <c:v>44406.489687499998</c:v>
                </c:pt>
              </c:numCache>
            </c:numRef>
          </c:xVal>
          <c:yVal>
            <c:numRef>
              <c:f>Sheet5!$H$244:$H$2044</c:f>
              <c:numCache>
                <c:formatCode>General</c:formatCode>
                <c:ptCount val="1801"/>
                <c:pt idx="0">
                  <c:v>81.86</c:v>
                </c:pt>
                <c:pt idx="1">
                  <c:v>80.78</c:v>
                </c:pt>
                <c:pt idx="2">
                  <c:v>80.42</c:v>
                </c:pt>
                <c:pt idx="3">
                  <c:v>80.240000000000009</c:v>
                </c:pt>
                <c:pt idx="4">
                  <c:v>80.42</c:v>
                </c:pt>
                <c:pt idx="5">
                  <c:v>80.42</c:v>
                </c:pt>
                <c:pt idx="6">
                  <c:v>80.240000000000009</c:v>
                </c:pt>
                <c:pt idx="7">
                  <c:v>80.240000000000009</c:v>
                </c:pt>
                <c:pt idx="8">
                  <c:v>80.240000000000009</c:v>
                </c:pt>
                <c:pt idx="9">
                  <c:v>80.42</c:v>
                </c:pt>
                <c:pt idx="10">
                  <c:v>80.42</c:v>
                </c:pt>
                <c:pt idx="11">
                  <c:v>80.240000000000009</c:v>
                </c:pt>
                <c:pt idx="12">
                  <c:v>80.240000000000009</c:v>
                </c:pt>
                <c:pt idx="13">
                  <c:v>80.240000000000009</c:v>
                </c:pt>
                <c:pt idx="14">
                  <c:v>80.42</c:v>
                </c:pt>
                <c:pt idx="15">
                  <c:v>80.42</c:v>
                </c:pt>
                <c:pt idx="16">
                  <c:v>80.599999999999994</c:v>
                </c:pt>
                <c:pt idx="17">
                  <c:v>81.680000000000007</c:v>
                </c:pt>
                <c:pt idx="18">
                  <c:v>82.759999999999991</c:v>
                </c:pt>
                <c:pt idx="19">
                  <c:v>83.48</c:v>
                </c:pt>
                <c:pt idx="20">
                  <c:v>83.48</c:v>
                </c:pt>
                <c:pt idx="21">
                  <c:v>84.56</c:v>
                </c:pt>
                <c:pt idx="22">
                  <c:v>84.92</c:v>
                </c:pt>
                <c:pt idx="23">
                  <c:v>85.1</c:v>
                </c:pt>
                <c:pt idx="24">
                  <c:v>86.18</c:v>
                </c:pt>
                <c:pt idx="25">
                  <c:v>86.72</c:v>
                </c:pt>
                <c:pt idx="26">
                  <c:v>86.72</c:v>
                </c:pt>
                <c:pt idx="27">
                  <c:v>87.98</c:v>
                </c:pt>
                <c:pt idx="28">
                  <c:v>88.34</c:v>
                </c:pt>
                <c:pt idx="29">
                  <c:v>88.52</c:v>
                </c:pt>
                <c:pt idx="30">
                  <c:v>89.6</c:v>
                </c:pt>
                <c:pt idx="31">
                  <c:v>90.68</c:v>
                </c:pt>
                <c:pt idx="32">
                  <c:v>91.22</c:v>
                </c:pt>
                <c:pt idx="33">
                  <c:v>91.039999999999992</c:v>
                </c:pt>
                <c:pt idx="34">
                  <c:v>92.12</c:v>
                </c:pt>
                <c:pt idx="35">
                  <c:v>93.38</c:v>
                </c:pt>
                <c:pt idx="36">
                  <c:v>93.74</c:v>
                </c:pt>
                <c:pt idx="37">
                  <c:v>93.92</c:v>
                </c:pt>
                <c:pt idx="38">
                  <c:v>95</c:v>
                </c:pt>
                <c:pt idx="39">
                  <c:v>96.08</c:v>
                </c:pt>
                <c:pt idx="40">
                  <c:v>96.44</c:v>
                </c:pt>
                <c:pt idx="41">
                  <c:v>96.44</c:v>
                </c:pt>
                <c:pt idx="42">
                  <c:v>97.52</c:v>
                </c:pt>
                <c:pt idx="43">
                  <c:v>98.600000000000009</c:v>
                </c:pt>
                <c:pt idx="44">
                  <c:v>98.42</c:v>
                </c:pt>
                <c:pt idx="45">
                  <c:v>98.42</c:v>
                </c:pt>
                <c:pt idx="46">
                  <c:v>99.5</c:v>
                </c:pt>
                <c:pt idx="47">
                  <c:v>99.5</c:v>
                </c:pt>
                <c:pt idx="48">
                  <c:v>99.68</c:v>
                </c:pt>
                <c:pt idx="49">
                  <c:v>100.76</c:v>
                </c:pt>
                <c:pt idx="50">
                  <c:v>100.94</c:v>
                </c:pt>
                <c:pt idx="51">
                  <c:v>100.94</c:v>
                </c:pt>
                <c:pt idx="52">
                  <c:v>101.48</c:v>
                </c:pt>
                <c:pt idx="53">
                  <c:v>101.48</c:v>
                </c:pt>
                <c:pt idx="54">
                  <c:v>101.48</c:v>
                </c:pt>
                <c:pt idx="55">
                  <c:v>101.48</c:v>
                </c:pt>
                <c:pt idx="56">
                  <c:v>102.74</c:v>
                </c:pt>
                <c:pt idx="57">
                  <c:v>102.92</c:v>
                </c:pt>
                <c:pt idx="58">
                  <c:v>102.74</c:v>
                </c:pt>
                <c:pt idx="59">
                  <c:v>102.92</c:v>
                </c:pt>
                <c:pt idx="60">
                  <c:v>102.74</c:v>
                </c:pt>
                <c:pt idx="61">
                  <c:v>102.74</c:v>
                </c:pt>
                <c:pt idx="62">
                  <c:v>102.74</c:v>
                </c:pt>
                <c:pt idx="63">
                  <c:v>102.74</c:v>
                </c:pt>
                <c:pt idx="64">
                  <c:v>102.74</c:v>
                </c:pt>
                <c:pt idx="65">
                  <c:v>102.92</c:v>
                </c:pt>
                <c:pt idx="66">
                  <c:v>102.74</c:v>
                </c:pt>
                <c:pt idx="67">
                  <c:v>102.74</c:v>
                </c:pt>
                <c:pt idx="68">
                  <c:v>102.74</c:v>
                </c:pt>
                <c:pt idx="69">
                  <c:v>102.92</c:v>
                </c:pt>
                <c:pt idx="70">
                  <c:v>102.92</c:v>
                </c:pt>
                <c:pt idx="71">
                  <c:v>102.92</c:v>
                </c:pt>
                <c:pt idx="72">
                  <c:v>102.92</c:v>
                </c:pt>
                <c:pt idx="73">
                  <c:v>102.74</c:v>
                </c:pt>
                <c:pt idx="74">
                  <c:v>102.92</c:v>
                </c:pt>
                <c:pt idx="75">
                  <c:v>102.74</c:v>
                </c:pt>
                <c:pt idx="76">
                  <c:v>102.74</c:v>
                </c:pt>
                <c:pt idx="77">
                  <c:v>102.92</c:v>
                </c:pt>
                <c:pt idx="78">
                  <c:v>102.74</c:v>
                </c:pt>
                <c:pt idx="79">
                  <c:v>102.92</c:v>
                </c:pt>
                <c:pt idx="80">
                  <c:v>102.74</c:v>
                </c:pt>
                <c:pt idx="81">
                  <c:v>102.74</c:v>
                </c:pt>
                <c:pt idx="82">
                  <c:v>102.74</c:v>
                </c:pt>
                <c:pt idx="83">
                  <c:v>102.74</c:v>
                </c:pt>
                <c:pt idx="84">
                  <c:v>102.74</c:v>
                </c:pt>
                <c:pt idx="85">
                  <c:v>102.38000000000001</c:v>
                </c:pt>
                <c:pt idx="86">
                  <c:v>102.74</c:v>
                </c:pt>
                <c:pt idx="87">
                  <c:v>102.38000000000001</c:v>
                </c:pt>
                <c:pt idx="88">
                  <c:v>102.38000000000001</c:v>
                </c:pt>
                <c:pt idx="89">
                  <c:v>102.2</c:v>
                </c:pt>
                <c:pt idx="90">
                  <c:v>102.2</c:v>
                </c:pt>
                <c:pt idx="91">
                  <c:v>102.2</c:v>
                </c:pt>
                <c:pt idx="92">
                  <c:v>102.38000000000001</c:v>
                </c:pt>
                <c:pt idx="93">
                  <c:v>102.2</c:v>
                </c:pt>
                <c:pt idx="94">
                  <c:v>102.2</c:v>
                </c:pt>
                <c:pt idx="95">
                  <c:v>102.2</c:v>
                </c:pt>
                <c:pt idx="96">
                  <c:v>102.2</c:v>
                </c:pt>
                <c:pt idx="97">
                  <c:v>102.2</c:v>
                </c:pt>
                <c:pt idx="98">
                  <c:v>102.38000000000001</c:v>
                </c:pt>
                <c:pt idx="99">
                  <c:v>102.74</c:v>
                </c:pt>
                <c:pt idx="100">
                  <c:v>102.38000000000001</c:v>
                </c:pt>
                <c:pt idx="101">
                  <c:v>102.38000000000001</c:v>
                </c:pt>
                <c:pt idx="102">
                  <c:v>102.38000000000001</c:v>
                </c:pt>
                <c:pt idx="103">
                  <c:v>102.74</c:v>
                </c:pt>
                <c:pt idx="104">
                  <c:v>102.74</c:v>
                </c:pt>
                <c:pt idx="105">
                  <c:v>102.92</c:v>
                </c:pt>
                <c:pt idx="106">
                  <c:v>102.74</c:v>
                </c:pt>
                <c:pt idx="107">
                  <c:v>103.28</c:v>
                </c:pt>
                <c:pt idx="108">
                  <c:v>103.28</c:v>
                </c:pt>
                <c:pt idx="109">
                  <c:v>103.28</c:v>
                </c:pt>
                <c:pt idx="110">
                  <c:v>103.46000000000001</c:v>
                </c:pt>
                <c:pt idx="111">
                  <c:v>103.64</c:v>
                </c:pt>
                <c:pt idx="112">
                  <c:v>103.64</c:v>
                </c:pt>
                <c:pt idx="113">
                  <c:v>104.36000000000001</c:v>
                </c:pt>
                <c:pt idx="114">
                  <c:v>104.36000000000001</c:v>
                </c:pt>
                <c:pt idx="115">
                  <c:v>104.36000000000001</c:v>
                </c:pt>
                <c:pt idx="116">
                  <c:v>104.53999999999999</c:v>
                </c:pt>
                <c:pt idx="117">
                  <c:v>104.36000000000001</c:v>
                </c:pt>
                <c:pt idx="118">
                  <c:v>104.36000000000001</c:v>
                </c:pt>
                <c:pt idx="119">
                  <c:v>105.08</c:v>
                </c:pt>
                <c:pt idx="120">
                  <c:v>104.9</c:v>
                </c:pt>
                <c:pt idx="121">
                  <c:v>105.98</c:v>
                </c:pt>
                <c:pt idx="122">
                  <c:v>105.8</c:v>
                </c:pt>
                <c:pt idx="123">
                  <c:v>105.8</c:v>
                </c:pt>
                <c:pt idx="124">
                  <c:v>105.8</c:v>
                </c:pt>
                <c:pt idx="125">
                  <c:v>105.8</c:v>
                </c:pt>
                <c:pt idx="126">
                  <c:v>105.62</c:v>
                </c:pt>
                <c:pt idx="127">
                  <c:v>105.62</c:v>
                </c:pt>
                <c:pt idx="128">
                  <c:v>105.62</c:v>
                </c:pt>
                <c:pt idx="129">
                  <c:v>105.62</c:v>
                </c:pt>
                <c:pt idx="130">
                  <c:v>105.8</c:v>
                </c:pt>
                <c:pt idx="131">
                  <c:v>105.62</c:v>
                </c:pt>
                <c:pt idx="132">
                  <c:v>105.62</c:v>
                </c:pt>
                <c:pt idx="133">
                  <c:v>105.62</c:v>
                </c:pt>
                <c:pt idx="134">
                  <c:v>105.62</c:v>
                </c:pt>
                <c:pt idx="135">
                  <c:v>105.62</c:v>
                </c:pt>
                <c:pt idx="136">
                  <c:v>105.62</c:v>
                </c:pt>
                <c:pt idx="137">
                  <c:v>105.98</c:v>
                </c:pt>
                <c:pt idx="138">
                  <c:v>105.98</c:v>
                </c:pt>
                <c:pt idx="139">
                  <c:v>105.98</c:v>
                </c:pt>
                <c:pt idx="140">
                  <c:v>106.34</c:v>
                </c:pt>
                <c:pt idx="141">
                  <c:v>106.34</c:v>
                </c:pt>
                <c:pt idx="142">
                  <c:v>106.34</c:v>
                </c:pt>
                <c:pt idx="143">
                  <c:v>106.52</c:v>
                </c:pt>
                <c:pt idx="144">
                  <c:v>106.52</c:v>
                </c:pt>
                <c:pt idx="145">
                  <c:v>106.34</c:v>
                </c:pt>
                <c:pt idx="146">
                  <c:v>106.34</c:v>
                </c:pt>
                <c:pt idx="147">
                  <c:v>106.34</c:v>
                </c:pt>
                <c:pt idx="148">
                  <c:v>106.88000000000001</c:v>
                </c:pt>
                <c:pt idx="149">
                  <c:v>106.88000000000001</c:v>
                </c:pt>
                <c:pt idx="150">
                  <c:v>107.42</c:v>
                </c:pt>
                <c:pt idx="151">
                  <c:v>107.42</c:v>
                </c:pt>
                <c:pt idx="152">
                  <c:v>108.32</c:v>
                </c:pt>
                <c:pt idx="153">
                  <c:v>108.32</c:v>
                </c:pt>
                <c:pt idx="154">
                  <c:v>108.68</c:v>
                </c:pt>
                <c:pt idx="155">
                  <c:v>109.03999999999999</c:v>
                </c:pt>
                <c:pt idx="156">
                  <c:v>109.03999999999999</c:v>
                </c:pt>
                <c:pt idx="157">
                  <c:v>110.12</c:v>
                </c:pt>
                <c:pt idx="158">
                  <c:v>110.12</c:v>
                </c:pt>
                <c:pt idx="159">
                  <c:v>110.12</c:v>
                </c:pt>
                <c:pt idx="160">
                  <c:v>110.84</c:v>
                </c:pt>
                <c:pt idx="161">
                  <c:v>110.84</c:v>
                </c:pt>
                <c:pt idx="162">
                  <c:v>111.02</c:v>
                </c:pt>
                <c:pt idx="163">
                  <c:v>110.84</c:v>
                </c:pt>
                <c:pt idx="164">
                  <c:v>110.84</c:v>
                </c:pt>
                <c:pt idx="165">
                  <c:v>110.84</c:v>
                </c:pt>
                <c:pt idx="166">
                  <c:v>111.02</c:v>
                </c:pt>
                <c:pt idx="167">
                  <c:v>110.84</c:v>
                </c:pt>
                <c:pt idx="168">
                  <c:v>111.92</c:v>
                </c:pt>
                <c:pt idx="169">
                  <c:v>112.10000000000001</c:v>
                </c:pt>
                <c:pt idx="170">
                  <c:v>112.28</c:v>
                </c:pt>
                <c:pt idx="171">
                  <c:v>113</c:v>
                </c:pt>
                <c:pt idx="172">
                  <c:v>113</c:v>
                </c:pt>
                <c:pt idx="173">
                  <c:v>113.53999999999999</c:v>
                </c:pt>
                <c:pt idx="174">
                  <c:v>113.18</c:v>
                </c:pt>
                <c:pt idx="175">
                  <c:v>113.53999999999999</c:v>
                </c:pt>
                <c:pt idx="176">
                  <c:v>113.18</c:v>
                </c:pt>
                <c:pt idx="177">
                  <c:v>113.18</c:v>
                </c:pt>
                <c:pt idx="178">
                  <c:v>113.53999999999999</c:v>
                </c:pt>
                <c:pt idx="179">
                  <c:v>113.18</c:v>
                </c:pt>
                <c:pt idx="180">
                  <c:v>113.18</c:v>
                </c:pt>
                <c:pt idx="181">
                  <c:v>113.53999999999999</c:v>
                </c:pt>
                <c:pt idx="182">
                  <c:v>113.53999999999999</c:v>
                </c:pt>
                <c:pt idx="183">
                  <c:v>113.72</c:v>
                </c:pt>
                <c:pt idx="184">
                  <c:v>113.9</c:v>
                </c:pt>
                <c:pt idx="185">
                  <c:v>114.98</c:v>
                </c:pt>
                <c:pt idx="186">
                  <c:v>114.8</c:v>
                </c:pt>
                <c:pt idx="187">
                  <c:v>114.8</c:v>
                </c:pt>
                <c:pt idx="188">
                  <c:v>114.98</c:v>
                </c:pt>
                <c:pt idx="189">
                  <c:v>115.34</c:v>
                </c:pt>
                <c:pt idx="190">
                  <c:v>115.7</c:v>
                </c:pt>
                <c:pt idx="191">
                  <c:v>115.52</c:v>
                </c:pt>
                <c:pt idx="192">
                  <c:v>115.7</c:v>
                </c:pt>
                <c:pt idx="193">
                  <c:v>115.7</c:v>
                </c:pt>
                <c:pt idx="194">
                  <c:v>115.7</c:v>
                </c:pt>
                <c:pt idx="195">
                  <c:v>115.88000000000001</c:v>
                </c:pt>
                <c:pt idx="196">
                  <c:v>115.88000000000001</c:v>
                </c:pt>
                <c:pt idx="197">
                  <c:v>116.24</c:v>
                </c:pt>
                <c:pt idx="198">
                  <c:v>116.24</c:v>
                </c:pt>
                <c:pt idx="199">
                  <c:v>116.24</c:v>
                </c:pt>
                <c:pt idx="200">
                  <c:v>116.78</c:v>
                </c:pt>
                <c:pt idx="201">
                  <c:v>116.60000000000001</c:v>
                </c:pt>
                <c:pt idx="202">
                  <c:v>116.78</c:v>
                </c:pt>
                <c:pt idx="203">
                  <c:v>116.60000000000001</c:v>
                </c:pt>
                <c:pt idx="204">
                  <c:v>116.78</c:v>
                </c:pt>
                <c:pt idx="205">
                  <c:v>116.78</c:v>
                </c:pt>
                <c:pt idx="206">
                  <c:v>117.14</c:v>
                </c:pt>
                <c:pt idx="207">
                  <c:v>116.78</c:v>
                </c:pt>
                <c:pt idx="208">
                  <c:v>117.14</c:v>
                </c:pt>
                <c:pt idx="209">
                  <c:v>117.14</c:v>
                </c:pt>
                <c:pt idx="210">
                  <c:v>116.78</c:v>
                </c:pt>
                <c:pt idx="211">
                  <c:v>116.78</c:v>
                </c:pt>
                <c:pt idx="212">
                  <c:v>117.14</c:v>
                </c:pt>
                <c:pt idx="213">
                  <c:v>117.14</c:v>
                </c:pt>
                <c:pt idx="214">
                  <c:v>117.14</c:v>
                </c:pt>
                <c:pt idx="215">
                  <c:v>117.14</c:v>
                </c:pt>
                <c:pt idx="216">
                  <c:v>117.14</c:v>
                </c:pt>
                <c:pt idx="217">
                  <c:v>117.32</c:v>
                </c:pt>
                <c:pt idx="218">
                  <c:v>117.32</c:v>
                </c:pt>
                <c:pt idx="219">
                  <c:v>117.32</c:v>
                </c:pt>
                <c:pt idx="220">
                  <c:v>116.78</c:v>
                </c:pt>
                <c:pt idx="221">
                  <c:v>117.14</c:v>
                </c:pt>
                <c:pt idx="222">
                  <c:v>116.60000000000001</c:v>
                </c:pt>
                <c:pt idx="223">
                  <c:v>116.60000000000001</c:v>
                </c:pt>
                <c:pt idx="224">
                  <c:v>115.88000000000001</c:v>
                </c:pt>
                <c:pt idx="225">
                  <c:v>115.7</c:v>
                </c:pt>
                <c:pt idx="226">
                  <c:v>114.98</c:v>
                </c:pt>
                <c:pt idx="227">
                  <c:v>114.98</c:v>
                </c:pt>
                <c:pt idx="228">
                  <c:v>114.8</c:v>
                </c:pt>
                <c:pt idx="229">
                  <c:v>114.62</c:v>
                </c:pt>
                <c:pt idx="230">
                  <c:v>114.08</c:v>
                </c:pt>
                <c:pt idx="231">
                  <c:v>114.08</c:v>
                </c:pt>
                <c:pt idx="232">
                  <c:v>113.72</c:v>
                </c:pt>
                <c:pt idx="233">
                  <c:v>113.72</c:v>
                </c:pt>
                <c:pt idx="234">
                  <c:v>113.53999999999999</c:v>
                </c:pt>
                <c:pt idx="235">
                  <c:v>113.72</c:v>
                </c:pt>
                <c:pt idx="236">
                  <c:v>113</c:v>
                </c:pt>
                <c:pt idx="237">
                  <c:v>113.18</c:v>
                </c:pt>
                <c:pt idx="238">
                  <c:v>112.82</c:v>
                </c:pt>
                <c:pt idx="239">
                  <c:v>112.82</c:v>
                </c:pt>
                <c:pt idx="240">
                  <c:v>112.28</c:v>
                </c:pt>
                <c:pt idx="241">
                  <c:v>112.28</c:v>
                </c:pt>
                <c:pt idx="242">
                  <c:v>112.10000000000001</c:v>
                </c:pt>
                <c:pt idx="243">
                  <c:v>112.10000000000001</c:v>
                </c:pt>
                <c:pt idx="244">
                  <c:v>111.92</c:v>
                </c:pt>
                <c:pt idx="245">
                  <c:v>111.92</c:v>
                </c:pt>
                <c:pt idx="246">
                  <c:v>112.28</c:v>
                </c:pt>
                <c:pt idx="247">
                  <c:v>112.64</c:v>
                </c:pt>
                <c:pt idx="248">
                  <c:v>113.72</c:v>
                </c:pt>
                <c:pt idx="249">
                  <c:v>113.53999999999999</c:v>
                </c:pt>
                <c:pt idx="250">
                  <c:v>113.72</c:v>
                </c:pt>
                <c:pt idx="251">
                  <c:v>114.8</c:v>
                </c:pt>
                <c:pt idx="252">
                  <c:v>115.88000000000001</c:v>
                </c:pt>
                <c:pt idx="253">
                  <c:v>116.24</c:v>
                </c:pt>
                <c:pt idx="254">
                  <c:v>115.88000000000001</c:v>
                </c:pt>
                <c:pt idx="255">
                  <c:v>116.60000000000001</c:v>
                </c:pt>
                <c:pt idx="256">
                  <c:v>116.42</c:v>
                </c:pt>
                <c:pt idx="257">
                  <c:v>117.5</c:v>
                </c:pt>
                <c:pt idx="258">
                  <c:v>118.03999999999999</c:v>
                </c:pt>
                <c:pt idx="259">
                  <c:v>117.86000000000001</c:v>
                </c:pt>
                <c:pt idx="260">
                  <c:v>118.94</c:v>
                </c:pt>
                <c:pt idx="261">
                  <c:v>118.94</c:v>
                </c:pt>
                <c:pt idx="262">
                  <c:v>118.94</c:v>
                </c:pt>
                <c:pt idx="263">
                  <c:v>119.12</c:v>
                </c:pt>
                <c:pt idx="264">
                  <c:v>119.12</c:v>
                </c:pt>
                <c:pt idx="265">
                  <c:v>119.48</c:v>
                </c:pt>
                <c:pt idx="266">
                  <c:v>119.3</c:v>
                </c:pt>
                <c:pt idx="267">
                  <c:v>119.48</c:v>
                </c:pt>
                <c:pt idx="268">
                  <c:v>119.48</c:v>
                </c:pt>
                <c:pt idx="269">
                  <c:v>119.84</c:v>
                </c:pt>
                <c:pt idx="270">
                  <c:v>120.02</c:v>
                </c:pt>
                <c:pt idx="271">
                  <c:v>120.02</c:v>
                </c:pt>
                <c:pt idx="272">
                  <c:v>120.02</c:v>
                </c:pt>
                <c:pt idx="273">
                  <c:v>120.2</c:v>
                </c:pt>
                <c:pt idx="274">
                  <c:v>120.2</c:v>
                </c:pt>
                <c:pt idx="275">
                  <c:v>120.38000000000001</c:v>
                </c:pt>
                <c:pt idx="276">
                  <c:v>120.38000000000001</c:v>
                </c:pt>
                <c:pt idx="277">
                  <c:v>120.38000000000001</c:v>
                </c:pt>
                <c:pt idx="278">
                  <c:v>120.74</c:v>
                </c:pt>
                <c:pt idx="279">
                  <c:v>120.92</c:v>
                </c:pt>
                <c:pt idx="280">
                  <c:v>120.92</c:v>
                </c:pt>
                <c:pt idx="281">
                  <c:v>120.92</c:v>
                </c:pt>
                <c:pt idx="282">
                  <c:v>120.92</c:v>
                </c:pt>
                <c:pt idx="283">
                  <c:v>121.10000000000001</c:v>
                </c:pt>
                <c:pt idx="284">
                  <c:v>120.92</c:v>
                </c:pt>
                <c:pt idx="285">
                  <c:v>121.10000000000001</c:v>
                </c:pt>
                <c:pt idx="286">
                  <c:v>121.10000000000001</c:v>
                </c:pt>
                <c:pt idx="287">
                  <c:v>121.10000000000001</c:v>
                </c:pt>
                <c:pt idx="288">
                  <c:v>121.10000000000001</c:v>
                </c:pt>
                <c:pt idx="289">
                  <c:v>121.10000000000001</c:v>
                </c:pt>
                <c:pt idx="290">
                  <c:v>121.28</c:v>
                </c:pt>
                <c:pt idx="291">
                  <c:v>121.28</c:v>
                </c:pt>
                <c:pt idx="292">
                  <c:v>121.28</c:v>
                </c:pt>
                <c:pt idx="293">
                  <c:v>121.28</c:v>
                </c:pt>
                <c:pt idx="294">
                  <c:v>121.28</c:v>
                </c:pt>
                <c:pt idx="295">
                  <c:v>121.64</c:v>
                </c:pt>
                <c:pt idx="296">
                  <c:v>121.64</c:v>
                </c:pt>
                <c:pt idx="297">
                  <c:v>121.82</c:v>
                </c:pt>
                <c:pt idx="298">
                  <c:v>121.82</c:v>
                </c:pt>
                <c:pt idx="299">
                  <c:v>121.82</c:v>
                </c:pt>
                <c:pt idx="300">
                  <c:v>121.82</c:v>
                </c:pt>
                <c:pt idx="301">
                  <c:v>122</c:v>
                </c:pt>
                <c:pt idx="302">
                  <c:v>121.82</c:v>
                </c:pt>
                <c:pt idx="303">
                  <c:v>122</c:v>
                </c:pt>
                <c:pt idx="304">
                  <c:v>122</c:v>
                </c:pt>
                <c:pt idx="305">
                  <c:v>122</c:v>
                </c:pt>
                <c:pt idx="306">
                  <c:v>122</c:v>
                </c:pt>
                <c:pt idx="307">
                  <c:v>122</c:v>
                </c:pt>
                <c:pt idx="308">
                  <c:v>122</c:v>
                </c:pt>
                <c:pt idx="309">
                  <c:v>122</c:v>
                </c:pt>
                <c:pt idx="310">
                  <c:v>122.18</c:v>
                </c:pt>
                <c:pt idx="311">
                  <c:v>122</c:v>
                </c:pt>
                <c:pt idx="312">
                  <c:v>122</c:v>
                </c:pt>
                <c:pt idx="313">
                  <c:v>122</c:v>
                </c:pt>
                <c:pt idx="314">
                  <c:v>122</c:v>
                </c:pt>
                <c:pt idx="315">
                  <c:v>122.18</c:v>
                </c:pt>
                <c:pt idx="316">
                  <c:v>122.18</c:v>
                </c:pt>
                <c:pt idx="317">
                  <c:v>122.18</c:v>
                </c:pt>
                <c:pt idx="318">
                  <c:v>122.18</c:v>
                </c:pt>
                <c:pt idx="319">
                  <c:v>122.18</c:v>
                </c:pt>
                <c:pt idx="320">
                  <c:v>122.53999999999999</c:v>
                </c:pt>
                <c:pt idx="321">
                  <c:v>122.53999999999999</c:v>
                </c:pt>
                <c:pt idx="322">
                  <c:v>122.18</c:v>
                </c:pt>
                <c:pt idx="323">
                  <c:v>122.53999999999999</c:v>
                </c:pt>
                <c:pt idx="324">
                  <c:v>122.18</c:v>
                </c:pt>
                <c:pt idx="325">
                  <c:v>122.18</c:v>
                </c:pt>
                <c:pt idx="326">
                  <c:v>122.18</c:v>
                </c:pt>
                <c:pt idx="327">
                  <c:v>122.53999999999999</c:v>
                </c:pt>
                <c:pt idx="328">
                  <c:v>122.18</c:v>
                </c:pt>
                <c:pt idx="329">
                  <c:v>122.53999999999999</c:v>
                </c:pt>
                <c:pt idx="330">
                  <c:v>122.53999999999999</c:v>
                </c:pt>
                <c:pt idx="331">
                  <c:v>122.53999999999999</c:v>
                </c:pt>
                <c:pt idx="332">
                  <c:v>122.53999999999999</c:v>
                </c:pt>
                <c:pt idx="333">
                  <c:v>122.53999999999999</c:v>
                </c:pt>
                <c:pt idx="334">
                  <c:v>122.53999999999999</c:v>
                </c:pt>
                <c:pt idx="335">
                  <c:v>122.72</c:v>
                </c:pt>
                <c:pt idx="336">
                  <c:v>122.72</c:v>
                </c:pt>
                <c:pt idx="337">
                  <c:v>122.72</c:v>
                </c:pt>
                <c:pt idx="338">
                  <c:v>122.72</c:v>
                </c:pt>
                <c:pt idx="339">
                  <c:v>122.72</c:v>
                </c:pt>
                <c:pt idx="340">
                  <c:v>122.9</c:v>
                </c:pt>
                <c:pt idx="341">
                  <c:v>122.9</c:v>
                </c:pt>
                <c:pt idx="342">
                  <c:v>123.08</c:v>
                </c:pt>
                <c:pt idx="343">
                  <c:v>123.08</c:v>
                </c:pt>
                <c:pt idx="344">
                  <c:v>123.08</c:v>
                </c:pt>
                <c:pt idx="345">
                  <c:v>123.08</c:v>
                </c:pt>
                <c:pt idx="346">
                  <c:v>123.08</c:v>
                </c:pt>
                <c:pt idx="347">
                  <c:v>123.08</c:v>
                </c:pt>
                <c:pt idx="348">
                  <c:v>123.08</c:v>
                </c:pt>
                <c:pt idx="349">
                  <c:v>123.08</c:v>
                </c:pt>
                <c:pt idx="350">
                  <c:v>123.08</c:v>
                </c:pt>
                <c:pt idx="351">
                  <c:v>123.44</c:v>
                </c:pt>
                <c:pt idx="352">
                  <c:v>123.44</c:v>
                </c:pt>
                <c:pt idx="353">
                  <c:v>123.62</c:v>
                </c:pt>
                <c:pt idx="354">
                  <c:v>123.62</c:v>
                </c:pt>
                <c:pt idx="355">
                  <c:v>123.62</c:v>
                </c:pt>
                <c:pt idx="356">
                  <c:v>123.62</c:v>
                </c:pt>
                <c:pt idx="357">
                  <c:v>123.98</c:v>
                </c:pt>
                <c:pt idx="358">
                  <c:v>123.62</c:v>
                </c:pt>
                <c:pt idx="359">
                  <c:v>123.62</c:v>
                </c:pt>
                <c:pt idx="360">
                  <c:v>123.62</c:v>
                </c:pt>
                <c:pt idx="361">
                  <c:v>123.98</c:v>
                </c:pt>
                <c:pt idx="362">
                  <c:v>123.98</c:v>
                </c:pt>
                <c:pt idx="363">
                  <c:v>124.16000000000001</c:v>
                </c:pt>
                <c:pt idx="364">
                  <c:v>123.98</c:v>
                </c:pt>
                <c:pt idx="365">
                  <c:v>124.16000000000001</c:v>
                </c:pt>
                <c:pt idx="366">
                  <c:v>124.16000000000001</c:v>
                </c:pt>
                <c:pt idx="367">
                  <c:v>124.16000000000001</c:v>
                </c:pt>
                <c:pt idx="368">
                  <c:v>123.98</c:v>
                </c:pt>
                <c:pt idx="369">
                  <c:v>123.98</c:v>
                </c:pt>
                <c:pt idx="370">
                  <c:v>123.98</c:v>
                </c:pt>
                <c:pt idx="371">
                  <c:v>123.98</c:v>
                </c:pt>
                <c:pt idx="372">
                  <c:v>123.62</c:v>
                </c:pt>
                <c:pt idx="373">
                  <c:v>123.62</c:v>
                </c:pt>
                <c:pt idx="374">
                  <c:v>123.62</c:v>
                </c:pt>
                <c:pt idx="375">
                  <c:v>123.62</c:v>
                </c:pt>
                <c:pt idx="376">
                  <c:v>123.44</c:v>
                </c:pt>
                <c:pt idx="377">
                  <c:v>123.44</c:v>
                </c:pt>
                <c:pt idx="378">
                  <c:v>123.44</c:v>
                </c:pt>
                <c:pt idx="379">
                  <c:v>123.08</c:v>
                </c:pt>
                <c:pt idx="380">
                  <c:v>123.08</c:v>
                </c:pt>
                <c:pt idx="381">
                  <c:v>122.9</c:v>
                </c:pt>
                <c:pt idx="382">
                  <c:v>122.9</c:v>
                </c:pt>
                <c:pt idx="383">
                  <c:v>122.9</c:v>
                </c:pt>
                <c:pt idx="384">
                  <c:v>122.9</c:v>
                </c:pt>
                <c:pt idx="385">
                  <c:v>122.72</c:v>
                </c:pt>
                <c:pt idx="386">
                  <c:v>122.72</c:v>
                </c:pt>
                <c:pt idx="387">
                  <c:v>122.72</c:v>
                </c:pt>
                <c:pt idx="388">
                  <c:v>122.72</c:v>
                </c:pt>
                <c:pt idx="389">
                  <c:v>122.53999999999999</c:v>
                </c:pt>
                <c:pt idx="390">
                  <c:v>122.18</c:v>
                </c:pt>
                <c:pt idx="391">
                  <c:v>122</c:v>
                </c:pt>
                <c:pt idx="392">
                  <c:v>122</c:v>
                </c:pt>
                <c:pt idx="393">
                  <c:v>122</c:v>
                </c:pt>
                <c:pt idx="394">
                  <c:v>122</c:v>
                </c:pt>
                <c:pt idx="395">
                  <c:v>122.18</c:v>
                </c:pt>
                <c:pt idx="396">
                  <c:v>122</c:v>
                </c:pt>
                <c:pt idx="397">
                  <c:v>122</c:v>
                </c:pt>
                <c:pt idx="398">
                  <c:v>121.82</c:v>
                </c:pt>
                <c:pt idx="399">
                  <c:v>121.82</c:v>
                </c:pt>
                <c:pt idx="400">
                  <c:v>121.82</c:v>
                </c:pt>
                <c:pt idx="401">
                  <c:v>121.82</c:v>
                </c:pt>
                <c:pt idx="402">
                  <c:v>121.82</c:v>
                </c:pt>
                <c:pt idx="403">
                  <c:v>121.82</c:v>
                </c:pt>
                <c:pt idx="404">
                  <c:v>121.82</c:v>
                </c:pt>
                <c:pt idx="405">
                  <c:v>122</c:v>
                </c:pt>
                <c:pt idx="406">
                  <c:v>121.82</c:v>
                </c:pt>
                <c:pt idx="407">
                  <c:v>121.82</c:v>
                </c:pt>
                <c:pt idx="408">
                  <c:v>121.82</c:v>
                </c:pt>
                <c:pt idx="409">
                  <c:v>121.82</c:v>
                </c:pt>
                <c:pt idx="410">
                  <c:v>121.64</c:v>
                </c:pt>
                <c:pt idx="411">
                  <c:v>121.82</c:v>
                </c:pt>
                <c:pt idx="412">
                  <c:v>121.82</c:v>
                </c:pt>
                <c:pt idx="413">
                  <c:v>121.64</c:v>
                </c:pt>
                <c:pt idx="414">
                  <c:v>121.82</c:v>
                </c:pt>
                <c:pt idx="415">
                  <c:v>121.64</c:v>
                </c:pt>
                <c:pt idx="416">
                  <c:v>121.64</c:v>
                </c:pt>
                <c:pt idx="417">
                  <c:v>121.64</c:v>
                </c:pt>
                <c:pt idx="418">
                  <c:v>121.64</c:v>
                </c:pt>
                <c:pt idx="419">
                  <c:v>121.28</c:v>
                </c:pt>
                <c:pt idx="420">
                  <c:v>121.28</c:v>
                </c:pt>
                <c:pt idx="421">
                  <c:v>120.74</c:v>
                </c:pt>
                <c:pt idx="422">
                  <c:v>120.74</c:v>
                </c:pt>
                <c:pt idx="423">
                  <c:v>120.92</c:v>
                </c:pt>
                <c:pt idx="424">
                  <c:v>120.74</c:v>
                </c:pt>
                <c:pt idx="425">
                  <c:v>120.38000000000001</c:v>
                </c:pt>
                <c:pt idx="426">
                  <c:v>120.2</c:v>
                </c:pt>
                <c:pt idx="427">
                  <c:v>120.2</c:v>
                </c:pt>
                <c:pt idx="428">
                  <c:v>120.2</c:v>
                </c:pt>
                <c:pt idx="429">
                  <c:v>120.02</c:v>
                </c:pt>
                <c:pt idx="430">
                  <c:v>119.12</c:v>
                </c:pt>
                <c:pt idx="431">
                  <c:v>119.12</c:v>
                </c:pt>
                <c:pt idx="432">
                  <c:v>119.12</c:v>
                </c:pt>
                <c:pt idx="433">
                  <c:v>119.12</c:v>
                </c:pt>
                <c:pt idx="434">
                  <c:v>119.12</c:v>
                </c:pt>
                <c:pt idx="435">
                  <c:v>119.12</c:v>
                </c:pt>
                <c:pt idx="436">
                  <c:v>119.12</c:v>
                </c:pt>
                <c:pt idx="437">
                  <c:v>118.94</c:v>
                </c:pt>
                <c:pt idx="438">
                  <c:v>118.94</c:v>
                </c:pt>
                <c:pt idx="439">
                  <c:v>118.94</c:v>
                </c:pt>
                <c:pt idx="440">
                  <c:v>118.94</c:v>
                </c:pt>
                <c:pt idx="441">
                  <c:v>118.94</c:v>
                </c:pt>
                <c:pt idx="442">
                  <c:v>118.94</c:v>
                </c:pt>
                <c:pt idx="443">
                  <c:v>118.76</c:v>
                </c:pt>
                <c:pt idx="444">
                  <c:v>118.76</c:v>
                </c:pt>
                <c:pt idx="445">
                  <c:v>118.03999999999999</c:v>
                </c:pt>
                <c:pt idx="446">
                  <c:v>118.03999999999999</c:v>
                </c:pt>
                <c:pt idx="447">
                  <c:v>116.78</c:v>
                </c:pt>
                <c:pt idx="448">
                  <c:v>116.24</c:v>
                </c:pt>
                <c:pt idx="449">
                  <c:v>115.88000000000001</c:v>
                </c:pt>
                <c:pt idx="450">
                  <c:v>116.42</c:v>
                </c:pt>
                <c:pt idx="451">
                  <c:v>116.42</c:v>
                </c:pt>
                <c:pt idx="452">
                  <c:v>116.42</c:v>
                </c:pt>
                <c:pt idx="453">
                  <c:v>116.42</c:v>
                </c:pt>
                <c:pt idx="454">
                  <c:v>116.42</c:v>
                </c:pt>
                <c:pt idx="455">
                  <c:v>116.42</c:v>
                </c:pt>
                <c:pt idx="456">
                  <c:v>116.60000000000001</c:v>
                </c:pt>
                <c:pt idx="457">
                  <c:v>116.42</c:v>
                </c:pt>
                <c:pt idx="458">
                  <c:v>116.42</c:v>
                </c:pt>
                <c:pt idx="459">
                  <c:v>116.42</c:v>
                </c:pt>
                <c:pt idx="460">
                  <c:v>116.60000000000001</c:v>
                </c:pt>
                <c:pt idx="461">
                  <c:v>115.52</c:v>
                </c:pt>
                <c:pt idx="462">
                  <c:v>114.44</c:v>
                </c:pt>
                <c:pt idx="463">
                  <c:v>114.62</c:v>
                </c:pt>
                <c:pt idx="464">
                  <c:v>114.44</c:v>
                </c:pt>
                <c:pt idx="465">
                  <c:v>114.08</c:v>
                </c:pt>
                <c:pt idx="466">
                  <c:v>113.9</c:v>
                </c:pt>
                <c:pt idx="467">
                  <c:v>114.44</c:v>
                </c:pt>
                <c:pt idx="468">
                  <c:v>114.44</c:v>
                </c:pt>
                <c:pt idx="469">
                  <c:v>114.8</c:v>
                </c:pt>
                <c:pt idx="470">
                  <c:v>114.8</c:v>
                </c:pt>
                <c:pt idx="471">
                  <c:v>114.8</c:v>
                </c:pt>
                <c:pt idx="472">
                  <c:v>114.8</c:v>
                </c:pt>
                <c:pt idx="473">
                  <c:v>114.44</c:v>
                </c:pt>
                <c:pt idx="474">
                  <c:v>114.08</c:v>
                </c:pt>
                <c:pt idx="475">
                  <c:v>113.72</c:v>
                </c:pt>
                <c:pt idx="476">
                  <c:v>113.72</c:v>
                </c:pt>
                <c:pt idx="477">
                  <c:v>113.18</c:v>
                </c:pt>
                <c:pt idx="478">
                  <c:v>113.18</c:v>
                </c:pt>
                <c:pt idx="479">
                  <c:v>112.82</c:v>
                </c:pt>
                <c:pt idx="480">
                  <c:v>113</c:v>
                </c:pt>
                <c:pt idx="481">
                  <c:v>112.82</c:v>
                </c:pt>
                <c:pt idx="482">
                  <c:v>113</c:v>
                </c:pt>
                <c:pt idx="483">
                  <c:v>112.82</c:v>
                </c:pt>
                <c:pt idx="484">
                  <c:v>112.82</c:v>
                </c:pt>
                <c:pt idx="485">
                  <c:v>113</c:v>
                </c:pt>
                <c:pt idx="486">
                  <c:v>112.82</c:v>
                </c:pt>
                <c:pt idx="487">
                  <c:v>113</c:v>
                </c:pt>
                <c:pt idx="488">
                  <c:v>112.82</c:v>
                </c:pt>
                <c:pt idx="489">
                  <c:v>112.64</c:v>
                </c:pt>
                <c:pt idx="490">
                  <c:v>112.82</c:v>
                </c:pt>
                <c:pt idx="491">
                  <c:v>111.92</c:v>
                </c:pt>
                <c:pt idx="492">
                  <c:v>112.10000000000001</c:v>
                </c:pt>
                <c:pt idx="493">
                  <c:v>111.92</c:v>
                </c:pt>
                <c:pt idx="494">
                  <c:v>111.92</c:v>
                </c:pt>
                <c:pt idx="495">
                  <c:v>111.56</c:v>
                </c:pt>
                <c:pt idx="496">
                  <c:v>111.56</c:v>
                </c:pt>
                <c:pt idx="497">
                  <c:v>111.38000000000001</c:v>
                </c:pt>
                <c:pt idx="498">
                  <c:v>111.38000000000001</c:v>
                </c:pt>
                <c:pt idx="499">
                  <c:v>111.92</c:v>
                </c:pt>
                <c:pt idx="500">
                  <c:v>112.10000000000001</c:v>
                </c:pt>
                <c:pt idx="501">
                  <c:v>112.28</c:v>
                </c:pt>
                <c:pt idx="502">
                  <c:v>112.28</c:v>
                </c:pt>
                <c:pt idx="503">
                  <c:v>111.38000000000001</c:v>
                </c:pt>
                <c:pt idx="504">
                  <c:v>110.3</c:v>
                </c:pt>
                <c:pt idx="505">
                  <c:v>110.12</c:v>
                </c:pt>
                <c:pt idx="506">
                  <c:v>110.12</c:v>
                </c:pt>
                <c:pt idx="507">
                  <c:v>110.66000000000001</c:v>
                </c:pt>
                <c:pt idx="508">
                  <c:v>110.48</c:v>
                </c:pt>
                <c:pt idx="509">
                  <c:v>110.66000000000001</c:v>
                </c:pt>
                <c:pt idx="510">
                  <c:v>110.66000000000001</c:v>
                </c:pt>
                <c:pt idx="511">
                  <c:v>110.84</c:v>
                </c:pt>
                <c:pt idx="512">
                  <c:v>110.84</c:v>
                </c:pt>
                <c:pt idx="513">
                  <c:v>111.56</c:v>
                </c:pt>
                <c:pt idx="514">
                  <c:v>111.56</c:v>
                </c:pt>
                <c:pt idx="515">
                  <c:v>111.92</c:v>
                </c:pt>
                <c:pt idx="516">
                  <c:v>111.74</c:v>
                </c:pt>
                <c:pt idx="517">
                  <c:v>112.10000000000001</c:v>
                </c:pt>
                <c:pt idx="518">
                  <c:v>112.10000000000001</c:v>
                </c:pt>
                <c:pt idx="519">
                  <c:v>112.64</c:v>
                </c:pt>
                <c:pt idx="520">
                  <c:v>112.28</c:v>
                </c:pt>
                <c:pt idx="521">
                  <c:v>112.28</c:v>
                </c:pt>
                <c:pt idx="522">
                  <c:v>112.28</c:v>
                </c:pt>
                <c:pt idx="523">
                  <c:v>113.53999999999999</c:v>
                </c:pt>
                <c:pt idx="524">
                  <c:v>113.18</c:v>
                </c:pt>
                <c:pt idx="525">
                  <c:v>113.18</c:v>
                </c:pt>
                <c:pt idx="526">
                  <c:v>113.18</c:v>
                </c:pt>
                <c:pt idx="527">
                  <c:v>113.53999999999999</c:v>
                </c:pt>
                <c:pt idx="528">
                  <c:v>113.53999999999999</c:v>
                </c:pt>
                <c:pt idx="529">
                  <c:v>113.53999999999999</c:v>
                </c:pt>
                <c:pt idx="530">
                  <c:v>114.08</c:v>
                </c:pt>
                <c:pt idx="531">
                  <c:v>113.9</c:v>
                </c:pt>
                <c:pt idx="532">
                  <c:v>113.9</c:v>
                </c:pt>
                <c:pt idx="533">
                  <c:v>113.9</c:v>
                </c:pt>
                <c:pt idx="534">
                  <c:v>114.62</c:v>
                </c:pt>
                <c:pt idx="535">
                  <c:v>114.62</c:v>
                </c:pt>
                <c:pt idx="536">
                  <c:v>114.62</c:v>
                </c:pt>
                <c:pt idx="537">
                  <c:v>114.62</c:v>
                </c:pt>
                <c:pt idx="538">
                  <c:v>114.8</c:v>
                </c:pt>
                <c:pt idx="539">
                  <c:v>114.8</c:v>
                </c:pt>
                <c:pt idx="540">
                  <c:v>114.8</c:v>
                </c:pt>
                <c:pt idx="541">
                  <c:v>114.98</c:v>
                </c:pt>
                <c:pt idx="542">
                  <c:v>114.8</c:v>
                </c:pt>
                <c:pt idx="543">
                  <c:v>114.8</c:v>
                </c:pt>
                <c:pt idx="544">
                  <c:v>114.8</c:v>
                </c:pt>
                <c:pt idx="545">
                  <c:v>114.98</c:v>
                </c:pt>
                <c:pt idx="546">
                  <c:v>115.34</c:v>
                </c:pt>
                <c:pt idx="547">
                  <c:v>115.34</c:v>
                </c:pt>
                <c:pt idx="548">
                  <c:v>115.34</c:v>
                </c:pt>
                <c:pt idx="549">
                  <c:v>115.7</c:v>
                </c:pt>
                <c:pt idx="550">
                  <c:v>115.88000000000001</c:v>
                </c:pt>
                <c:pt idx="551">
                  <c:v>114.98</c:v>
                </c:pt>
                <c:pt idx="552">
                  <c:v>115.34</c:v>
                </c:pt>
                <c:pt idx="553">
                  <c:v>115.88000000000001</c:v>
                </c:pt>
                <c:pt idx="554">
                  <c:v>115.7</c:v>
                </c:pt>
                <c:pt idx="555">
                  <c:v>116.42</c:v>
                </c:pt>
                <c:pt idx="556">
                  <c:v>116.42</c:v>
                </c:pt>
                <c:pt idx="557">
                  <c:v>117.32</c:v>
                </c:pt>
                <c:pt idx="558">
                  <c:v>117.14</c:v>
                </c:pt>
                <c:pt idx="559">
                  <c:v>117.32</c:v>
                </c:pt>
                <c:pt idx="560">
                  <c:v>117.32</c:v>
                </c:pt>
                <c:pt idx="561">
                  <c:v>117.68</c:v>
                </c:pt>
                <c:pt idx="562">
                  <c:v>117.86000000000001</c:v>
                </c:pt>
                <c:pt idx="563">
                  <c:v>118.58</c:v>
                </c:pt>
                <c:pt idx="564">
                  <c:v>118.58</c:v>
                </c:pt>
                <c:pt idx="565">
                  <c:v>119.12</c:v>
                </c:pt>
                <c:pt idx="566">
                  <c:v>119.12</c:v>
                </c:pt>
                <c:pt idx="567">
                  <c:v>119.48</c:v>
                </c:pt>
                <c:pt idx="568">
                  <c:v>119.3</c:v>
                </c:pt>
                <c:pt idx="569">
                  <c:v>119.3</c:v>
                </c:pt>
                <c:pt idx="570">
                  <c:v>119.3</c:v>
                </c:pt>
                <c:pt idx="571">
                  <c:v>119.84</c:v>
                </c:pt>
                <c:pt idx="572">
                  <c:v>119.84</c:v>
                </c:pt>
                <c:pt idx="573">
                  <c:v>120.02</c:v>
                </c:pt>
                <c:pt idx="574">
                  <c:v>120.02</c:v>
                </c:pt>
                <c:pt idx="575">
                  <c:v>119.3</c:v>
                </c:pt>
                <c:pt idx="576">
                  <c:v>119.3</c:v>
                </c:pt>
                <c:pt idx="577">
                  <c:v>120.38000000000001</c:v>
                </c:pt>
                <c:pt idx="578">
                  <c:v>120.38000000000001</c:v>
                </c:pt>
                <c:pt idx="579">
                  <c:v>120.74</c:v>
                </c:pt>
                <c:pt idx="580">
                  <c:v>121.10000000000001</c:v>
                </c:pt>
                <c:pt idx="581">
                  <c:v>121.10000000000001</c:v>
                </c:pt>
                <c:pt idx="582">
                  <c:v>121.64</c:v>
                </c:pt>
                <c:pt idx="583">
                  <c:v>121.64</c:v>
                </c:pt>
                <c:pt idx="584">
                  <c:v>121.82</c:v>
                </c:pt>
                <c:pt idx="585">
                  <c:v>121.64</c:v>
                </c:pt>
                <c:pt idx="586">
                  <c:v>121.82</c:v>
                </c:pt>
                <c:pt idx="587">
                  <c:v>121.82</c:v>
                </c:pt>
                <c:pt idx="588">
                  <c:v>122.53999999999999</c:v>
                </c:pt>
                <c:pt idx="589">
                  <c:v>122.53999999999999</c:v>
                </c:pt>
                <c:pt idx="590">
                  <c:v>122.72</c:v>
                </c:pt>
                <c:pt idx="591">
                  <c:v>122.72</c:v>
                </c:pt>
                <c:pt idx="592">
                  <c:v>122.9</c:v>
                </c:pt>
                <c:pt idx="593">
                  <c:v>122.9</c:v>
                </c:pt>
                <c:pt idx="594">
                  <c:v>122.9</c:v>
                </c:pt>
                <c:pt idx="595">
                  <c:v>122.9</c:v>
                </c:pt>
                <c:pt idx="596">
                  <c:v>122.9</c:v>
                </c:pt>
                <c:pt idx="597">
                  <c:v>122.9</c:v>
                </c:pt>
                <c:pt idx="598">
                  <c:v>122.9</c:v>
                </c:pt>
                <c:pt idx="599">
                  <c:v>122.9</c:v>
                </c:pt>
                <c:pt idx="600">
                  <c:v>122.9</c:v>
                </c:pt>
                <c:pt idx="601">
                  <c:v>123.08</c:v>
                </c:pt>
                <c:pt idx="602">
                  <c:v>122.9</c:v>
                </c:pt>
                <c:pt idx="603">
                  <c:v>122.9</c:v>
                </c:pt>
                <c:pt idx="604">
                  <c:v>123.08</c:v>
                </c:pt>
                <c:pt idx="605">
                  <c:v>122.9</c:v>
                </c:pt>
                <c:pt idx="606">
                  <c:v>123.08</c:v>
                </c:pt>
                <c:pt idx="607">
                  <c:v>123.08</c:v>
                </c:pt>
                <c:pt idx="608">
                  <c:v>123.08</c:v>
                </c:pt>
                <c:pt idx="609">
                  <c:v>123.08</c:v>
                </c:pt>
                <c:pt idx="610">
                  <c:v>123.08</c:v>
                </c:pt>
                <c:pt idx="611">
                  <c:v>123.08</c:v>
                </c:pt>
                <c:pt idx="612">
                  <c:v>123.08</c:v>
                </c:pt>
                <c:pt idx="613">
                  <c:v>123.08</c:v>
                </c:pt>
                <c:pt idx="614">
                  <c:v>123.08</c:v>
                </c:pt>
                <c:pt idx="615">
                  <c:v>123.08</c:v>
                </c:pt>
                <c:pt idx="616">
                  <c:v>123.08</c:v>
                </c:pt>
                <c:pt idx="617">
                  <c:v>123.08</c:v>
                </c:pt>
                <c:pt idx="618">
                  <c:v>123.08</c:v>
                </c:pt>
                <c:pt idx="619">
                  <c:v>123.08</c:v>
                </c:pt>
                <c:pt idx="620">
                  <c:v>123.08</c:v>
                </c:pt>
                <c:pt idx="621">
                  <c:v>123.08</c:v>
                </c:pt>
                <c:pt idx="622">
                  <c:v>123.08</c:v>
                </c:pt>
                <c:pt idx="623">
                  <c:v>123.44</c:v>
                </c:pt>
                <c:pt idx="624">
                  <c:v>123.08</c:v>
                </c:pt>
                <c:pt idx="625">
                  <c:v>123.08</c:v>
                </c:pt>
                <c:pt idx="626">
                  <c:v>123.08</c:v>
                </c:pt>
                <c:pt idx="627">
                  <c:v>123.08</c:v>
                </c:pt>
                <c:pt idx="628">
                  <c:v>123.08</c:v>
                </c:pt>
                <c:pt idx="629">
                  <c:v>123.08</c:v>
                </c:pt>
                <c:pt idx="630">
                  <c:v>122.9</c:v>
                </c:pt>
                <c:pt idx="631">
                  <c:v>123.08</c:v>
                </c:pt>
                <c:pt idx="632">
                  <c:v>122.9</c:v>
                </c:pt>
                <c:pt idx="633">
                  <c:v>122.9</c:v>
                </c:pt>
                <c:pt idx="634">
                  <c:v>122.9</c:v>
                </c:pt>
                <c:pt idx="635">
                  <c:v>122.9</c:v>
                </c:pt>
                <c:pt idx="636">
                  <c:v>123.08</c:v>
                </c:pt>
                <c:pt idx="637">
                  <c:v>122.9</c:v>
                </c:pt>
                <c:pt idx="638">
                  <c:v>122.9</c:v>
                </c:pt>
                <c:pt idx="639">
                  <c:v>122.9</c:v>
                </c:pt>
                <c:pt idx="640">
                  <c:v>122.9</c:v>
                </c:pt>
                <c:pt idx="641">
                  <c:v>122.9</c:v>
                </c:pt>
                <c:pt idx="642">
                  <c:v>122.9</c:v>
                </c:pt>
                <c:pt idx="643">
                  <c:v>122.9</c:v>
                </c:pt>
                <c:pt idx="644">
                  <c:v>122.9</c:v>
                </c:pt>
                <c:pt idx="645">
                  <c:v>122.9</c:v>
                </c:pt>
                <c:pt idx="646">
                  <c:v>122.9</c:v>
                </c:pt>
                <c:pt idx="647">
                  <c:v>122.9</c:v>
                </c:pt>
                <c:pt idx="648">
                  <c:v>123.08</c:v>
                </c:pt>
                <c:pt idx="649">
                  <c:v>122.9</c:v>
                </c:pt>
                <c:pt idx="650">
                  <c:v>122.9</c:v>
                </c:pt>
                <c:pt idx="651">
                  <c:v>123.08</c:v>
                </c:pt>
                <c:pt idx="652">
                  <c:v>123.08</c:v>
                </c:pt>
                <c:pt idx="653">
                  <c:v>123.08</c:v>
                </c:pt>
                <c:pt idx="654">
                  <c:v>123.08</c:v>
                </c:pt>
                <c:pt idx="655">
                  <c:v>123.08</c:v>
                </c:pt>
                <c:pt idx="656">
                  <c:v>123.08</c:v>
                </c:pt>
                <c:pt idx="657">
                  <c:v>123.08</c:v>
                </c:pt>
                <c:pt idx="658">
                  <c:v>123.08</c:v>
                </c:pt>
                <c:pt idx="659">
                  <c:v>123.08</c:v>
                </c:pt>
                <c:pt idx="660">
                  <c:v>123.08</c:v>
                </c:pt>
                <c:pt idx="661">
                  <c:v>122.9</c:v>
                </c:pt>
                <c:pt idx="662">
                  <c:v>122.9</c:v>
                </c:pt>
                <c:pt idx="663">
                  <c:v>122.9</c:v>
                </c:pt>
                <c:pt idx="664">
                  <c:v>122.9</c:v>
                </c:pt>
                <c:pt idx="665">
                  <c:v>122.9</c:v>
                </c:pt>
                <c:pt idx="666">
                  <c:v>122.9</c:v>
                </c:pt>
                <c:pt idx="667">
                  <c:v>123.08</c:v>
                </c:pt>
                <c:pt idx="668">
                  <c:v>122.9</c:v>
                </c:pt>
                <c:pt idx="669">
                  <c:v>122.9</c:v>
                </c:pt>
                <c:pt idx="670">
                  <c:v>122.9</c:v>
                </c:pt>
                <c:pt idx="671">
                  <c:v>122.9</c:v>
                </c:pt>
                <c:pt idx="672">
                  <c:v>122.72</c:v>
                </c:pt>
                <c:pt idx="673">
                  <c:v>122.72</c:v>
                </c:pt>
                <c:pt idx="674">
                  <c:v>122.53999999999999</c:v>
                </c:pt>
                <c:pt idx="675">
                  <c:v>122.72</c:v>
                </c:pt>
                <c:pt idx="676">
                  <c:v>122.53999999999999</c:v>
                </c:pt>
                <c:pt idx="677">
                  <c:v>122.53999999999999</c:v>
                </c:pt>
                <c:pt idx="678">
                  <c:v>122.53999999999999</c:v>
                </c:pt>
                <c:pt idx="679">
                  <c:v>122.53999999999999</c:v>
                </c:pt>
                <c:pt idx="680">
                  <c:v>122.53999999999999</c:v>
                </c:pt>
                <c:pt idx="681">
                  <c:v>122.72</c:v>
                </c:pt>
                <c:pt idx="682">
                  <c:v>122.53999999999999</c:v>
                </c:pt>
                <c:pt idx="683">
                  <c:v>122.53999999999999</c:v>
                </c:pt>
                <c:pt idx="684">
                  <c:v>122.53999999999999</c:v>
                </c:pt>
                <c:pt idx="685">
                  <c:v>122.53999999999999</c:v>
                </c:pt>
                <c:pt idx="686">
                  <c:v>122.53999999999999</c:v>
                </c:pt>
                <c:pt idx="687">
                  <c:v>122.72</c:v>
                </c:pt>
                <c:pt idx="688">
                  <c:v>122.53999999999999</c:v>
                </c:pt>
                <c:pt idx="689">
                  <c:v>122.72</c:v>
                </c:pt>
                <c:pt idx="690">
                  <c:v>122.53999999999999</c:v>
                </c:pt>
                <c:pt idx="691">
                  <c:v>121.64</c:v>
                </c:pt>
                <c:pt idx="692">
                  <c:v>121.64</c:v>
                </c:pt>
                <c:pt idx="693">
                  <c:v>120.38000000000001</c:v>
                </c:pt>
                <c:pt idx="694">
                  <c:v>120.38000000000001</c:v>
                </c:pt>
                <c:pt idx="695">
                  <c:v>120.38000000000001</c:v>
                </c:pt>
                <c:pt idx="696">
                  <c:v>119.48</c:v>
                </c:pt>
                <c:pt idx="697">
                  <c:v>119.48</c:v>
                </c:pt>
                <c:pt idx="698">
                  <c:v>118.94</c:v>
                </c:pt>
                <c:pt idx="699">
                  <c:v>118.94</c:v>
                </c:pt>
                <c:pt idx="700">
                  <c:v>118.94</c:v>
                </c:pt>
                <c:pt idx="701">
                  <c:v>118.94</c:v>
                </c:pt>
                <c:pt idx="702">
                  <c:v>118.94</c:v>
                </c:pt>
                <c:pt idx="703">
                  <c:v>119.3</c:v>
                </c:pt>
                <c:pt idx="704">
                  <c:v>119.12</c:v>
                </c:pt>
                <c:pt idx="705">
                  <c:v>119.12</c:v>
                </c:pt>
                <c:pt idx="706">
                  <c:v>119.12</c:v>
                </c:pt>
                <c:pt idx="707">
                  <c:v>119.12</c:v>
                </c:pt>
                <c:pt idx="708">
                  <c:v>119.12</c:v>
                </c:pt>
                <c:pt idx="709">
                  <c:v>119.12</c:v>
                </c:pt>
                <c:pt idx="710">
                  <c:v>119.12</c:v>
                </c:pt>
                <c:pt idx="711">
                  <c:v>119.3</c:v>
                </c:pt>
                <c:pt idx="712">
                  <c:v>119.3</c:v>
                </c:pt>
                <c:pt idx="713">
                  <c:v>119.3</c:v>
                </c:pt>
                <c:pt idx="714">
                  <c:v>119.3</c:v>
                </c:pt>
                <c:pt idx="715">
                  <c:v>119.48</c:v>
                </c:pt>
                <c:pt idx="716">
                  <c:v>119.3</c:v>
                </c:pt>
                <c:pt idx="717">
                  <c:v>119.48</c:v>
                </c:pt>
                <c:pt idx="718">
                  <c:v>119.48</c:v>
                </c:pt>
                <c:pt idx="719">
                  <c:v>120.02</c:v>
                </c:pt>
                <c:pt idx="720">
                  <c:v>120.02</c:v>
                </c:pt>
                <c:pt idx="721">
                  <c:v>120.2</c:v>
                </c:pt>
                <c:pt idx="722">
                  <c:v>120.2</c:v>
                </c:pt>
                <c:pt idx="723">
                  <c:v>121.28</c:v>
                </c:pt>
                <c:pt idx="724">
                  <c:v>121.64</c:v>
                </c:pt>
                <c:pt idx="725">
                  <c:v>121.64</c:v>
                </c:pt>
                <c:pt idx="726">
                  <c:v>122.72</c:v>
                </c:pt>
                <c:pt idx="727">
                  <c:v>123.98</c:v>
                </c:pt>
                <c:pt idx="728">
                  <c:v>124.16000000000001</c:v>
                </c:pt>
                <c:pt idx="729">
                  <c:v>124.16000000000001</c:v>
                </c:pt>
                <c:pt idx="730">
                  <c:v>124.16000000000001</c:v>
                </c:pt>
                <c:pt idx="731">
                  <c:v>124.16000000000001</c:v>
                </c:pt>
                <c:pt idx="732">
                  <c:v>124.16000000000001</c:v>
                </c:pt>
                <c:pt idx="733">
                  <c:v>124.16000000000001</c:v>
                </c:pt>
                <c:pt idx="734">
                  <c:v>123.98</c:v>
                </c:pt>
                <c:pt idx="735">
                  <c:v>123.98</c:v>
                </c:pt>
                <c:pt idx="736">
                  <c:v>124.52</c:v>
                </c:pt>
                <c:pt idx="737">
                  <c:v>124.52</c:v>
                </c:pt>
                <c:pt idx="738">
                  <c:v>124.52</c:v>
                </c:pt>
                <c:pt idx="739">
                  <c:v>124.52</c:v>
                </c:pt>
                <c:pt idx="740">
                  <c:v>124.52</c:v>
                </c:pt>
                <c:pt idx="741">
                  <c:v>124.52</c:v>
                </c:pt>
                <c:pt idx="742">
                  <c:v>124.7</c:v>
                </c:pt>
                <c:pt idx="743">
                  <c:v>124.7</c:v>
                </c:pt>
                <c:pt idx="744">
                  <c:v>124.7</c:v>
                </c:pt>
                <c:pt idx="745">
                  <c:v>124.7</c:v>
                </c:pt>
                <c:pt idx="746">
                  <c:v>124.7</c:v>
                </c:pt>
                <c:pt idx="747">
                  <c:v>124.7</c:v>
                </c:pt>
                <c:pt idx="748">
                  <c:v>124.7</c:v>
                </c:pt>
                <c:pt idx="749">
                  <c:v>124.7</c:v>
                </c:pt>
                <c:pt idx="750">
                  <c:v>124.7</c:v>
                </c:pt>
                <c:pt idx="751">
                  <c:v>124.88000000000001</c:v>
                </c:pt>
                <c:pt idx="752">
                  <c:v>124.7</c:v>
                </c:pt>
                <c:pt idx="753">
                  <c:v>124.88000000000001</c:v>
                </c:pt>
                <c:pt idx="754">
                  <c:v>124.7</c:v>
                </c:pt>
                <c:pt idx="755">
                  <c:v>124.88000000000001</c:v>
                </c:pt>
                <c:pt idx="756">
                  <c:v>124.7</c:v>
                </c:pt>
                <c:pt idx="757">
                  <c:v>124.7</c:v>
                </c:pt>
                <c:pt idx="758">
                  <c:v>124.7</c:v>
                </c:pt>
                <c:pt idx="759">
                  <c:v>124.7</c:v>
                </c:pt>
                <c:pt idx="760">
                  <c:v>124.88000000000001</c:v>
                </c:pt>
                <c:pt idx="761">
                  <c:v>124.7</c:v>
                </c:pt>
                <c:pt idx="762">
                  <c:v>124.7</c:v>
                </c:pt>
                <c:pt idx="763">
                  <c:v>124.7</c:v>
                </c:pt>
                <c:pt idx="764">
                  <c:v>124.88000000000001</c:v>
                </c:pt>
                <c:pt idx="765">
                  <c:v>124.7</c:v>
                </c:pt>
                <c:pt idx="766">
                  <c:v>124.7</c:v>
                </c:pt>
                <c:pt idx="767">
                  <c:v>124.7</c:v>
                </c:pt>
                <c:pt idx="768">
                  <c:v>124.88000000000001</c:v>
                </c:pt>
                <c:pt idx="769">
                  <c:v>124.7</c:v>
                </c:pt>
                <c:pt idx="770">
                  <c:v>124.88000000000001</c:v>
                </c:pt>
                <c:pt idx="771">
                  <c:v>124.7</c:v>
                </c:pt>
                <c:pt idx="772">
                  <c:v>123.98</c:v>
                </c:pt>
                <c:pt idx="773">
                  <c:v>123.98</c:v>
                </c:pt>
                <c:pt idx="774">
                  <c:v>123.62</c:v>
                </c:pt>
                <c:pt idx="775">
                  <c:v>123.62</c:v>
                </c:pt>
                <c:pt idx="776">
                  <c:v>123.98</c:v>
                </c:pt>
                <c:pt idx="777">
                  <c:v>123.98</c:v>
                </c:pt>
                <c:pt idx="778">
                  <c:v>123.98</c:v>
                </c:pt>
                <c:pt idx="779">
                  <c:v>123.98</c:v>
                </c:pt>
                <c:pt idx="780">
                  <c:v>123.98</c:v>
                </c:pt>
                <c:pt idx="781">
                  <c:v>123.98</c:v>
                </c:pt>
                <c:pt idx="782">
                  <c:v>123.98</c:v>
                </c:pt>
                <c:pt idx="783">
                  <c:v>123.98</c:v>
                </c:pt>
                <c:pt idx="784">
                  <c:v>123.62</c:v>
                </c:pt>
                <c:pt idx="785">
                  <c:v>123.62</c:v>
                </c:pt>
                <c:pt idx="786">
                  <c:v>123.98</c:v>
                </c:pt>
                <c:pt idx="787">
                  <c:v>123.98</c:v>
                </c:pt>
                <c:pt idx="788">
                  <c:v>123.98</c:v>
                </c:pt>
                <c:pt idx="789">
                  <c:v>123.62</c:v>
                </c:pt>
                <c:pt idx="790">
                  <c:v>123.62</c:v>
                </c:pt>
                <c:pt idx="791">
                  <c:v>123.62</c:v>
                </c:pt>
                <c:pt idx="792">
                  <c:v>123.62</c:v>
                </c:pt>
                <c:pt idx="793">
                  <c:v>123.62</c:v>
                </c:pt>
                <c:pt idx="794">
                  <c:v>123.44</c:v>
                </c:pt>
                <c:pt idx="795">
                  <c:v>123.44</c:v>
                </c:pt>
                <c:pt idx="796">
                  <c:v>123.44</c:v>
                </c:pt>
                <c:pt idx="797">
                  <c:v>123.44</c:v>
                </c:pt>
                <c:pt idx="798">
                  <c:v>123.44</c:v>
                </c:pt>
                <c:pt idx="799">
                  <c:v>123.44</c:v>
                </c:pt>
                <c:pt idx="800">
                  <c:v>123.44</c:v>
                </c:pt>
                <c:pt idx="801">
                  <c:v>123.44</c:v>
                </c:pt>
                <c:pt idx="802">
                  <c:v>123.08</c:v>
                </c:pt>
                <c:pt idx="803">
                  <c:v>123.08</c:v>
                </c:pt>
                <c:pt idx="804">
                  <c:v>123.08</c:v>
                </c:pt>
                <c:pt idx="805">
                  <c:v>123.08</c:v>
                </c:pt>
                <c:pt idx="806">
                  <c:v>123.08</c:v>
                </c:pt>
                <c:pt idx="807">
                  <c:v>123.08</c:v>
                </c:pt>
                <c:pt idx="808">
                  <c:v>123.08</c:v>
                </c:pt>
                <c:pt idx="809">
                  <c:v>123.08</c:v>
                </c:pt>
                <c:pt idx="810">
                  <c:v>123.08</c:v>
                </c:pt>
                <c:pt idx="811">
                  <c:v>123.08</c:v>
                </c:pt>
                <c:pt idx="812">
                  <c:v>123.08</c:v>
                </c:pt>
                <c:pt idx="813">
                  <c:v>123.08</c:v>
                </c:pt>
                <c:pt idx="814">
                  <c:v>122.9</c:v>
                </c:pt>
                <c:pt idx="815">
                  <c:v>122.9</c:v>
                </c:pt>
                <c:pt idx="816">
                  <c:v>122.9</c:v>
                </c:pt>
                <c:pt idx="817">
                  <c:v>122.9</c:v>
                </c:pt>
                <c:pt idx="818">
                  <c:v>122.53999999999999</c:v>
                </c:pt>
                <c:pt idx="819">
                  <c:v>122.53999999999999</c:v>
                </c:pt>
                <c:pt idx="820">
                  <c:v>122</c:v>
                </c:pt>
                <c:pt idx="821">
                  <c:v>121.82</c:v>
                </c:pt>
                <c:pt idx="822">
                  <c:v>122</c:v>
                </c:pt>
                <c:pt idx="823">
                  <c:v>121.82</c:v>
                </c:pt>
                <c:pt idx="824">
                  <c:v>121.82</c:v>
                </c:pt>
                <c:pt idx="825">
                  <c:v>121.82</c:v>
                </c:pt>
                <c:pt idx="826">
                  <c:v>121.82</c:v>
                </c:pt>
                <c:pt idx="827">
                  <c:v>121.82</c:v>
                </c:pt>
                <c:pt idx="828">
                  <c:v>121.82</c:v>
                </c:pt>
                <c:pt idx="829">
                  <c:v>121.82</c:v>
                </c:pt>
                <c:pt idx="830">
                  <c:v>121.82</c:v>
                </c:pt>
                <c:pt idx="831">
                  <c:v>121.82</c:v>
                </c:pt>
                <c:pt idx="832">
                  <c:v>121.82</c:v>
                </c:pt>
                <c:pt idx="833">
                  <c:v>121.64</c:v>
                </c:pt>
                <c:pt idx="834">
                  <c:v>121.64</c:v>
                </c:pt>
                <c:pt idx="835">
                  <c:v>121.64</c:v>
                </c:pt>
                <c:pt idx="836">
                  <c:v>121.64</c:v>
                </c:pt>
                <c:pt idx="837">
                  <c:v>121.28</c:v>
                </c:pt>
                <c:pt idx="838">
                  <c:v>121.28</c:v>
                </c:pt>
                <c:pt idx="839">
                  <c:v>121.28</c:v>
                </c:pt>
                <c:pt idx="840">
                  <c:v>121.10000000000001</c:v>
                </c:pt>
                <c:pt idx="841">
                  <c:v>120.92</c:v>
                </c:pt>
                <c:pt idx="842">
                  <c:v>121.10000000000001</c:v>
                </c:pt>
                <c:pt idx="843">
                  <c:v>120.92</c:v>
                </c:pt>
                <c:pt idx="844">
                  <c:v>120.74</c:v>
                </c:pt>
                <c:pt idx="845">
                  <c:v>120.74</c:v>
                </c:pt>
                <c:pt idx="846">
                  <c:v>120.38000000000001</c:v>
                </c:pt>
                <c:pt idx="847">
                  <c:v>120.2</c:v>
                </c:pt>
                <c:pt idx="848">
                  <c:v>120.2</c:v>
                </c:pt>
                <c:pt idx="849">
                  <c:v>120.02</c:v>
                </c:pt>
                <c:pt idx="850">
                  <c:v>120.02</c:v>
                </c:pt>
                <c:pt idx="851">
                  <c:v>120.2</c:v>
                </c:pt>
                <c:pt idx="852">
                  <c:v>120.02</c:v>
                </c:pt>
                <c:pt idx="853">
                  <c:v>119.48</c:v>
                </c:pt>
                <c:pt idx="854">
                  <c:v>119.48</c:v>
                </c:pt>
                <c:pt idx="855">
                  <c:v>119.48</c:v>
                </c:pt>
                <c:pt idx="856">
                  <c:v>119.48</c:v>
                </c:pt>
                <c:pt idx="857">
                  <c:v>119.3</c:v>
                </c:pt>
                <c:pt idx="858">
                  <c:v>119.3</c:v>
                </c:pt>
                <c:pt idx="859">
                  <c:v>119.3</c:v>
                </c:pt>
                <c:pt idx="860">
                  <c:v>119.3</c:v>
                </c:pt>
                <c:pt idx="861">
                  <c:v>119.12</c:v>
                </c:pt>
                <c:pt idx="862">
                  <c:v>119.3</c:v>
                </c:pt>
                <c:pt idx="863">
                  <c:v>119.12</c:v>
                </c:pt>
                <c:pt idx="864">
                  <c:v>119.12</c:v>
                </c:pt>
                <c:pt idx="865">
                  <c:v>119.12</c:v>
                </c:pt>
                <c:pt idx="866">
                  <c:v>119.12</c:v>
                </c:pt>
                <c:pt idx="867">
                  <c:v>119.12</c:v>
                </c:pt>
                <c:pt idx="868">
                  <c:v>119.12</c:v>
                </c:pt>
                <c:pt idx="869">
                  <c:v>119.12</c:v>
                </c:pt>
                <c:pt idx="870">
                  <c:v>119.12</c:v>
                </c:pt>
                <c:pt idx="871">
                  <c:v>119.12</c:v>
                </c:pt>
                <c:pt idx="872">
                  <c:v>119.12</c:v>
                </c:pt>
                <c:pt idx="873">
                  <c:v>119.3</c:v>
                </c:pt>
                <c:pt idx="874">
                  <c:v>119.12</c:v>
                </c:pt>
                <c:pt idx="875">
                  <c:v>119.12</c:v>
                </c:pt>
                <c:pt idx="876">
                  <c:v>119.12</c:v>
                </c:pt>
                <c:pt idx="877">
                  <c:v>119.3</c:v>
                </c:pt>
                <c:pt idx="878">
                  <c:v>119.3</c:v>
                </c:pt>
                <c:pt idx="879">
                  <c:v>119.3</c:v>
                </c:pt>
                <c:pt idx="880">
                  <c:v>119.48</c:v>
                </c:pt>
                <c:pt idx="881">
                  <c:v>119.3</c:v>
                </c:pt>
                <c:pt idx="882">
                  <c:v>119.3</c:v>
                </c:pt>
                <c:pt idx="883">
                  <c:v>119.3</c:v>
                </c:pt>
                <c:pt idx="884">
                  <c:v>119.48</c:v>
                </c:pt>
                <c:pt idx="885">
                  <c:v>119.3</c:v>
                </c:pt>
                <c:pt idx="886">
                  <c:v>119.48</c:v>
                </c:pt>
                <c:pt idx="887">
                  <c:v>119.3</c:v>
                </c:pt>
                <c:pt idx="888">
                  <c:v>119.3</c:v>
                </c:pt>
                <c:pt idx="889">
                  <c:v>119.3</c:v>
                </c:pt>
                <c:pt idx="890">
                  <c:v>119.3</c:v>
                </c:pt>
                <c:pt idx="891">
                  <c:v>119.3</c:v>
                </c:pt>
                <c:pt idx="892">
                  <c:v>119.12</c:v>
                </c:pt>
                <c:pt idx="893">
                  <c:v>118.94</c:v>
                </c:pt>
                <c:pt idx="894">
                  <c:v>119.12</c:v>
                </c:pt>
                <c:pt idx="895">
                  <c:v>119.12</c:v>
                </c:pt>
                <c:pt idx="896">
                  <c:v>118.94</c:v>
                </c:pt>
                <c:pt idx="897">
                  <c:v>118.94</c:v>
                </c:pt>
                <c:pt idx="898">
                  <c:v>118.94</c:v>
                </c:pt>
                <c:pt idx="899">
                  <c:v>119.12</c:v>
                </c:pt>
                <c:pt idx="900">
                  <c:v>118.94</c:v>
                </c:pt>
                <c:pt idx="901">
                  <c:v>118.94</c:v>
                </c:pt>
                <c:pt idx="902">
                  <c:v>119.12</c:v>
                </c:pt>
                <c:pt idx="903">
                  <c:v>119.12</c:v>
                </c:pt>
                <c:pt idx="904">
                  <c:v>119.12</c:v>
                </c:pt>
                <c:pt idx="905">
                  <c:v>119.12</c:v>
                </c:pt>
                <c:pt idx="906">
                  <c:v>119.12</c:v>
                </c:pt>
                <c:pt idx="907">
                  <c:v>119.12</c:v>
                </c:pt>
                <c:pt idx="908">
                  <c:v>119.12</c:v>
                </c:pt>
                <c:pt idx="909">
                  <c:v>119.12</c:v>
                </c:pt>
                <c:pt idx="910">
                  <c:v>118.03999999999999</c:v>
                </c:pt>
                <c:pt idx="911">
                  <c:v>117.5</c:v>
                </c:pt>
                <c:pt idx="912">
                  <c:v>117.32</c:v>
                </c:pt>
                <c:pt idx="913">
                  <c:v>116.24</c:v>
                </c:pt>
                <c:pt idx="914">
                  <c:v>114.98</c:v>
                </c:pt>
                <c:pt idx="915">
                  <c:v>114.98</c:v>
                </c:pt>
                <c:pt idx="916">
                  <c:v>114.98</c:v>
                </c:pt>
                <c:pt idx="917">
                  <c:v>115.34</c:v>
                </c:pt>
                <c:pt idx="918">
                  <c:v>114.98</c:v>
                </c:pt>
                <c:pt idx="919">
                  <c:v>114.98</c:v>
                </c:pt>
                <c:pt idx="920">
                  <c:v>114.98</c:v>
                </c:pt>
                <c:pt idx="921">
                  <c:v>114.8</c:v>
                </c:pt>
                <c:pt idx="922">
                  <c:v>114.8</c:v>
                </c:pt>
                <c:pt idx="923">
                  <c:v>114.98</c:v>
                </c:pt>
                <c:pt idx="924">
                  <c:v>114.62</c:v>
                </c:pt>
                <c:pt idx="925">
                  <c:v>114.62</c:v>
                </c:pt>
                <c:pt idx="926">
                  <c:v>114.8</c:v>
                </c:pt>
                <c:pt idx="927">
                  <c:v>114.62</c:v>
                </c:pt>
                <c:pt idx="928">
                  <c:v>114.62</c:v>
                </c:pt>
                <c:pt idx="929">
                  <c:v>114.8</c:v>
                </c:pt>
                <c:pt idx="930">
                  <c:v>114.62</c:v>
                </c:pt>
                <c:pt idx="931">
                  <c:v>114.62</c:v>
                </c:pt>
                <c:pt idx="932">
                  <c:v>114.62</c:v>
                </c:pt>
                <c:pt idx="933">
                  <c:v>114.62</c:v>
                </c:pt>
                <c:pt idx="934">
                  <c:v>114.8</c:v>
                </c:pt>
                <c:pt idx="935">
                  <c:v>114.62</c:v>
                </c:pt>
                <c:pt idx="936">
                  <c:v>114.62</c:v>
                </c:pt>
                <c:pt idx="937">
                  <c:v>114.62</c:v>
                </c:pt>
                <c:pt idx="938">
                  <c:v>114.62</c:v>
                </c:pt>
                <c:pt idx="939">
                  <c:v>114.62</c:v>
                </c:pt>
                <c:pt idx="940">
                  <c:v>114.62</c:v>
                </c:pt>
                <c:pt idx="941">
                  <c:v>114.8</c:v>
                </c:pt>
                <c:pt idx="942">
                  <c:v>114.62</c:v>
                </c:pt>
                <c:pt idx="943">
                  <c:v>114.62</c:v>
                </c:pt>
                <c:pt idx="944">
                  <c:v>114.62</c:v>
                </c:pt>
                <c:pt idx="945">
                  <c:v>114.62</c:v>
                </c:pt>
                <c:pt idx="946">
                  <c:v>114.62</c:v>
                </c:pt>
                <c:pt idx="947">
                  <c:v>114.62</c:v>
                </c:pt>
                <c:pt idx="948">
                  <c:v>114.62</c:v>
                </c:pt>
                <c:pt idx="949">
                  <c:v>114.62</c:v>
                </c:pt>
                <c:pt idx="950">
                  <c:v>114.62</c:v>
                </c:pt>
                <c:pt idx="951">
                  <c:v>114.8</c:v>
                </c:pt>
                <c:pt idx="952">
                  <c:v>114.8</c:v>
                </c:pt>
                <c:pt idx="953">
                  <c:v>114.8</c:v>
                </c:pt>
                <c:pt idx="954">
                  <c:v>114.98</c:v>
                </c:pt>
                <c:pt idx="955">
                  <c:v>114.8</c:v>
                </c:pt>
                <c:pt idx="956">
                  <c:v>114.8</c:v>
                </c:pt>
                <c:pt idx="957">
                  <c:v>114.8</c:v>
                </c:pt>
                <c:pt idx="958">
                  <c:v>114.8</c:v>
                </c:pt>
                <c:pt idx="959">
                  <c:v>114.8</c:v>
                </c:pt>
                <c:pt idx="960">
                  <c:v>114.8</c:v>
                </c:pt>
                <c:pt idx="961">
                  <c:v>114.98</c:v>
                </c:pt>
                <c:pt idx="962">
                  <c:v>114.8</c:v>
                </c:pt>
                <c:pt idx="963">
                  <c:v>114.8</c:v>
                </c:pt>
                <c:pt idx="964">
                  <c:v>114.8</c:v>
                </c:pt>
                <c:pt idx="965">
                  <c:v>114.8</c:v>
                </c:pt>
                <c:pt idx="966">
                  <c:v>114.8</c:v>
                </c:pt>
                <c:pt idx="967">
                  <c:v>114.8</c:v>
                </c:pt>
                <c:pt idx="968">
                  <c:v>114.62</c:v>
                </c:pt>
                <c:pt idx="969">
                  <c:v>114.8</c:v>
                </c:pt>
                <c:pt idx="970">
                  <c:v>114.62</c:v>
                </c:pt>
                <c:pt idx="971">
                  <c:v>114.8</c:v>
                </c:pt>
                <c:pt idx="972">
                  <c:v>114.8</c:v>
                </c:pt>
                <c:pt idx="973">
                  <c:v>114.8</c:v>
                </c:pt>
                <c:pt idx="974">
                  <c:v>114.62</c:v>
                </c:pt>
                <c:pt idx="975">
                  <c:v>114.8</c:v>
                </c:pt>
                <c:pt idx="976">
                  <c:v>114.8</c:v>
                </c:pt>
                <c:pt idx="977">
                  <c:v>114.8</c:v>
                </c:pt>
                <c:pt idx="978">
                  <c:v>114.98</c:v>
                </c:pt>
                <c:pt idx="979">
                  <c:v>114.98</c:v>
                </c:pt>
                <c:pt idx="980">
                  <c:v>114.98</c:v>
                </c:pt>
                <c:pt idx="981">
                  <c:v>115.34</c:v>
                </c:pt>
                <c:pt idx="982">
                  <c:v>115.34</c:v>
                </c:pt>
                <c:pt idx="983">
                  <c:v>115.34</c:v>
                </c:pt>
                <c:pt idx="984">
                  <c:v>115.34</c:v>
                </c:pt>
                <c:pt idx="985">
                  <c:v>115.34</c:v>
                </c:pt>
                <c:pt idx="986">
                  <c:v>115.34</c:v>
                </c:pt>
                <c:pt idx="987">
                  <c:v>115.34</c:v>
                </c:pt>
                <c:pt idx="988">
                  <c:v>115.34</c:v>
                </c:pt>
                <c:pt idx="989">
                  <c:v>115.34</c:v>
                </c:pt>
                <c:pt idx="990">
                  <c:v>115.52</c:v>
                </c:pt>
                <c:pt idx="991">
                  <c:v>115.52</c:v>
                </c:pt>
                <c:pt idx="992">
                  <c:v>115.7</c:v>
                </c:pt>
                <c:pt idx="993">
                  <c:v>115.52</c:v>
                </c:pt>
                <c:pt idx="994">
                  <c:v>115.52</c:v>
                </c:pt>
                <c:pt idx="995">
                  <c:v>115.52</c:v>
                </c:pt>
                <c:pt idx="996">
                  <c:v>115.52</c:v>
                </c:pt>
                <c:pt idx="997">
                  <c:v>115.52</c:v>
                </c:pt>
                <c:pt idx="998">
                  <c:v>115.52</c:v>
                </c:pt>
                <c:pt idx="999">
                  <c:v>115.52</c:v>
                </c:pt>
                <c:pt idx="1000">
                  <c:v>115.52</c:v>
                </c:pt>
                <c:pt idx="1001">
                  <c:v>115.52</c:v>
                </c:pt>
                <c:pt idx="1002">
                  <c:v>115.52</c:v>
                </c:pt>
                <c:pt idx="1003">
                  <c:v>115.52</c:v>
                </c:pt>
                <c:pt idx="1004">
                  <c:v>115.52</c:v>
                </c:pt>
                <c:pt idx="1005">
                  <c:v>115.52</c:v>
                </c:pt>
                <c:pt idx="1006">
                  <c:v>115.52</c:v>
                </c:pt>
                <c:pt idx="1007">
                  <c:v>115.7</c:v>
                </c:pt>
                <c:pt idx="1008">
                  <c:v>115.52</c:v>
                </c:pt>
                <c:pt idx="1009">
                  <c:v>115.52</c:v>
                </c:pt>
                <c:pt idx="1010">
                  <c:v>115.52</c:v>
                </c:pt>
                <c:pt idx="1011">
                  <c:v>115.52</c:v>
                </c:pt>
                <c:pt idx="1012">
                  <c:v>115.7</c:v>
                </c:pt>
                <c:pt idx="1013">
                  <c:v>115.52</c:v>
                </c:pt>
                <c:pt idx="1014">
                  <c:v>115.52</c:v>
                </c:pt>
                <c:pt idx="1015">
                  <c:v>115.52</c:v>
                </c:pt>
                <c:pt idx="1016">
                  <c:v>115.52</c:v>
                </c:pt>
                <c:pt idx="1017">
                  <c:v>115.52</c:v>
                </c:pt>
                <c:pt idx="1018">
                  <c:v>115.52</c:v>
                </c:pt>
                <c:pt idx="1019">
                  <c:v>115.52</c:v>
                </c:pt>
                <c:pt idx="1020">
                  <c:v>115.7</c:v>
                </c:pt>
                <c:pt idx="1021">
                  <c:v>115.52</c:v>
                </c:pt>
                <c:pt idx="1022">
                  <c:v>115.52</c:v>
                </c:pt>
                <c:pt idx="1023">
                  <c:v>115.52</c:v>
                </c:pt>
                <c:pt idx="1024">
                  <c:v>115.52</c:v>
                </c:pt>
                <c:pt idx="1025">
                  <c:v>115.52</c:v>
                </c:pt>
                <c:pt idx="1026">
                  <c:v>115.7</c:v>
                </c:pt>
                <c:pt idx="1027">
                  <c:v>115.7</c:v>
                </c:pt>
                <c:pt idx="1028">
                  <c:v>115.88000000000001</c:v>
                </c:pt>
                <c:pt idx="1029">
                  <c:v>115.88000000000001</c:v>
                </c:pt>
                <c:pt idx="1030">
                  <c:v>115.88000000000001</c:v>
                </c:pt>
                <c:pt idx="1031">
                  <c:v>116.24</c:v>
                </c:pt>
                <c:pt idx="1032">
                  <c:v>115.88000000000001</c:v>
                </c:pt>
                <c:pt idx="1033">
                  <c:v>115.88000000000001</c:v>
                </c:pt>
                <c:pt idx="1034">
                  <c:v>115.88000000000001</c:v>
                </c:pt>
                <c:pt idx="1035">
                  <c:v>115.88000000000001</c:v>
                </c:pt>
                <c:pt idx="1036">
                  <c:v>116.60000000000001</c:v>
                </c:pt>
                <c:pt idx="1037">
                  <c:v>116.42</c:v>
                </c:pt>
                <c:pt idx="1038">
                  <c:v>116.42</c:v>
                </c:pt>
                <c:pt idx="1039">
                  <c:v>116.42</c:v>
                </c:pt>
                <c:pt idx="1040">
                  <c:v>116.24</c:v>
                </c:pt>
                <c:pt idx="1041">
                  <c:v>116.24</c:v>
                </c:pt>
                <c:pt idx="1042">
                  <c:v>116.24</c:v>
                </c:pt>
                <c:pt idx="1043">
                  <c:v>116.24</c:v>
                </c:pt>
                <c:pt idx="1044">
                  <c:v>116.24</c:v>
                </c:pt>
                <c:pt idx="1045">
                  <c:v>116.24</c:v>
                </c:pt>
                <c:pt idx="1046">
                  <c:v>116.24</c:v>
                </c:pt>
                <c:pt idx="1047">
                  <c:v>116.24</c:v>
                </c:pt>
                <c:pt idx="1048">
                  <c:v>115.88000000000001</c:v>
                </c:pt>
                <c:pt idx="1049">
                  <c:v>115.7</c:v>
                </c:pt>
                <c:pt idx="1050">
                  <c:v>114.62</c:v>
                </c:pt>
                <c:pt idx="1051">
                  <c:v>114.08</c:v>
                </c:pt>
                <c:pt idx="1052">
                  <c:v>114.44</c:v>
                </c:pt>
                <c:pt idx="1053">
                  <c:v>113.72</c:v>
                </c:pt>
                <c:pt idx="1054">
                  <c:v>113.72</c:v>
                </c:pt>
                <c:pt idx="1055">
                  <c:v>114.08</c:v>
                </c:pt>
                <c:pt idx="1056">
                  <c:v>113.9</c:v>
                </c:pt>
                <c:pt idx="1057">
                  <c:v>114.98</c:v>
                </c:pt>
                <c:pt idx="1058">
                  <c:v>115.52</c:v>
                </c:pt>
                <c:pt idx="1059">
                  <c:v>115.7</c:v>
                </c:pt>
                <c:pt idx="1060">
                  <c:v>115.34</c:v>
                </c:pt>
                <c:pt idx="1061">
                  <c:v>115.34</c:v>
                </c:pt>
                <c:pt idx="1062">
                  <c:v>114.98</c:v>
                </c:pt>
                <c:pt idx="1063">
                  <c:v>114.98</c:v>
                </c:pt>
                <c:pt idx="1064">
                  <c:v>114.8</c:v>
                </c:pt>
                <c:pt idx="1065">
                  <c:v>114.8</c:v>
                </c:pt>
                <c:pt idx="1066">
                  <c:v>114.98</c:v>
                </c:pt>
                <c:pt idx="1067">
                  <c:v>114.8</c:v>
                </c:pt>
                <c:pt idx="1068">
                  <c:v>114.98</c:v>
                </c:pt>
                <c:pt idx="1069">
                  <c:v>114.8</c:v>
                </c:pt>
                <c:pt idx="1070">
                  <c:v>114.98</c:v>
                </c:pt>
                <c:pt idx="1071">
                  <c:v>114.98</c:v>
                </c:pt>
                <c:pt idx="1072">
                  <c:v>114.8</c:v>
                </c:pt>
                <c:pt idx="1073">
                  <c:v>114.8</c:v>
                </c:pt>
                <c:pt idx="1074">
                  <c:v>114.44</c:v>
                </c:pt>
                <c:pt idx="1075">
                  <c:v>114.44</c:v>
                </c:pt>
                <c:pt idx="1076">
                  <c:v>114.44</c:v>
                </c:pt>
                <c:pt idx="1077">
                  <c:v>114.08</c:v>
                </c:pt>
                <c:pt idx="1078">
                  <c:v>114.08</c:v>
                </c:pt>
                <c:pt idx="1079">
                  <c:v>114.08</c:v>
                </c:pt>
                <c:pt idx="1080">
                  <c:v>114.44</c:v>
                </c:pt>
                <c:pt idx="1081">
                  <c:v>114.08</c:v>
                </c:pt>
                <c:pt idx="1082">
                  <c:v>114.44</c:v>
                </c:pt>
                <c:pt idx="1083">
                  <c:v>114.44</c:v>
                </c:pt>
                <c:pt idx="1084">
                  <c:v>114.44</c:v>
                </c:pt>
                <c:pt idx="1085">
                  <c:v>114.44</c:v>
                </c:pt>
                <c:pt idx="1086">
                  <c:v>114.44</c:v>
                </c:pt>
                <c:pt idx="1087">
                  <c:v>114.08</c:v>
                </c:pt>
                <c:pt idx="1088">
                  <c:v>114.44</c:v>
                </c:pt>
                <c:pt idx="1089">
                  <c:v>114.44</c:v>
                </c:pt>
                <c:pt idx="1090">
                  <c:v>114.08</c:v>
                </c:pt>
                <c:pt idx="1091">
                  <c:v>114.08</c:v>
                </c:pt>
                <c:pt idx="1092">
                  <c:v>114.08</c:v>
                </c:pt>
                <c:pt idx="1093">
                  <c:v>114.08</c:v>
                </c:pt>
                <c:pt idx="1094">
                  <c:v>114.08</c:v>
                </c:pt>
                <c:pt idx="1095">
                  <c:v>114.44</c:v>
                </c:pt>
                <c:pt idx="1096">
                  <c:v>114.08</c:v>
                </c:pt>
                <c:pt idx="1097">
                  <c:v>114.08</c:v>
                </c:pt>
                <c:pt idx="1098">
                  <c:v>114.08</c:v>
                </c:pt>
                <c:pt idx="1099">
                  <c:v>114.08</c:v>
                </c:pt>
                <c:pt idx="1100">
                  <c:v>114.08</c:v>
                </c:pt>
                <c:pt idx="1101">
                  <c:v>114.08</c:v>
                </c:pt>
                <c:pt idx="1102">
                  <c:v>114.08</c:v>
                </c:pt>
                <c:pt idx="1103">
                  <c:v>114.08</c:v>
                </c:pt>
                <c:pt idx="1104">
                  <c:v>114.08</c:v>
                </c:pt>
                <c:pt idx="1105">
                  <c:v>114.08</c:v>
                </c:pt>
                <c:pt idx="1106">
                  <c:v>114.44</c:v>
                </c:pt>
                <c:pt idx="1107">
                  <c:v>114.08</c:v>
                </c:pt>
                <c:pt idx="1108">
                  <c:v>114.08</c:v>
                </c:pt>
                <c:pt idx="1109">
                  <c:v>114.44</c:v>
                </c:pt>
                <c:pt idx="1110">
                  <c:v>114.62</c:v>
                </c:pt>
                <c:pt idx="1111">
                  <c:v>114.44</c:v>
                </c:pt>
                <c:pt idx="1112">
                  <c:v>114.62</c:v>
                </c:pt>
                <c:pt idx="1113">
                  <c:v>114.62</c:v>
                </c:pt>
                <c:pt idx="1114">
                  <c:v>114.44</c:v>
                </c:pt>
                <c:pt idx="1115">
                  <c:v>114.44</c:v>
                </c:pt>
                <c:pt idx="1116">
                  <c:v>114.08</c:v>
                </c:pt>
                <c:pt idx="1117">
                  <c:v>114.08</c:v>
                </c:pt>
                <c:pt idx="1118">
                  <c:v>114.44</c:v>
                </c:pt>
                <c:pt idx="1119">
                  <c:v>114.44</c:v>
                </c:pt>
                <c:pt idx="1120">
                  <c:v>114.08</c:v>
                </c:pt>
                <c:pt idx="1121">
                  <c:v>114.08</c:v>
                </c:pt>
                <c:pt idx="1122">
                  <c:v>114.08</c:v>
                </c:pt>
                <c:pt idx="1123">
                  <c:v>114.44</c:v>
                </c:pt>
                <c:pt idx="1124">
                  <c:v>114.08</c:v>
                </c:pt>
                <c:pt idx="1125">
                  <c:v>113.9</c:v>
                </c:pt>
                <c:pt idx="1126">
                  <c:v>113.9</c:v>
                </c:pt>
                <c:pt idx="1127">
                  <c:v>113.9</c:v>
                </c:pt>
                <c:pt idx="1128">
                  <c:v>113.9</c:v>
                </c:pt>
                <c:pt idx="1129">
                  <c:v>113.9</c:v>
                </c:pt>
                <c:pt idx="1130">
                  <c:v>113.9</c:v>
                </c:pt>
                <c:pt idx="1131">
                  <c:v>113.72</c:v>
                </c:pt>
                <c:pt idx="1132">
                  <c:v>113.72</c:v>
                </c:pt>
                <c:pt idx="1133">
                  <c:v>113.72</c:v>
                </c:pt>
                <c:pt idx="1134">
                  <c:v>113.72</c:v>
                </c:pt>
                <c:pt idx="1135">
                  <c:v>113.72</c:v>
                </c:pt>
                <c:pt idx="1136">
                  <c:v>113.9</c:v>
                </c:pt>
                <c:pt idx="1137">
                  <c:v>113.72</c:v>
                </c:pt>
                <c:pt idx="1138">
                  <c:v>113.72</c:v>
                </c:pt>
                <c:pt idx="1139">
                  <c:v>113.72</c:v>
                </c:pt>
                <c:pt idx="1140">
                  <c:v>113.72</c:v>
                </c:pt>
                <c:pt idx="1141">
                  <c:v>113.72</c:v>
                </c:pt>
                <c:pt idx="1142">
                  <c:v>113.9</c:v>
                </c:pt>
                <c:pt idx="1143">
                  <c:v>113.72</c:v>
                </c:pt>
                <c:pt idx="1144">
                  <c:v>113.9</c:v>
                </c:pt>
                <c:pt idx="1145">
                  <c:v>113.72</c:v>
                </c:pt>
                <c:pt idx="1146">
                  <c:v>113.72</c:v>
                </c:pt>
                <c:pt idx="1147">
                  <c:v>113.72</c:v>
                </c:pt>
                <c:pt idx="1148">
                  <c:v>113.72</c:v>
                </c:pt>
                <c:pt idx="1149">
                  <c:v>113.72</c:v>
                </c:pt>
                <c:pt idx="1150">
                  <c:v>113.53999999999999</c:v>
                </c:pt>
                <c:pt idx="1151">
                  <c:v>113.18</c:v>
                </c:pt>
                <c:pt idx="1152">
                  <c:v>113.53999999999999</c:v>
                </c:pt>
                <c:pt idx="1153">
                  <c:v>113.18</c:v>
                </c:pt>
                <c:pt idx="1154">
                  <c:v>113.53999999999999</c:v>
                </c:pt>
                <c:pt idx="1155">
                  <c:v>113</c:v>
                </c:pt>
                <c:pt idx="1156">
                  <c:v>111.92</c:v>
                </c:pt>
                <c:pt idx="1157">
                  <c:v>111.56</c:v>
                </c:pt>
                <c:pt idx="1158">
                  <c:v>111.56</c:v>
                </c:pt>
                <c:pt idx="1159">
                  <c:v>110.48</c:v>
                </c:pt>
                <c:pt idx="1160">
                  <c:v>109.4</c:v>
                </c:pt>
                <c:pt idx="1161">
                  <c:v>109.4</c:v>
                </c:pt>
                <c:pt idx="1162">
                  <c:v>109.4</c:v>
                </c:pt>
                <c:pt idx="1163">
                  <c:v>108.68</c:v>
                </c:pt>
                <c:pt idx="1164">
                  <c:v>108.5</c:v>
                </c:pt>
                <c:pt idx="1165">
                  <c:v>108.5</c:v>
                </c:pt>
                <c:pt idx="1166">
                  <c:v>108.5</c:v>
                </c:pt>
                <c:pt idx="1167">
                  <c:v>108.68</c:v>
                </c:pt>
                <c:pt idx="1168">
                  <c:v>108.5</c:v>
                </c:pt>
                <c:pt idx="1169">
                  <c:v>108.14</c:v>
                </c:pt>
                <c:pt idx="1170">
                  <c:v>108.14</c:v>
                </c:pt>
                <c:pt idx="1171">
                  <c:v>108.32</c:v>
                </c:pt>
                <c:pt idx="1172">
                  <c:v>108.32</c:v>
                </c:pt>
                <c:pt idx="1173">
                  <c:v>108.5</c:v>
                </c:pt>
                <c:pt idx="1174">
                  <c:v>109.58</c:v>
                </c:pt>
                <c:pt idx="1175">
                  <c:v>109.4</c:v>
                </c:pt>
                <c:pt idx="1176">
                  <c:v>109.58</c:v>
                </c:pt>
                <c:pt idx="1177">
                  <c:v>110.66000000000001</c:v>
                </c:pt>
                <c:pt idx="1178">
                  <c:v>110.84</c:v>
                </c:pt>
                <c:pt idx="1179">
                  <c:v>110.84</c:v>
                </c:pt>
                <c:pt idx="1180">
                  <c:v>110.84</c:v>
                </c:pt>
                <c:pt idx="1181">
                  <c:v>110.84</c:v>
                </c:pt>
                <c:pt idx="1182">
                  <c:v>111.02</c:v>
                </c:pt>
                <c:pt idx="1183">
                  <c:v>111.02</c:v>
                </c:pt>
                <c:pt idx="1184">
                  <c:v>111.02</c:v>
                </c:pt>
                <c:pt idx="1185">
                  <c:v>111.38000000000001</c:v>
                </c:pt>
                <c:pt idx="1186">
                  <c:v>111.38000000000001</c:v>
                </c:pt>
                <c:pt idx="1187">
                  <c:v>111.02</c:v>
                </c:pt>
                <c:pt idx="1188">
                  <c:v>111.38000000000001</c:v>
                </c:pt>
                <c:pt idx="1189">
                  <c:v>111.38000000000001</c:v>
                </c:pt>
                <c:pt idx="1190">
                  <c:v>111.56</c:v>
                </c:pt>
                <c:pt idx="1191">
                  <c:v>111.38000000000001</c:v>
                </c:pt>
                <c:pt idx="1192">
                  <c:v>111.56</c:v>
                </c:pt>
                <c:pt idx="1193">
                  <c:v>111.38000000000001</c:v>
                </c:pt>
                <c:pt idx="1194">
                  <c:v>111.74</c:v>
                </c:pt>
                <c:pt idx="1195">
                  <c:v>111.56</c:v>
                </c:pt>
                <c:pt idx="1196">
                  <c:v>111.56</c:v>
                </c:pt>
                <c:pt idx="1197">
                  <c:v>111.56</c:v>
                </c:pt>
                <c:pt idx="1198">
                  <c:v>112.10000000000001</c:v>
                </c:pt>
                <c:pt idx="1199">
                  <c:v>112.10000000000001</c:v>
                </c:pt>
                <c:pt idx="1200">
                  <c:v>112.64</c:v>
                </c:pt>
                <c:pt idx="1201">
                  <c:v>112.28</c:v>
                </c:pt>
                <c:pt idx="1202">
                  <c:v>112.64</c:v>
                </c:pt>
                <c:pt idx="1203">
                  <c:v>112.64</c:v>
                </c:pt>
                <c:pt idx="1204">
                  <c:v>113.18</c:v>
                </c:pt>
                <c:pt idx="1205">
                  <c:v>113.18</c:v>
                </c:pt>
                <c:pt idx="1206">
                  <c:v>113.18</c:v>
                </c:pt>
                <c:pt idx="1207">
                  <c:v>113.18</c:v>
                </c:pt>
                <c:pt idx="1208">
                  <c:v>113.18</c:v>
                </c:pt>
                <c:pt idx="1209">
                  <c:v>113.53999999999999</c:v>
                </c:pt>
                <c:pt idx="1210">
                  <c:v>113.53999999999999</c:v>
                </c:pt>
                <c:pt idx="1211">
                  <c:v>113.72</c:v>
                </c:pt>
                <c:pt idx="1212">
                  <c:v>113.72</c:v>
                </c:pt>
                <c:pt idx="1213">
                  <c:v>113.72</c:v>
                </c:pt>
                <c:pt idx="1214">
                  <c:v>113.72</c:v>
                </c:pt>
                <c:pt idx="1215">
                  <c:v>113.72</c:v>
                </c:pt>
                <c:pt idx="1216">
                  <c:v>114.8</c:v>
                </c:pt>
                <c:pt idx="1217">
                  <c:v>115.34</c:v>
                </c:pt>
                <c:pt idx="1218">
                  <c:v>115.34</c:v>
                </c:pt>
                <c:pt idx="1219">
                  <c:v>115.88000000000001</c:v>
                </c:pt>
                <c:pt idx="1220">
                  <c:v>115.7</c:v>
                </c:pt>
                <c:pt idx="1221">
                  <c:v>115.34</c:v>
                </c:pt>
                <c:pt idx="1222">
                  <c:v>115.52</c:v>
                </c:pt>
                <c:pt idx="1223">
                  <c:v>114.98</c:v>
                </c:pt>
                <c:pt idx="1224">
                  <c:v>114.98</c:v>
                </c:pt>
                <c:pt idx="1225">
                  <c:v>115.88000000000001</c:v>
                </c:pt>
                <c:pt idx="1226">
                  <c:v>115.7</c:v>
                </c:pt>
                <c:pt idx="1227">
                  <c:v>115.88000000000001</c:v>
                </c:pt>
                <c:pt idx="1228">
                  <c:v>115.88000000000001</c:v>
                </c:pt>
                <c:pt idx="1229">
                  <c:v>116.60000000000001</c:v>
                </c:pt>
                <c:pt idx="1230">
                  <c:v>116.60000000000001</c:v>
                </c:pt>
                <c:pt idx="1231">
                  <c:v>117.68</c:v>
                </c:pt>
                <c:pt idx="1232">
                  <c:v>118.03999999999999</c:v>
                </c:pt>
                <c:pt idx="1233">
                  <c:v>117.86000000000001</c:v>
                </c:pt>
                <c:pt idx="1234">
                  <c:v>117.86000000000001</c:v>
                </c:pt>
                <c:pt idx="1235">
                  <c:v>117.86000000000001</c:v>
                </c:pt>
                <c:pt idx="1236">
                  <c:v>118.03999999999999</c:v>
                </c:pt>
                <c:pt idx="1237">
                  <c:v>118.22</c:v>
                </c:pt>
                <c:pt idx="1238">
                  <c:v>119.3</c:v>
                </c:pt>
                <c:pt idx="1239">
                  <c:v>119.12</c:v>
                </c:pt>
                <c:pt idx="1240">
                  <c:v>119.12</c:v>
                </c:pt>
                <c:pt idx="1241">
                  <c:v>120.2</c:v>
                </c:pt>
                <c:pt idx="1242">
                  <c:v>120.74</c:v>
                </c:pt>
                <c:pt idx="1243">
                  <c:v>120.74</c:v>
                </c:pt>
                <c:pt idx="1244">
                  <c:v>121.82</c:v>
                </c:pt>
                <c:pt idx="1245">
                  <c:v>121.82</c:v>
                </c:pt>
                <c:pt idx="1246">
                  <c:v>121.82</c:v>
                </c:pt>
                <c:pt idx="1247">
                  <c:v>122.9</c:v>
                </c:pt>
                <c:pt idx="1248">
                  <c:v>123.44</c:v>
                </c:pt>
                <c:pt idx="1249">
                  <c:v>123.08</c:v>
                </c:pt>
                <c:pt idx="1250">
                  <c:v>124.16000000000001</c:v>
                </c:pt>
                <c:pt idx="1251">
                  <c:v>124.7</c:v>
                </c:pt>
                <c:pt idx="1252">
                  <c:v>124.7</c:v>
                </c:pt>
                <c:pt idx="1253">
                  <c:v>125.78</c:v>
                </c:pt>
                <c:pt idx="1254">
                  <c:v>126.14</c:v>
                </c:pt>
                <c:pt idx="1255">
                  <c:v>126.14</c:v>
                </c:pt>
                <c:pt idx="1256">
                  <c:v>126.32</c:v>
                </c:pt>
                <c:pt idx="1257">
                  <c:v>126.32</c:v>
                </c:pt>
                <c:pt idx="1258">
                  <c:v>126.68</c:v>
                </c:pt>
                <c:pt idx="1259">
                  <c:v>127.03999999999999</c:v>
                </c:pt>
                <c:pt idx="1260">
                  <c:v>126.32</c:v>
                </c:pt>
                <c:pt idx="1261">
                  <c:v>126.32</c:v>
                </c:pt>
                <c:pt idx="1262">
                  <c:v>125.78</c:v>
                </c:pt>
                <c:pt idx="1263">
                  <c:v>125.78</c:v>
                </c:pt>
                <c:pt idx="1264">
                  <c:v>125.78</c:v>
                </c:pt>
                <c:pt idx="1265">
                  <c:v>125.60000000000001</c:v>
                </c:pt>
                <c:pt idx="1266">
                  <c:v>125.60000000000001</c:v>
                </c:pt>
                <c:pt idx="1267">
                  <c:v>125.60000000000001</c:v>
                </c:pt>
                <c:pt idx="1268">
                  <c:v>125.60000000000001</c:v>
                </c:pt>
                <c:pt idx="1269">
                  <c:v>126.14</c:v>
                </c:pt>
                <c:pt idx="1270">
                  <c:v>126.14</c:v>
                </c:pt>
                <c:pt idx="1271">
                  <c:v>126.14</c:v>
                </c:pt>
                <c:pt idx="1272">
                  <c:v>126.14</c:v>
                </c:pt>
                <c:pt idx="1273">
                  <c:v>126.14</c:v>
                </c:pt>
                <c:pt idx="1274">
                  <c:v>126.14</c:v>
                </c:pt>
                <c:pt idx="1275">
                  <c:v>126.14</c:v>
                </c:pt>
                <c:pt idx="1276">
                  <c:v>126.14</c:v>
                </c:pt>
                <c:pt idx="1277">
                  <c:v>126.14</c:v>
                </c:pt>
                <c:pt idx="1278">
                  <c:v>126.14</c:v>
                </c:pt>
                <c:pt idx="1279">
                  <c:v>126.5</c:v>
                </c:pt>
                <c:pt idx="1280">
                  <c:v>126.32</c:v>
                </c:pt>
                <c:pt idx="1281">
                  <c:v>126.5</c:v>
                </c:pt>
                <c:pt idx="1282">
                  <c:v>126.32</c:v>
                </c:pt>
                <c:pt idx="1283">
                  <c:v>126.32</c:v>
                </c:pt>
                <c:pt idx="1284">
                  <c:v>126.32</c:v>
                </c:pt>
                <c:pt idx="1285">
                  <c:v>126.5</c:v>
                </c:pt>
                <c:pt idx="1286">
                  <c:v>126.32</c:v>
                </c:pt>
                <c:pt idx="1287">
                  <c:v>126.32</c:v>
                </c:pt>
                <c:pt idx="1288">
                  <c:v>126.5</c:v>
                </c:pt>
                <c:pt idx="1289">
                  <c:v>126.5</c:v>
                </c:pt>
                <c:pt idx="1290">
                  <c:v>126.5</c:v>
                </c:pt>
                <c:pt idx="1291">
                  <c:v>126.5</c:v>
                </c:pt>
                <c:pt idx="1292">
                  <c:v>126.5</c:v>
                </c:pt>
                <c:pt idx="1293">
                  <c:v>126.5</c:v>
                </c:pt>
                <c:pt idx="1294">
                  <c:v>126.5</c:v>
                </c:pt>
                <c:pt idx="1295">
                  <c:v>126.5</c:v>
                </c:pt>
                <c:pt idx="1296">
                  <c:v>126.5</c:v>
                </c:pt>
                <c:pt idx="1297">
                  <c:v>125.78</c:v>
                </c:pt>
                <c:pt idx="1298">
                  <c:v>126.14</c:v>
                </c:pt>
                <c:pt idx="1299">
                  <c:v>125.24</c:v>
                </c:pt>
                <c:pt idx="1300">
                  <c:v>125.24</c:v>
                </c:pt>
                <c:pt idx="1301">
                  <c:v>125.24</c:v>
                </c:pt>
                <c:pt idx="1302">
                  <c:v>125.24</c:v>
                </c:pt>
                <c:pt idx="1303">
                  <c:v>125.24</c:v>
                </c:pt>
                <c:pt idx="1304">
                  <c:v>125.24</c:v>
                </c:pt>
                <c:pt idx="1305">
                  <c:v>125.42</c:v>
                </c:pt>
                <c:pt idx="1306">
                  <c:v>125.42</c:v>
                </c:pt>
                <c:pt idx="1307">
                  <c:v>125.42</c:v>
                </c:pt>
                <c:pt idx="1308">
                  <c:v>125.42</c:v>
                </c:pt>
                <c:pt idx="1309">
                  <c:v>125.42</c:v>
                </c:pt>
                <c:pt idx="1310">
                  <c:v>125.42</c:v>
                </c:pt>
                <c:pt idx="1311">
                  <c:v>125.42</c:v>
                </c:pt>
                <c:pt idx="1312">
                  <c:v>125.42</c:v>
                </c:pt>
                <c:pt idx="1313">
                  <c:v>125.42</c:v>
                </c:pt>
                <c:pt idx="1314">
                  <c:v>125.60000000000001</c:v>
                </c:pt>
                <c:pt idx="1315">
                  <c:v>125.60000000000001</c:v>
                </c:pt>
                <c:pt idx="1316">
                  <c:v>125.60000000000001</c:v>
                </c:pt>
                <c:pt idx="1317">
                  <c:v>125.60000000000001</c:v>
                </c:pt>
                <c:pt idx="1318">
                  <c:v>125.60000000000001</c:v>
                </c:pt>
                <c:pt idx="1319">
                  <c:v>125.78</c:v>
                </c:pt>
                <c:pt idx="1320">
                  <c:v>125.60000000000001</c:v>
                </c:pt>
                <c:pt idx="1321">
                  <c:v>125.78</c:v>
                </c:pt>
                <c:pt idx="1322">
                  <c:v>125.78</c:v>
                </c:pt>
                <c:pt idx="1323">
                  <c:v>125.78</c:v>
                </c:pt>
                <c:pt idx="1324">
                  <c:v>125.78</c:v>
                </c:pt>
                <c:pt idx="1325">
                  <c:v>125.78</c:v>
                </c:pt>
                <c:pt idx="1326">
                  <c:v>126.14</c:v>
                </c:pt>
                <c:pt idx="1327">
                  <c:v>126.14</c:v>
                </c:pt>
                <c:pt idx="1328">
                  <c:v>124.88000000000001</c:v>
                </c:pt>
                <c:pt idx="1329">
                  <c:v>124.52</c:v>
                </c:pt>
                <c:pt idx="1330">
                  <c:v>124.52</c:v>
                </c:pt>
                <c:pt idx="1331">
                  <c:v>124.52</c:v>
                </c:pt>
                <c:pt idx="1332">
                  <c:v>123.44</c:v>
                </c:pt>
                <c:pt idx="1333">
                  <c:v>123.44</c:v>
                </c:pt>
                <c:pt idx="1334">
                  <c:v>123.44</c:v>
                </c:pt>
                <c:pt idx="1335">
                  <c:v>123.44</c:v>
                </c:pt>
                <c:pt idx="1336">
                  <c:v>123.44</c:v>
                </c:pt>
                <c:pt idx="1337">
                  <c:v>123.44</c:v>
                </c:pt>
                <c:pt idx="1338">
                  <c:v>123.08</c:v>
                </c:pt>
                <c:pt idx="1339">
                  <c:v>123.08</c:v>
                </c:pt>
                <c:pt idx="1340">
                  <c:v>123.08</c:v>
                </c:pt>
                <c:pt idx="1341">
                  <c:v>123.08</c:v>
                </c:pt>
                <c:pt idx="1342">
                  <c:v>123.08</c:v>
                </c:pt>
                <c:pt idx="1343">
                  <c:v>122</c:v>
                </c:pt>
                <c:pt idx="1344">
                  <c:v>122</c:v>
                </c:pt>
                <c:pt idx="1345">
                  <c:v>122</c:v>
                </c:pt>
                <c:pt idx="1346">
                  <c:v>121.64</c:v>
                </c:pt>
                <c:pt idx="1347">
                  <c:v>121.64</c:v>
                </c:pt>
                <c:pt idx="1348">
                  <c:v>121.28</c:v>
                </c:pt>
                <c:pt idx="1349">
                  <c:v>121.28</c:v>
                </c:pt>
                <c:pt idx="1350">
                  <c:v>120.74</c:v>
                </c:pt>
                <c:pt idx="1351">
                  <c:v>120.74</c:v>
                </c:pt>
                <c:pt idx="1352">
                  <c:v>119.48</c:v>
                </c:pt>
                <c:pt idx="1353">
                  <c:v>119.48</c:v>
                </c:pt>
                <c:pt idx="1354">
                  <c:v>119.3</c:v>
                </c:pt>
                <c:pt idx="1355">
                  <c:v>119.3</c:v>
                </c:pt>
                <c:pt idx="1356">
                  <c:v>119.3</c:v>
                </c:pt>
                <c:pt idx="1357">
                  <c:v>118.94</c:v>
                </c:pt>
                <c:pt idx="1358">
                  <c:v>118.76</c:v>
                </c:pt>
                <c:pt idx="1359">
                  <c:v>117.68</c:v>
                </c:pt>
                <c:pt idx="1360">
                  <c:v>117.14</c:v>
                </c:pt>
                <c:pt idx="1361">
                  <c:v>117.32</c:v>
                </c:pt>
                <c:pt idx="1362">
                  <c:v>116.24</c:v>
                </c:pt>
                <c:pt idx="1363">
                  <c:v>115.52</c:v>
                </c:pt>
                <c:pt idx="1364">
                  <c:v>115.52</c:v>
                </c:pt>
                <c:pt idx="1365">
                  <c:v>115.34</c:v>
                </c:pt>
                <c:pt idx="1366">
                  <c:v>115.34</c:v>
                </c:pt>
                <c:pt idx="1367">
                  <c:v>114.98</c:v>
                </c:pt>
                <c:pt idx="1368">
                  <c:v>115.34</c:v>
                </c:pt>
                <c:pt idx="1369">
                  <c:v>114.08</c:v>
                </c:pt>
                <c:pt idx="1370">
                  <c:v>114.08</c:v>
                </c:pt>
                <c:pt idx="1371">
                  <c:v>114.08</c:v>
                </c:pt>
                <c:pt idx="1372">
                  <c:v>114.08</c:v>
                </c:pt>
                <c:pt idx="1373">
                  <c:v>113.9</c:v>
                </c:pt>
                <c:pt idx="1374">
                  <c:v>113.72</c:v>
                </c:pt>
                <c:pt idx="1375">
                  <c:v>113.72</c:v>
                </c:pt>
                <c:pt idx="1376">
                  <c:v>113.72</c:v>
                </c:pt>
                <c:pt idx="1377">
                  <c:v>113.72</c:v>
                </c:pt>
                <c:pt idx="1378">
                  <c:v>113.9</c:v>
                </c:pt>
                <c:pt idx="1379">
                  <c:v>113.72</c:v>
                </c:pt>
                <c:pt idx="1380">
                  <c:v>113.53999999999999</c:v>
                </c:pt>
                <c:pt idx="1381">
                  <c:v>113.53999999999999</c:v>
                </c:pt>
                <c:pt idx="1382">
                  <c:v>113.53999999999999</c:v>
                </c:pt>
                <c:pt idx="1383">
                  <c:v>113.53999999999999</c:v>
                </c:pt>
                <c:pt idx="1384">
                  <c:v>113.18</c:v>
                </c:pt>
                <c:pt idx="1385">
                  <c:v>113.53999999999999</c:v>
                </c:pt>
                <c:pt idx="1386">
                  <c:v>113.18</c:v>
                </c:pt>
                <c:pt idx="1387">
                  <c:v>113.18</c:v>
                </c:pt>
                <c:pt idx="1388">
                  <c:v>113.18</c:v>
                </c:pt>
                <c:pt idx="1389">
                  <c:v>113.53999999999999</c:v>
                </c:pt>
                <c:pt idx="1390">
                  <c:v>113.18</c:v>
                </c:pt>
                <c:pt idx="1391">
                  <c:v>113.18</c:v>
                </c:pt>
                <c:pt idx="1392">
                  <c:v>113.53999999999999</c:v>
                </c:pt>
                <c:pt idx="1393">
                  <c:v>113.18</c:v>
                </c:pt>
                <c:pt idx="1394">
                  <c:v>113.53999999999999</c:v>
                </c:pt>
                <c:pt idx="1395">
                  <c:v>113.18</c:v>
                </c:pt>
                <c:pt idx="1396">
                  <c:v>113.18</c:v>
                </c:pt>
                <c:pt idx="1397">
                  <c:v>113.18</c:v>
                </c:pt>
                <c:pt idx="1398">
                  <c:v>113</c:v>
                </c:pt>
                <c:pt idx="1399">
                  <c:v>113</c:v>
                </c:pt>
                <c:pt idx="1400">
                  <c:v>113.18</c:v>
                </c:pt>
                <c:pt idx="1401">
                  <c:v>113.18</c:v>
                </c:pt>
                <c:pt idx="1402">
                  <c:v>112.82</c:v>
                </c:pt>
                <c:pt idx="1403">
                  <c:v>113</c:v>
                </c:pt>
                <c:pt idx="1404">
                  <c:v>112.82</c:v>
                </c:pt>
                <c:pt idx="1405">
                  <c:v>113</c:v>
                </c:pt>
                <c:pt idx="1406">
                  <c:v>113</c:v>
                </c:pt>
                <c:pt idx="1407">
                  <c:v>112.82</c:v>
                </c:pt>
                <c:pt idx="1408">
                  <c:v>112.82</c:v>
                </c:pt>
                <c:pt idx="1409">
                  <c:v>112.82</c:v>
                </c:pt>
                <c:pt idx="1410">
                  <c:v>112.82</c:v>
                </c:pt>
                <c:pt idx="1411">
                  <c:v>112.82</c:v>
                </c:pt>
                <c:pt idx="1412">
                  <c:v>112.64</c:v>
                </c:pt>
                <c:pt idx="1413">
                  <c:v>112.82</c:v>
                </c:pt>
                <c:pt idx="1414">
                  <c:v>112.64</c:v>
                </c:pt>
                <c:pt idx="1415">
                  <c:v>112.64</c:v>
                </c:pt>
                <c:pt idx="1416">
                  <c:v>112.64</c:v>
                </c:pt>
                <c:pt idx="1417">
                  <c:v>112.64</c:v>
                </c:pt>
                <c:pt idx="1418">
                  <c:v>112.82</c:v>
                </c:pt>
                <c:pt idx="1419">
                  <c:v>112.64</c:v>
                </c:pt>
                <c:pt idx="1420">
                  <c:v>112.64</c:v>
                </c:pt>
                <c:pt idx="1421">
                  <c:v>112.64</c:v>
                </c:pt>
                <c:pt idx="1422">
                  <c:v>112.64</c:v>
                </c:pt>
                <c:pt idx="1423">
                  <c:v>112.28</c:v>
                </c:pt>
                <c:pt idx="1424">
                  <c:v>111.92</c:v>
                </c:pt>
                <c:pt idx="1425">
                  <c:v>111.92</c:v>
                </c:pt>
                <c:pt idx="1426">
                  <c:v>111.56</c:v>
                </c:pt>
                <c:pt idx="1427">
                  <c:v>110.84</c:v>
                </c:pt>
                <c:pt idx="1428">
                  <c:v>110.66000000000001</c:v>
                </c:pt>
                <c:pt idx="1429">
                  <c:v>110.3</c:v>
                </c:pt>
                <c:pt idx="1430">
                  <c:v>109.58</c:v>
                </c:pt>
                <c:pt idx="1431">
                  <c:v>109.4</c:v>
                </c:pt>
                <c:pt idx="1432">
                  <c:v>109.03999999999999</c:v>
                </c:pt>
                <c:pt idx="1433">
                  <c:v>108.32</c:v>
                </c:pt>
                <c:pt idx="1434">
                  <c:v>108.14</c:v>
                </c:pt>
                <c:pt idx="1435">
                  <c:v>107.42</c:v>
                </c:pt>
                <c:pt idx="1436">
                  <c:v>107.42</c:v>
                </c:pt>
                <c:pt idx="1437">
                  <c:v>106.88000000000001</c:v>
                </c:pt>
                <c:pt idx="1438">
                  <c:v>106.88000000000001</c:v>
                </c:pt>
                <c:pt idx="1439">
                  <c:v>106.88000000000001</c:v>
                </c:pt>
                <c:pt idx="1440">
                  <c:v>106.88000000000001</c:v>
                </c:pt>
                <c:pt idx="1441">
                  <c:v>106.88000000000001</c:v>
                </c:pt>
                <c:pt idx="1442">
                  <c:v>106.88000000000001</c:v>
                </c:pt>
                <c:pt idx="1443">
                  <c:v>106.88000000000001</c:v>
                </c:pt>
                <c:pt idx="1444">
                  <c:v>106.88000000000001</c:v>
                </c:pt>
                <c:pt idx="1445">
                  <c:v>107.06</c:v>
                </c:pt>
                <c:pt idx="1446">
                  <c:v>106.88000000000001</c:v>
                </c:pt>
                <c:pt idx="1447">
                  <c:v>106.88000000000001</c:v>
                </c:pt>
                <c:pt idx="1448">
                  <c:v>106.88000000000001</c:v>
                </c:pt>
                <c:pt idx="1449">
                  <c:v>106.88000000000001</c:v>
                </c:pt>
                <c:pt idx="1450">
                  <c:v>106.88000000000001</c:v>
                </c:pt>
                <c:pt idx="1451">
                  <c:v>106.88000000000001</c:v>
                </c:pt>
                <c:pt idx="1452">
                  <c:v>106.88000000000001</c:v>
                </c:pt>
                <c:pt idx="1453">
                  <c:v>106.88000000000001</c:v>
                </c:pt>
                <c:pt idx="1454">
                  <c:v>106.88000000000001</c:v>
                </c:pt>
                <c:pt idx="1455">
                  <c:v>106.88000000000001</c:v>
                </c:pt>
                <c:pt idx="1456">
                  <c:v>106.88000000000001</c:v>
                </c:pt>
                <c:pt idx="1457">
                  <c:v>106.7</c:v>
                </c:pt>
                <c:pt idx="1458">
                  <c:v>106.88000000000001</c:v>
                </c:pt>
                <c:pt idx="1459">
                  <c:v>106.88000000000001</c:v>
                </c:pt>
                <c:pt idx="1460">
                  <c:v>106.88000000000001</c:v>
                </c:pt>
                <c:pt idx="1461">
                  <c:v>106.7</c:v>
                </c:pt>
                <c:pt idx="1462">
                  <c:v>106.88000000000001</c:v>
                </c:pt>
                <c:pt idx="1463">
                  <c:v>107.42</c:v>
                </c:pt>
                <c:pt idx="1464">
                  <c:v>107.24</c:v>
                </c:pt>
                <c:pt idx="1465">
                  <c:v>107.96000000000001</c:v>
                </c:pt>
                <c:pt idx="1466">
                  <c:v>107.96000000000001</c:v>
                </c:pt>
                <c:pt idx="1467">
                  <c:v>107.42</c:v>
                </c:pt>
                <c:pt idx="1468">
                  <c:v>107.24</c:v>
                </c:pt>
                <c:pt idx="1469">
                  <c:v>106.88000000000001</c:v>
                </c:pt>
                <c:pt idx="1470">
                  <c:v>106.88000000000001</c:v>
                </c:pt>
                <c:pt idx="1471">
                  <c:v>106.52</c:v>
                </c:pt>
                <c:pt idx="1472">
                  <c:v>106.52</c:v>
                </c:pt>
                <c:pt idx="1473">
                  <c:v>105.62</c:v>
                </c:pt>
                <c:pt idx="1474">
                  <c:v>105.62</c:v>
                </c:pt>
                <c:pt idx="1475">
                  <c:v>105.08</c:v>
                </c:pt>
                <c:pt idx="1476">
                  <c:v>105.08</c:v>
                </c:pt>
                <c:pt idx="1477">
                  <c:v>104.53999999999999</c:v>
                </c:pt>
                <c:pt idx="1478">
                  <c:v>104.53999999999999</c:v>
                </c:pt>
                <c:pt idx="1479">
                  <c:v>104.18</c:v>
                </c:pt>
                <c:pt idx="1480">
                  <c:v>104.18</c:v>
                </c:pt>
                <c:pt idx="1481">
                  <c:v>103.46000000000001</c:v>
                </c:pt>
                <c:pt idx="1482">
                  <c:v>103.46000000000001</c:v>
                </c:pt>
                <c:pt idx="1483">
                  <c:v>103.10000000000001</c:v>
                </c:pt>
                <c:pt idx="1484">
                  <c:v>103.10000000000001</c:v>
                </c:pt>
                <c:pt idx="1485">
                  <c:v>102.74</c:v>
                </c:pt>
                <c:pt idx="1486">
                  <c:v>102.74</c:v>
                </c:pt>
                <c:pt idx="1487">
                  <c:v>102.2</c:v>
                </c:pt>
                <c:pt idx="1488">
                  <c:v>102.38000000000001</c:v>
                </c:pt>
                <c:pt idx="1489">
                  <c:v>102.02</c:v>
                </c:pt>
                <c:pt idx="1490">
                  <c:v>102.02</c:v>
                </c:pt>
                <c:pt idx="1491">
                  <c:v>101.48</c:v>
                </c:pt>
                <c:pt idx="1492">
                  <c:v>101.48</c:v>
                </c:pt>
                <c:pt idx="1493">
                  <c:v>101.12</c:v>
                </c:pt>
                <c:pt idx="1494">
                  <c:v>101.12</c:v>
                </c:pt>
                <c:pt idx="1495">
                  <c:v>100.94</c:v>
                </c:pt>
                <c:pt idx="1496">
                  <c:v>100.94</c:v>
                </c:pt>
                <c:pt idx="1497">
                  <c:v>100.58</c:v>
                </c:pt>
                <c:pt idx="1498">
                  <c:v>100.58</c:v>
                </c:pt>
                <c:pt idx="1499">
                  <c:v>100.94</c:v>
                </c:pt>
                <c:pt idx="1500">
                  <c:v>100.94</c:v>
                </c:pt>
                <c:pt idx="1501">
                  <c:v>100.94</c:v>
                </c:pt>
                <c:pt idx="1502">
                  <c:v>100.94</c:v>
                </c:pt>
                <c:pt idx="1503">
                  <c:v>102.02</c:v>
                </c:pt>
                <c:pt idx="1504">
                  <c:v>103.10000000000001</c:v>
                </c:pt>
                <c:pt idx="1505">
                  <c:v>103.28</c:v>
                </c:pt>
                <c:pt idx="1506">
                  <c:v>103.28</c:v>
                </c:pt>
                <c:pt idx="1507">
                  <c:v>104.36000000000001</c:v>
                </c:pt>
                <c:pt idx="1508">
                  <c:v>104.72</c:v>
                </c:pt>
                <c:pt idx="1509">
                  <c:v>104.72</c:v>
                </c:pt>
                <c:pt idx="1510">
                  <c:v>105.8</c:v>
                </c:pt>
                <c:pt idx="1511">
                  <c:v>106.88000000000001</c:v>
                </c:pt>
                <c:pt idx="1512">
                  <c:v>107.06</c:v>
                </c:pt>
                <c:pt idx="1513">
                  <c:v>107.24</c:v>
                </c:pt>
                <c:pt idx="1514">
                  <c:v>108.32</c:v>
                </c:pt>
                <c:pt idx="1515">
                  <c:v>109.4</c:v>
                </c:pt>
                <c:pt idx="1516">
                  <c:v>109.4</c:v>
                </c:pt>
                <c:pt idx="1517">
                  <c:v>109.22</c:v>
                </c:pt>
                <c:pt idx="1518">
                  <c:v>110.3</c:v>
                </c:pt>
                <c:pt idx="1519">
                  <c:v>111.38000000000001</c:v>
                </c:pt>
                <c:pt idx="1520">
                  <c:v>111.74</c:v>
                </c:pt>
                <c:pt idx="1521">
                  <c:v>111.56</c:v>
                </c:pt>
                <c:pt idx="1522">
                  <c:v>112.10000000000001</c:v>
                </c:pt>
                <c:pt idx="1523">
                  <c:v>112.10000000000001</c:v>
                </c:pt>
                <c:pt idx="1524">
                  <c:v>112.82</c:v>
                </c:pt>
                <c:pt idx="1525">
                  <c:v>113</c:v>
                </c:pt>
                <c:pt idx="1526">
                  <c:v>114.08</c:v>
                </c:pt>
                <c:pt idx="1527">
                  <c:v>113.9</c:v>
                </c:pt>
                <c:pt idx="1528">
                  <c:v>113.9</c:v>
                </c:pt>
                <c:pt idx="1529">
                  <c:v>114.98</c:v>
                </c:pt>
                <c:pt idx="1530">
                  <c:v>114.98</c:v>
                </c:pt>
                <c:pt idx="1531">
                  <c:v>114.98</c:v>
                </c:pt>
                <c:pt idx="1532">
                  <c:v>115.34</c:v>
                </c:pt>
                <c:pt idx="1533">
                  <c:v>115.52</c:v>
                </c:pt>
                <c:pt idx="1534">
                  <c:v>115.34</c:v>
                </c:pt>
                <c:pt idx="1535">
                  <c:v>115.34</c:v>
                </c:pt>
                <c:pt idx="1536">
                  <c:v>115.34</c:v>
                </c:pt>
                <c:pt idx="1537">
                  <c:v>114.98</c:v>
                </c:pt>
                <c:pt idx="1538">
                  <c:v>115.7</c:v>
                </c:pt>
                <c:pt idx="1539">
                  <c:v>115.7</c:v>
                </c:pt>
                <c:pt idx="1540">
                  <c:v>115.88000000000001</c:v>
                </c:pt>
                <c:pt idx="1541">
                  <c:v>115.88000000000001</c:v>
                </c:pt>
                <c:pt idx="1542">
                  <c:v>116.42</c:v>
                </c:pt>
                <c:pt idx="1543">
                  <c:v>116.42</c:v>
                </c:pt>
                <c:pt idx="1544">
                  <c:v>116.78</c:v>
                </c:pt>
                <c:pt idx="1545">
                  <c:v>116.60000000000001</c:v>
                </c:pt>
                <c:pt idx="1546">
                  <c:v>116.42</c:v>
                </c:pt>
                <c:pt idx="1547">
                  <c:v>116.24</c:v>
                </c:pt>
                <c:pt idx="1548">
                  <c:v>114.98</c:v>
                </c:pt>
                <c:pt idx="1549">
                  <c:v>114.44</c:v>
                </c:pt>
                <c:pt idx="1550">
                  <c:v>114.62</c:v>
                </c:pt>
                <c:pt idx="1551">
                  <c:v>114.8</c:v>
                </c:pt>
                <c:pt idx="1552">
                  <c:v>114.8</c:v>
                </c:pt>
                <c:pt idx="1553">
                  <c:v>115.88000000000001</c:v>
                </c:pt>
                <c:pt idx="1554">
                  <c:v>116.78</c:v>
                </c:pt>
                <c:pt idx="1555">
                  <c:v>116.60000000000001</c:v>
                </c:pt>
                <c:pt idx="1556">
                  <c:v>117.68</c:v>
                </c:pt>
                <c:pt idx="1557">
                  <c:v>117.86000000000001</c:v>
                </c:pt>
                <c:pt idx="1558">
                  <c:v>117.86000000000001</c:v>
                </c:pt>
                <c:pt idx="1559">
                  <c:v>118.94</c:v>
                </c:pt>
                <c:pt idx="1560">
                  <c:v>118.76</c:v>
                </c:pt>
                <c:pt idx="1561">
                  <c:v>118.76</c:v>
                </c:pt>
                <c:pt idx="1562">
                  <c:v>119.3</c:v>
                </c:pt>
                <c:pt idx="1563">
                  <c:v>119.12</c:v>
                </c:pt>
                <c:pt idx="1564">
                  <c:v>120.2</c:v>
                </c:pt>
                <c:pt idx="1565">
                  <c:v>120.2</c:v>
                </c:pt>
                <c:pt idx="1566">
                  <c:v>120.2</c:v>
                </c:pt>
                <c:pt idx="1567">
                  <c:v>120.92</c:v>
                </c:pt>
                <c:pt idx="1568">
                  <c:v>120.92</c:v>
                </c:pt>
                <c:pt idx="1569">
                  <c:v>122</c:v>
                </c:pt>
                <c:pt idx="1570">
                  <c:v>122.18</c:v>
                </c:pt>
                <c:pt idx="1571">
                  <c:v>122.18</c:v>
                </c:pt>
                <c:pt idx="1572">
                  <c:v>123.44</c:v>
                </c:pt>
                <c:pt idx="1573">
                  <c:v>123.44</c:v>
                </c:pt>
                <c:pt idx="1574">
                  <c:v>123.44</c:v>
                </c:pt>
                <c:pt idx="1575">
                  <c:v>123.08</c:v>
                </c:pt>
                <c:pt idx="1576">
                  <c:v>123.08</c:v>
                </c:pt>
                <c:pt idx="1577">
                  <c:v>122</c:v>
                </c:pt>
                <c:pt idx="1578">
                  <c:v>122</c:v>
                </c:pt>
                <c:pt idx="1579">
                  <c:v>122</c:v>
                </c:pt>
                <c:pt idx="1580">
                  <c:v>122</c:v>
                </c:pt>
                <c:pt idx="1581">
                  <c:v>121.82</c:v>
                </c:pt>
                <c:pt idx="1582">
                  <c:v>122.9</c:v>
                </c:pt>
                <c:pt idx="1583">
                  <c:v>123.98</c:v>
                </c:pt>
                <c:pt idx="1584">
                  <c:v>124.7</c:v>
                </c:pt>
                <c:pt idx="1585">
                  <c:v>124.88000000000001</c:v>
                </c:pt>
                <c:pt idx="1586">
                  <c:v>126.14</c:v>
                </c:pt>
                <c:pt idx="1587">
                  <c:v>127.22</c:v>
                </c:pt>
                <c:pt idx="1588">
                  <c:v>127.03999999999999</c:v>
                </c:pt>
                <c:pt idx="1589">
                  <c:v>127.03999999999999</c:v>
                </c:pt>
                <c:pt idx="1590">
                  <c:v>128.12</c:v>
                </c:pt>
                <c:pt idx="1591">
                  <c:v>128.12</c:v>
                </c:pt>
                <c:pt idx="1592">
                  <c:v>128.30000000000001</c:v>
                </c:pt>
                <c:pt idx="1593">
                  <c:v>129.01999999999998</c:v>
                </c:pt>
                <c:pt idx="1594">
                  <c:v>129.01999999999998</c:v>
                </c:pt>
                <c:pt idx="1595">
                  <c:v>129.92000000000002</c:v>
                </c:pt>
                <c:pt idx="1596">
                  <c:v>129.74</c:v>
                </c:pt>
                <c:pt idx="1597">
                  <c:v>130.10000000000002</c:v>
                </c:pt>
                <c:pt idx="1598">
                  <c:v>129.92000000000002</c:v>
                </c:pt>
                <c:pt idx="1599">
                  <c:v>130.10000000000002</c:v>
                </c:pt>
                <c:pt idx="1600">
                  <c:v>130.10000000000002</c:v>
                </c:pt>
                <c:pt idx="1601">
                  <c:v>130.28</c:v>
                </c:pt>
                <c:pt idx="1602">
                  <c:v>130.28</c:v>
                </c:pt>
                <c:pt idx="1603">
                  <c:v>130.82</c:v>
                </c:pt>
                <c:pt idx="1604">
                  <c:v>130.82</c:v>
                </c:pt>
                <c:pt idx="1605">
                  <c:v>131.36000000000001</c:v>
                </c:pt>
                <c:pt idx="1606">
                  <c:v>131.18</c:v>
                </c:pt>
                <c:pt idx="1607">
                  <c:v>131.36000000000001</c:v>
                </c:pt>
                <c:pt idx="1608">
                  <c:v>131.36000000000001</c:v>
                </c:pt>
                <c:pt idx="1609">
                  <c:v>131.36000000000001</c:v>
                </c:pt>
                <c:pt idx="1610">
                  <c:v>131.36000000000001</c:v>
                </c:pt>
                <c:pt idx="1611">
                  <c:v>131.36000000000001</c:v>
                </c:pt>
                <c:pt idx="1612">
                  <c:v>131.36000000000001</c:v>
                </c:pt>
                <c:pt idx="1613">
                  <c:v>131.18</c:v>
                </c:pt>
                <c:pt idx="1614">
                  <c:v>130.82</c:v>
                </c:pt>
                <c:pt idx="1615">
                  <c:v>131.36000000000001</c:v>
                </c:pt>
                <c:pt idx="1616">
                  <c:v>131.36000000000001</c:v>
                </c:pt>
                <c:pt idx="1617">
                  <c:v>132.44</c:v>
                </c:pt>
                <c:pt idx="1618">
                  <c:v>132.44</c:v>
                </c:pt>
                <c:pt idx="1619">
                  <c:v>132.44</c:v>
                </c:pt>
                <c:pt idx="1620">
                  <c:v>133.34</c:v>
                </c:pt>
                <c:pt idx="1621">
                  <c:v>133.34</c:v>
                </c:pt>
                <c:pt idx="1622">
                  <c:v>133.88</c:v>
                </c:pt>
                <c:pt idx="1623">
                  <c:v>133.88</c:v>
                </c:pt>
                <c:pt idx="1624">
                  <c:v>134.24</c:v>
                </c:pt>
                <c:pt idx="1625">
                  <c:v>134.24</c:v>
                </c:pt>
                <c:pt idx="1626">
                  <c:v>134.78</c:v>
                </c:pt>
                <c:pt idx="1627">
                  <c:v>134.42000000000002</c:v>
                </c:pt>
                <c:pt idx="1628">
                  <c:v>134.78</c:v>
                </c:pt>
                <c:pt idx="1629">
                  <c:v>134.42000000000002</c:v>
                </c:pt>
                <c:pt idx="1630">
                  <c:v>135.5</c:v>
                </c:pt>
                <c:pt idx="1631">
                  <c:v>135.5</c:v>
                </c:pt>
                <c:pt idx="1632">
                  <c:v>135.5</c:v>
                </c:pt>
                <c:pt idx="1633">
                  <c:v>135.5</c:v>
                </c:pt>
                <c:pt idx="1634">
                  <c:v>135.5</c:v>
                </c:pt>
                <c:pt idx="1635">
                  <c:v>136.57999999999998</c:v>
                </c:pt>
                <c:pt idx="1636">
                  <c:v>136.22</c:v>
                </c:pt>
                <c:pt idx="1637">
                  <c:v>136.22</c:v>
                </c:pt>
                <c:pt idx="1638">
                  <c:v>136.57999999999998</c:v>
                </c:pt>
                <c:pt idx="1639">
                  <c:v>136.57999999999998</c:v>
                </c:pt>
                <c:pt idx="1640">
                  <c:v>136.22</c:v>
                </c:pt>
                <c:pt idx="1641">
                  <c:v>136.57999999999998</c:v>
                </c:pt>
                <c:pt idx="1642">
                  <c:v>136.04</c:v>
                </c:pt>
                <c:pt idx="1643">
                  <c:v>135.68</c:v>
                </c:pt>
                <c:pt idx="1644">
                  <c:v>135.32</c:v>
                </c:pt>
                <c:pt idx="1645">
                  <c:v>135.32</c:v>
                </c:pt>
                <c:pt idx="1646">
                  <c:v>135.32</c:v>
                </c:pt>
                <c:pt idx="1647">
                  <c:v>135.32</c:v>
                </c:pt>
                <c:pt idx="1648">
                  <c:v>134.24</c:v>
                </c:pt>
                <c:pt idx="1649">
                  <c:v>133.51999999999998</c:v>
                </c:pt>
                <c:pt idx="1650">
                  <c:v>133.51999999999998</c:v>
                </c:pt>
                <c:pt idx="1651">
                  <c:v>132.44</c:v>
                </c:pt>
                <c:pt idx="1652">
                  <c:v>132.07999999999998</c:v>
                </c:pt>
                <c:pt idx="1653">
                  <c:v>132.07999999999998</c:v>
                </c:pt>
                <c:pt idx="1654">
                  <c:v>131.72</c:v>
                </c:pt>
                <c:pt idx="1655">
                  <c:v>131.72</c:v>
                </c:pt>
                <c:pt idx="1656">
                  <c:v>131.36000000000001</c:v>
                </c:pt>
                <c:pt idx="1657">
                  <c:v>131.18</c:v>
                </c:pt>
                <c:pt idx="1658">
                  <c:v>131.36000000000001</c:v>
                </c:pt>
                <c:pt idx="1659">
                  <c:v>131.18</c:v>
                </c:pt>
                <c:pt idx="1660">
                  <c:v>130.82</c:v>
                </c:pt>
                <c:pt idx="1661">
                  <c:v>130.82</c:v>
                </c:pt>
                <c:pt idx="1662">
                  <c:v>130.82</c:v>
                </c:pt>
                <c:pt idx="1663">
                  <c:v>131.18</c:v>
                </c:pt>
                <c:pt idx="1664">
                  <c:v>130.82</c:v>
                </c:pt>
                <c:pt idx="1665">
                  <c:v>130.63999999999999</c:v>
                </c:pt>
                <c:pt idx="1666">
                  <c:v>130.28</c:v>
                </c:pt>
                <c:pt idx="1667">
                  <c:v>130.28</c:v>
                </c:pt>
                <c:pt idx="1668">
                  <c:v>130.28</c:v>
                </c:pt>
                <c:pt idx="1669">
                  <c:v>130.28</c:v>
                </c:pt>
                <c:pt idx="1670">
                  <c:v>130.28</c:v>
                </c:pt>
                <c:pt idx="1671">
                  <c:v>130.63999999999999</c:v>
                </c:pt>
                <c:pt idx="1672">
                  <c:v>130.28</c:v>
                </c:pt>
                <c:pt idx="1673">
                  <c:v>130.28</c:v>
                </c:pt>
                <c:pt idx="1674">
                  <c:v>130.63999999999999</c:v>
                </c:pt>
                <c:pt idx="1675">
                  <c:v>130.28</c:v>
                </c:pt>
                <c:pt idx="1676">
                  <c:v>130.28</c:v>
                </c:pt>
                <c:pt idx="1677">
                  <c:v>130.28</c:v>
                </c:pt>
                <c:pt idx="1678">
                  <c:v>130.10000000000002</c:v>
                </c:pt>
                <c:pt idx="1679">
                  <c:v>130.10000000000002</c:v>
                </c:pt>
                <c:pt idx="1680">
                  <c:v>130.10000000000002</c:v>
                </c:pt>
                <c:pt idx="1681">
                  <c:v>129.92000000000002</c:v>
                </c:pt>
                <c:pt idx="1682">
                  <c:v>129.92000000000002</c:v>
                </c:pt>
                <c:pt idx="1683">
                  <c:v>129.92000000000002</c:v>
                </c:pt>
                <c:pt idx="1684">
                  <c:v>129.92000000000002</c:v>
                </c:pt>
                <c:pt idx="1685">
                  <c:v>129.92000000000002</c:v>
                </c:pt>
                <c:pt idx="1686">
                  <c:v>129.92000000000002</c:v>
                </c:pt>
                <c:pt idx="1687">
                  <c:v>129.92000000000002</c:v>
                </c:pt>
                <c:pt idx="1688">
                  <c:v>130.10000000000002</c:v>
                </c:pt>
                <c:pt idx="1689">
                  <c:v>129.92000000000002</c:v>
                </c:pt>
                <c:pt idx="1690">
                  <c:v>129.92000000000002</c:v>
                </c:pt>
                <c:pt idx="1691">
                  <c:v>129.92000000000002</c:v>
                </c:pt>
                <c:pt idx="1692">
                  <c:v>130.10000000000002</c:v>
                </c:pt>
                <c:pt idx="1693">
                  <c:v>129.92000000000002</c:v>
                </c:pt>
                <c:pt idx="1694">
                  <c:v>129.92000000000002</c:v>
                </c:pt>
                <c:pt idx="1695">
                  <c:v>129.92000000000002</c:v>
                </c:pt>
                <c:pt idx="1696">
                  <c:v>128.84</c:v>
                </c:pt>
                <c:pt idx="1697">
                  <c:v>128.48000000000002</c:v>
                </c:pt>
                <c:pt idx="1698">
                  <c:v>128.48000000000002</c:v>
                </c:pt>
                <c:pt idx="1699">
                  <c:v>127.4</c:v>
                </c:pt>
                <c:pt idx="1700">
                  <c:v>127.4</c:v>
                </c:pt>
                <c:pt idx="1701">
                  <c:v>127.22</c:v>
                </c:pt>
                <c:pt idx="1702">
                  <c:v>126.5</c:v>
                </c:pt>
                <c:pt idx="1703">
                  <c:v>126.32</c:v>
                </c:pt>
                <c:pt idx="1704">
                  <c:v>126.14</c:v>
                </c:pt>
                <c:pt idx="1705">
                  <c:v>125.42</c:v>
                </c:pt>
                <c:pt idx="1706">
                  <c:v>125.24</c:v>
                </c:pt>
                <c:pt idx="1707">
                  <c:v>124.16000000000001</c:v>
                </c:pt>
                <c:pt idx="1708">
                  <c:v>124.16000000000001</c:v>
                </c:pt>
                <c:pt idx="1709">
                  <c:v>123.98</c:v>
                </c:pt>
                <c:pt idx="1710">
                  <c:v>123.44</c:v>
                </c:pt>
                <c:pt idx="1711">
                  <c:v>123.62</c:v>
                </c:pt>
                <c:pt idx="1712">
                  <c:v>123.08</c:v>
                </c:pt>
                <c:pt idx="1713">
                  <c:v>123.08</c:v>
                </c:pt>
                <c:pt idx="1714">
                  <c:v>123.44</c:v>
                </c:pt>
                <c:pt idx="1715">
                  <c:v>123.08</c:v>
                </c:pt>
                <c:pt idx="1716">
                  <c:v>123.08</c:v>
                </c:pt>
                <c:pt idx="1717">
                  <c:v>123.08</c:v>
                </c:pt>
                <c:pt idx="1718">
                  <c:v>123.08</c:v>
                </c:pt>
                <c:pt idx="1719">
                  <c:v>122.9</c:v>
                </c:pt>
                <c:pt idx="1720">
                  <c:v>122.9</c:v>
                </c:pt>
                <c:pt idx="1721">
                  <c:v>122.72</c:v>
                </c:pt>
                <c:pt idx="1722">
                  <c:v>122.72</c:v>
                </c:pt>
                <c:pt idx="1723">
                  <c:v>122.72</c:v>
                </c:pt>
                <c:pt idx="1724">
                  <c:v>122.72</c:v>
                </c:pt>
                <c:pt idx="1725">
                  <c:v>122.72</c:v>
                </c:pt>
                <c:pt idx="1726">
                  <c:v>122.72</c:v>
                </c:pt>
                <c:pt idx="1727">
                  <c:v>122.53999999999999</c:v>
                </c:pt>
                <c:pt idx="1728">
                  <c:v>122.18</c:v>
                </c:pt>
                <c:pt idx="1729">
                  <c:v>122</c:v>
                </c:pt>
                <c:pt idx="1730">
                  <c:v>122</c:v>
                </c:pt>
                <c:pt idx="1731">
                  <c:v>122</c:v>
                </c:pt>
                <c:pt idx="1732">
                  <c:v>121.82</c:v>
                </c:pt>
                <c:pt idx="1733">
                  <c:v>121.82</c:v>
                </c:pt>
                <c:pt idx="1734">
                  <c:v>120.92</c:v>
                </c:pt>
                <c:pt idx="1735">
                  <c:v>120.92</c:v>
                </c:pt>
                <c:pt idx="1736">
                  <c:v>120.92</c:v>
                </c:pt>
                <c:pt idx="1737">
                  <c:v>120.92</c:v>
                </c:pt>
                <c:pt idx="1738">
                  <c:v>120.92</c:v>
                </c:pt>
                <c:pt idx="1739">
                  <c:v>120.38000000000001</c:v>
                </c:pt>
                <c:pt idx="1740">
                  <c:v>120.38000000000001</c:v>
                </c:pt>
                <c:pt idx="1741">
                  <c:v>120.38000000000001</c:v>
                </c:pt>
                <c:pt idx="1742">
                  <c:v>120.2</c:v>
                </c:pt>
                <c:pt idx="1743">
                  <c:v>120.02</c:v>
                </c:pt>
                <c:pt idx="1744">
                  <c:v>120.02</c:v>
                </c:pt>
                <c:pt idx="1745">
                  <c:v>119.84</c:v>
                </c:pt>
                <c:pt idx="1746">
                  <c:v>120.02</c:v>
                </c:pt>
                <c:pt idx="1747">
                  <c:v>119.84</c:v>
                </c:pt>
                <c:pt idx="1748">
                  <c:v>119.48</c:v>
                </c:pt>
                <c:pt idx="1749">
                  <c:v>119.48</c:v>
                </c:pt>
                <c:pt idx="1750">
                  <c:v>119.48</c:v>
                </c:pt>
                <c:pt idx="1751">
                  <c:v>118.22</c:v>
                </c:pt>
                <c:pt idx="1752">
                  <c:v>117.5</c:v>
                </c:pt>
                <c:pt idx="1753">
                  <c:v>117.32</c:v>
                </c:pt>
                <c:pt idx="1754">
                  <c:v>117.14</c:v>
                </c:pt>
                <c:pt idx="1755">
                  <c:v>117.14</c:v>
                </c:pt>
                <c:pt idx="1756">
                  <c:v>117.14</c:v>
                </c:pt>
                <c:pt idx="1757">
                  <c:v>117.14</c:v>
                </c:pt>
                <c:pt idx="1758">
                  <c:v>116.78</c:v>
                </c:pt>
                <c:pt idx="1759">
                  <c:v>116.60000000000001</c:v>
                </c:pt>
                <c:pt idx="1760">
                  <c:v>116.78</c:v>
                </c:pt>
                <c:pt idx="1761">
                  <c:v>116.60000000000001</c:v>
                </c:pt>
                <c:pt idx="1762">
                  <c:v>116.60000000000001</c:v>
                </c:pt>
                <c:pt idx="1763">
                  <c:v>116.60000000000001</c:v>
                </c:pt>
                <c:pt idx="1764">
                  <c:v>116.60000000000001</c:v>
                </c:pt>
                <c:pt idx="1765">
                  <c:v>116.42</c:v>
                </c:pt>
                <c:pt idx="1766">
                  <c:v>116.42</c:v>
                </c:pt>
                <c:pt idx="1767">
                  <c:v>115.34</c:v>
                </c:pt>
                <c:pt idx="1768">
                  <c:v>114.08</c:v>
                </c:pt>
                <c:pt idx="1769">
                  <c:v>113.18</c:v>
                </c:pt>
                <c:pt idx="1770">
                  <c:v>113.18</c:v>
                </c:pt>
                <c:pt idx="1771">
                  <c:v>113.53999999999999</c:v>
                </c:pt>
                <c:pt idx="1772">
                  <c:v>113.18</c:v>
                </c:pt>
                <c:pt idx="1773">
                  <c:v>113.18</c:v>
                </c:pt>
                <c:pt idx="1774">
                  <c:v>113.18</c:v>
                </c:pt>
                <c:pt idx="1775">
                  <c:v>113.18</c:v>
                </c:pt>
                <c:pt idx="1776">
                  <c:v>112.82</c:v>
                </c:pt>
                <c:pt idx="1777">
                  <c:v>111.92</c:v>
                </c:pt>
                <c:pt idx="1778">
                  <c:v>111.74</c:v>
                </c:pt>
                <c:pt idx="1779">
                  <c:v>110.66000000000001</c:v>
                </c:pt>
                <c:pt idx="1780">
                  <c:v>110.12</c:v>
                </c:pt>
                <c:pt idx="1781">
                  <c:v>109.03999999999999</c:v>
                </c:pt>
                <c:pt idx="1782">
                  <c:v>108.32</c:v>
                </c:pt>
                <c:pt idx="1783">
                  <c:v>107.24</c:v>
                </c:pt>
                <c:pt idx="1784">
                  <c:v>105.98</c:v>
                </c:pt>
                <c:pt idx="1785">
                  <c:v>104.9</c:v>
                </c:pt>
                <c:pt idx="1786">
                  <c:v>103.82</c:v>
                </c:pt>
                <c:pt idx="1787">
                  <c:v>102.74</c:v>
                </c:pt>
                <c:pt idx="1788">
                  <c:v>101.48</c:v>
                </c:pt>
                <c:pt idx="1789">
                  <c:v>100.22</c:v>
                </c:pt>
                <c:pt idx="1790">
                  <c:v>99.14</c:v>
                </c:pt>
                <c:pt idx="1791">
                  <c:v>97.88000000000001</c:v>
                </c:pt>
                <c:pt idx="1792">
                  <c:v>96.62</c:v>
                </c:pt>
                <c:pt idx="1793">
                  <c:v>95.539999999999992</c:v>
                </c:pt>
                <c:pt idx="1794">
                  <c:v>94.28</c:v>
                </c:pt>
                <c:pt idx="1795">
                  <c:v>93.02</c:v>
                </c:pt>
                <c:pt idx="1796">
                  <c:v>91.94</c:v>
                </c:pt>
                <c:pt idx="1797">
                  <c:v>90.860000000000014</c:v>
                </c:pt>
                <c:pt idx="1798">
                  <c:v>89.78</c:v>
                </c:pt>
                <c:pt idx="1799">
                  <c:v>88.7</c:v>
                </c:pt>
                <c:pt idx="1800">
                  <c:v>87.62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D77-4972-B68E-9EDACAAD9644}"/>
            </c:ext>
          </c:extLst>
        </c:ser>
        <c:ser>
          <c:idx val="1"/>
          <c:order val="1"/>
          <c:tx>
            <c:v>Batt 2 Temp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Sheet5!$A$18661:$A$20300</c:f>
              <c:numCache>
                <c:formatCode>yyyy\-mm\-dd\ h:mm:ss</c:formatCode>
                <c:ptCount val="1640"/>
                <c:pt idx="0">
                  <c:v>44402.136377314811</c:v>
                </c:pt>
                <c:pt idx="1">
                  <c:v>44402.243576388893</c:v>
                </c:pt>
                <c:pt idx="2">
                  <c:v>44402.257743055547</c:v>
                </c:pt>
                <c:pt idx="3">
                  <c:v>44402.257754629631</c:v>
                </c:pt>
                <c:pt idx="4">
                  <c:v>44402.257835648154</c:v>
                </c:pt>
                <c:pt idx="5">
                  <c:v>44402.257847222223</c:v>
                </c:pt>
                <c:pt idx="6">
                  <c:v>44402.2578587963</c:v>
                </c:pt>
                <c:pt idx="7">
                  <c:v>44402.257870370369</c:v>
                </c:pt>
                <c:pt idx="8">
                  <c:v>44402.257881944453</c:v>
                </c:pt>
                <c:pt idx="9">
                  <c:v>44402.257893518523</c:v>
                </c:pt>
                <c:pt idx="10">
                  <c:v>44402.257905092592</c:v>
                </c:pt>
                <c:pt idx="11">
                  <c:v>44402.257916666669</c:v>
                </c:pt>
                <c:pt idx="12">
                  <c:v>44402.257928240739</c:v>
                </c:pt>
                <c:pt idx="13">
                  <c:v>44402.258043981477</c:v>
                </c:pt>
                <c:pt idx="14">
                  <c:v>44402.25880787037</c:v>
                </c:pt>
                <c:pt idx="15">
                  <c:v>44402.258819444447</c:v>
                </c:pt>
                <c:pt idx="16">
                  <c:v>44402.25949074074</c:v>
                </c:pt>
                <c:pt idx="17">
                  <c:v>44402.268958333327</c:v>
                </c:pt>
                <c:pt idx="18">
                  <c:v>44402.277002314811</c:v>
                </c:pt>
                <c:pt idx="19">
                  <c:v>44402.284884259258</c:v>
                </c:pt>
                <c:pt idx="20">
                  <c:v>44402.284895833327</c:v>
                </c:pt>
                <c:pt idx="21">
                  <c:v>44402.290659722217</c:v>
                </c:pt>
                <c:pt idx="22">
                  <c:v>44402.293993055559</c:v>
                </c:pt>
                <c:pt idx="23">
                  <c:v>44402.294004629628</c:v>
                </c:pt>
                <c:pt idx="24">
                  <c:v>44402.298587962963</c:v>
                </c:pt>
                <c:pt idx="25">
                  <c:v>44402.302997685183</c:v>
                </c:pt>
                <c:pt idx="26">
                  <c:v>44402.30300925926</c:v>
                </c:pt>
                <c:pt idx="27">
                  <c:v>44402.309467592589</c:v>
                </c:pt>
                <c:pt idx="28">
                  <c:v>44402.313344907408</c:v>
                </c:pt>
                <c:pt idx="29">
                  <c:v>44402.313356481478</c:v>
                </c:pt>
                <c:pt idx="30">
                  <c:v>44402.317916666667</c:v>
                </c:pt>
                <c:pt idx="31">
                  <c:v>44402.321550925917</c:v>
                </c:pt>
                <c:pt idx="32">
                  <c:v>44402.321562500001</c:v>
                </c:pt>
                <c:pt idx="33">
                  <c:v>44402.326539351852</c:v>
                </c:pt>
                <c:pt idx="34">
                  <c:v>44402.330046296287</c:v>
                </c:pt>
                <c:pt idx="35">
                  <c:v>44402.330057870371</c:v>
                </c:pt>
                <c:pt idx="36">
                  <c:v>44402.334756944438</c:v>
                </c:pt>
                <c:pt idx="37">
                  <c:v>44402.338935185187</c:v>
                </c:pt>
                <c:pt idx="38">
                  <c:v>44402.338946759257</c:v>
                </c:pt>
                <c:pt idx="39">
                  <c:v>44402.342453703714</c:v>
                </c:pt>
                <c:pt idx="40">
                  <c:v>44402.347557870373</c:v>
                </c:pt>
                <c:pt idx="41">
                  <c:v>44402.347569444442</c:v>
                </c:pt>
                <c:pt idx="42">
                  <c:v>44402.356087962973</c:v>
                </c:pt>
                <c:pt idx="43">
                  <c:v>44402.356111111112</c:v>
                </c:pt>
                <c:pt idx="44">
                  <c:v>44402.363807870373</c:v>
                </c:pt>
                <c:pt idx="45">
                  <c:v>44402.364224537043</c:v>
                </c:pt>
                <c:pt idx="46">
                  <c:v>44402.364236111112</c:v>
                </c:pt>
                <c:pt idx="47">
                  <c:v>44402.373113425929</c:v>
                </c:pt>
                <c:pt idx="48">
                  <c:v>44402.373124999998</c:v>
                </c:pt>
                <c:pt idx="49">
                  <c:v>44402.381423611107</c:v>
                </c:pt>
                <c:pt idx="50">
                  <c:v>44402.381435185183</c:v>
                </c:pt>
                <c:pt idx="51">
                  <c:v>44402.396331018521</c:v>
                </c:pt>
                <c:pt idx="52">
                  <c:v>44402.396354166667</c:v>
                </c:pt>
                <c:pt idx="53">
                  <c:v>44402.397569444453</c:v>
                </c:pt>
                <c:pt idx="54">
                  <c:v>44402.397581018522</c:v>
                </c:pt>
                <c:pt idx="55">
                  <c:v>44402.397905092592</c:v>
                </c:pt>
                <c:pt idx="56">
                  <c:v>44402.397939814808</c:v>
                </c:pt>
                <c:pt idx="57">
                  <c:v>44402.398726851847</c:v>
                </c:pt>
                <c:pt idx="58">
                  <c:v>44402.398738425924</c:v>
                </c:pt>
                <c:pt idx="59">
                  <c:v>44402.399016203701</c:v>
                </c:pt>
                <c:pt idx="60">
                  <c:v>44402.399108796293</c:v>
                </c:pt>
                <c:pt idx="61">
                  <c:v>44402.399363425917</c:v>
                </c:pt>
                <c:pt idx="62">
                  <c:v>44402.399722222217</c:v>
                </c:pt>
                <c:pt idx="63">
                  <c:v>44402.399861111109</c:v>
                </c:pt>
                <c:pt idx="64">
                  <c:v>44402.399930555563</c:v>
                </c:pt>
                <c:pt idx="65">
                  <c:v>44402.400000000001</c:v>
                </c:pt>
                <c:pt idx="66">
                  <c:v>44402.401446759257</c:v>
                </c:pt>
                <c:pt idx="67">
                  <c:v>44402.413148148153</c:v>
                </c:pt>
                <c:pt idx="68">
                  <c:v>44402.413159722222</c:v>
                </c:pt>
                <c:pt idx="69">
                  <c:v>44402.415381944447</c:v>
                </c:pt>
                <c:pt idx="70">
                  <c:v>44402.415393518517</c:v>
                </c:pt>
                <c:pt idx="71">
                  <c:v>44402.42119212963</c:v>
                </c:pt>
                <c:pt idx="72">
                  <c:v>44402.421412037038</c:v>
                </c:pt>
                <c:pt idx="73">
                  <c:v>44402.421527777777</c:v>
                </c:pt>
                <c:pt idx="74">
                  <c:v>44402.422002314823</c:v>
                </c:pt>
                <c:pt idx="75">
                  <c:v>44402.422106481477</c:v>
                </c:pt>
                <c:pt idx="76">
                  <c:v>44402.422118055547</c:v>
                </c:pt>
                <c:pt idx="77">
                  <c:v>44402.431157407409</c:v>
                </c:pt>
                <c:pt idx="78">
                  <c:v>44402.431168981479</c:v>
                </c:pt>
                <c:pt idx="79">
                  <c:v>44402.439247685194</c:v>
                </c:pt>
                <c:pt idx="80">
                  <c:v>44402.439282407409</c:v>
                </c:pt>
                <c:pt idx="81">
                  <c:v>44402.440347222233</c:v>
                </c:pt>
                <c:pt idx="82">
                  <c:v>44402.440358796302</c:v>
                </c:pt>
                <c:pt idx="83">
                  <c:v>44402.449421296304</c:v>
                </c:pt>
                <c:pt idx="84">
                  <c:v>44402.449432870373</c:v>
                </c:pt>
                <c:pt idx="85">
                  <c:v>44402.458356481482</c:v>
                </c:pt>
                <c:pt idx="86">
                  <c:v>44402.458368055559</c:v>
                </c:pt>
                <c:pt idx="87">
                  <c:v>44402.459675925929</c:v>
                </c:pt>
                <c:pt idx="88">
                  <c:v>44402.459745370368</c:v>
                </c:pt>
                <c:pt idx="89">
                  <c:v>44402.459861111107</c:v>
                </c:pt>
                <c:pt idx="90">
                  <c:v>44402.459872685176</c:v>
                </c:pt>
                <c:pt idx="91">
                  <c:v>44402.467442129629</c:v>
                </c:pt>
                <c:pt idx="92">
                  <c:v>44402.467453703714</c:v>
                </c:pt>
                <c:pt idx="93">
                  <c:v>44402.484780092593</c:v>
                </c:pt>
                <c:pt idx="94">
                  <c:v>44402.484791666669</c:v>
                </c:pt>
                <c:pt idx="95">
                  <c:v>44402.493159722217</c:v>
                </c:pt>
                <c:pt idx="96">
                  <c:v>44402.493171296293</c:v>
                </c:pt>
                <c:pt idx="97">
                  <c:v>44402.49900462963</c:v>
                </c:pt>
                <c:pt idx="98">
                  <c:v>44402.499085648153</c:v>
                </c:pt>
                <c:pt idx="99">
                  <c:v>44402.5003125</c:v>
                </c:pt>
                <c:pt idx="100">
                  <c:v>44402.502997685187</c:v>
                </c:pt>
                <c:pt idx="101">
                  <c:v>44402.503923611112</c:v>
                </c:pt>
                <c:pt idx="102">
                  <c:v>44402.503993055558</c:v>
                </c:pt>
                <c:pt idx="103">
                  <c:v>44402.505740740737</c:v>
                </c:pt>
                <c:pt idx="104">
                  <c:v>44402.505787037036</c:v>
                </c:pt>
                <c:pt idx="105">
                  <c:v>44402.506076388891</c:v>
                </c:pt>
                <c:pt idx="106">
                  <c:v>44402.506099537037</c:v>
                </c:pt>
                <c:pt idx="107">
                  <c:v>44402.513969907413</c:v>
                </c:pt>
                <c:pt idx="108">
                  <c:v>44402.513981481483</c:v>
                </c:pt>
                <c:pt idx="109">
                  <c:v>44402.520381944443</c:v>
                </c:pt>
                <c:pt idx="110">
                  <c:v>44402.52380787037</c:v>
                </c:pt>
                <c:pt idx="111">
                  <c:v>44402.531643518523</c:v>
                </c:pt>
                <c:pt idx="112">
                  <c:v>44402.533773148149</c:v>
                </c:pt>
                <c:pt idx="113">
                  <c:v>44402.538645833331</c:v>
                </c:pt>
                <c:pt idx="114">
                  <c:v>44402.540532407409</c:v>
                </c:pt>
                <c:pt idx="115">
                  <c:v>44402.540625000001</c:v>
                </c:pt>
                <c:pt idx="116">
                  <c:v>44402.540763888886</c:v>
                </c:pt>
                <c:pt idx="117">
                  <c:v>44402.543668981481</c:v>
                </c:pt>
                <c:pt idx="118">
                  <c:v>44402.543680555558</c:v>
                </c:pt>
                <c:pt idx="119">
                  <c:v>44402.554259259261</c:v>
                </c:pt>
                <c:pt idx="120">
                  <c:v>44402.554270833331</c:v>
                </c:pt>
                <c:pt idx="121">
                  <c:v>44402.564525462964</c:v>
                </c:pt>
                <c:pt idx="122">
                  <c:v>44402.56453703704</c:v>
                </c:pt>
                <c:pt idx="123">
                  <c:v>44402.574861111112</c:v>
                </c:pt>
                <c:pt idx="124">
                  <c:v>44402.574872685182</c:v>
                </c:pt>
                <c:pt idx="125">
                  <c:v>44402.584398148138</c:v>
                </c:pt>
                <c:pt idx="126">
                  <c:v>44402.584409722222</c:v>
                </c:pt>
                <c:pt idx="127">
                  <c:v>44402.595023148147</c:v>
                </c:pt>
                <c:pt idx="128">
                  <c:v>44402.595034722217</c:v>
                </c:pt>
                <c:pt idx="129">
                  <c:v>44402.596956018519</c:v>
                </c:pt>
                <c:pt idx="130">
                  <c:v>44402.597002314818</c:v>
                </c:pt>
                <c:pt idx="131">
                  <c:v>44402.605115740742</c:v>
                </c:pt>
                <c:pt idx="132">
                  <c:v>44402.605127314811</c:v>
                </c:pt>
                <c:pt idx="133">
                  <c:v>44402.616412037038</c:v>
                </c:pt>
                <c:pt idx="134">
                  <c:v>44402.616423611107</c:v>
                </c:pt>
                <c:pt idx="135">
                  <c:v>44402.616574074083</c:v>
                </c:pt>
                <c:pt idx="136">
                  <c:v>44402.616631944453</c:v>
                </c:pt>
                <c:pt idx="137">
                  <c:v>44402.616909722223</c:v>
                </c:pt>
                <c:pt idx="138">
                  <c:v>44402.616944444453</c:v>
                </c:pt>
                <c:pt idx="139">
                  <c:v>44402.617326388892</c:v>
                </c:pt>
                <c:pt idx="140">
                  <c:v>44402.617349537039</c:v>
                </c:pt>
                <c:pt idx="141">
                  <c:v>44402.625497685192</c:v>
                </c:pt>
                <c:pt idx="142">
                  <c:v>44402.627268518518</c:v>
                </c:pt>
                <c:pt idx="143">
                  <c:v>44402.627280092587</c:v>
                </c:pt>
                <c:pt idx="144">
                  <c:v>44402.636261574073</c:v>
                </c:pt>
                <c:pt idx="145">
                  <c:v>44402.637499999997</c:v>
                </c:pt>
                <c:pt idx="146">
                  <c:v>44402.637511574067</c:v>
                </c:pt>
                <c:pt idx="147">
                  <c:v>44402.638344907413</c:v>
                </c:pt>
                <c:pt idx="148">
                  <c:v>44402.644976851851</c:v>
                </c:pt>
                <c:pt idx="149">
                  <c:v>44402.644988425927</c:v>
                </c:pt>
                <c:pt idx="150">
                  <c:v>44402.649652777778</c:v>
                </c:pt>
                <c:pt idx="151">
                  <c:v>44402.655624999999</c:v>
                </c:pt>
                <c:pt idx="152">
                  <c:v>44402.655636574083</c:v>
                </c:pt>
                <c:pt idx="153">
                  <c:v>44402.655960648153</c:v>
                </c:pt>
                <c:pt idx="154">
                  <c:v>44402.656030092592</c:v>
                </c:pt>
                <c:pt idx="155">
                  <c:v>44402.662303240737</c:v>
                </c:pt>
                <c:pt idx="156">
                  <c:v>44402.67491898148</c:v>
                </c:pt>
                <c:pt idx="157">
                  <c:v>44402.675208333327</c:v>
                </c:pt>
                <c:pt idx="158">
                  <c:v>44402.675219907411</c:v>
                </c:pt>
                <c:pt idx="159">
                  <c:v>44402.677245370367</c:v>
                </c:pt>
                <c:pt idx="160">
                  <c:v>44402.685937499999</c:v>
                </c:pt>
                <c:pt idx="161">
                  <c:v>44402.68953703704</c:v>
                </c:pt>
                <c:pt idx="162">
                  <c:v>44402.690381944441</c:v>
                </c:pt>
                <c:pt idx="163">
                  <c:v>44402.693865740737</c:v>
                </c:pt>
                <c:pt idx="164">
                  <c:v>44402.693923611107</c:v>
                </c:pt>
                <c:pt idx="165">
                  <c:v>44402.695185185177</c:v>
                </c:pt>
                <c:pt idx="166">
                  <c:v>44402.695196759261</c:v>
                </c:pt>
                <c:pt idx="167">
                  <c:v>44402.704756944448</c:v>
                </c:pt>
                <c:pt idx="168">
                  <c:v>44402.704768518517</c:v>
                </c:pt>
                <c:pt idx="169">
                  <c:v>44402.705104166656</c:v>
                </c:pt>
                <c:pt idx="170">
                  <c:v>44402.722175925926</c:v>
                </c:pt>
                <c:pt idx="171">
                  <c:v>44402.722187500003</c:v>
                </c:pt>
                <c:pt idx="172">
                  <c:v>44402.729502314818</c:v>
                </c:pt>
                <c:pt idx="173">
                  <c:v>44402.729513888888</c:v>
                </c:pt>
                <c:pt idx="174">
                  <c:v>44402.738287037027</c:v>
                </c:pt>
                <c:pt idx="175">
                  <c:v>44402.738298611112</c:v>
                </c:pt>
                <c:pt idx="176">
                  <c:v>44402.747048611112</c:v>
                </c:pt>
                <c:pt idx="177">
                  <c:v>44402.747060185182</c:v>
                </c:pt>
                <c:pt idx="178">
                  <c:v>44402.75644675926</c:v>
                </c:pt>
                <c:pt idx="179">
                  <c:v>44402.756458333337</c:v>
                </c:pt>
                <c:pt idx="180">
                  <c:v>44402.765335648153</c:v>
                </c:pt>
                <c:pt idx="181">
                  <c:v>44402.765347222223</c:v>
                </c:pt>
                <c:pt idx="182">
                  <c:v>44402.774247685193</c:v>
                </c:pt>
                <c:pt idx="183">
                  <c:v>44402.774259259262</c:v>
                </c:pt>
                <c:pt idx="184">
                  <c:v>44402.783113425918</c:v>
                </c:pt>
                <c:pt idx="185">
                  <c:v>44402.783125000002</c:v>
                </c:pt>
                <c:pt idx="186">
                  <c:v>44402.792430555557</c:v>
                </c:pt>
                <c:pt idx="187">
                  <c:v>44402.792442129627</c:v>
                </c:pt>
                <c:pt idx="188">
                  <c:v>44402.801550925928</c:v>
                </c:pt>
                <c:pt idx="189">
                  <c:v>44402.801574074067</c:v>
                </c:pt>
                <c:pt idx="190">
                  <c:v>44402.810671296298</c:v>
                </c:pt>
                <c:pt idx="191">
                  <c:v>44402.810682870368</c:v>
                </c:pt>
                <c:pt idx="192">
                  <c:v>44402.818761574083</c:v>
                </c:pt>
                <c:pt idx="193">
                  <c:v>44402.818773148138</c:v>
                </c:pt>
                <c:pt idx="194">
                  <c:v>44402.827743055554</c:v>
                </c:pt>
                <c:pt idx="195">
                  <c:v>44402.82775462963</c:v>
                </c:pt>
                <c:pt idx="196">
                  <c:v>44402.857152777768</c:v>
                </c:pt>
                <c:pt idx="197">
                  <c:v>44402.85864583333</c:v>
                </c:pt>
                <c:pt idx="198">
                  <c:v>44402.858657407407</c:v>
                </c:pt>
                <c:pt idx="199">
                  <c:v>44402.859756944446</c:v>
                </c:pt>
                <c:pt idx="200">
                  <c:v>44402.859780092593</c:v>
                </c:pt>
                <c:pt idx="201">
                  <c:v>44402.867314814823</c:v>
                </c:pt>
                <c:pt idx="202">
                  <c:v>44402.867337962962</c:v>
                </c:pt>
                <c:pt idx="203">
                  <c:v>44402.867407407408</c:v>
                </c:pt>
                <c:pt idx="204">
                  <c:v>44402.867465277777</c:v>
                </c:pt>
                <c:pt idx="205">
                  <c:v>44402.867743055547</c:v>
                </c:pt>
                <c:pt idx="206">
                  <c:v>44402.868333333332</c:v>
                </c:pt>
                <c:pt idx="207">
                  <c:v>44402.86917824074</c:v>
                </c:pt>
                <c:pt idx="208">
                  <c:v>44402.869201388887</c:v>
                </c:pt>
                <c:pt idx="209">
                  <c:v>44402.870428240742</c:v>
                </c:pt>
                <c:pt idx="210">
                  <c:v>44402.870613425926</c:v>
                </c:pt>
                <c:pt idx="211">
                  <c:v>44402.872349537043</c:v>
                </c:pt>
                <c:pt idx="212">
                  <c:v>44402.872534722221</c:v>
                </c:pt>
                <c:pt idx="213">
                  <c:v>44402.872766203713</c:v>
                </c:pt>
                <c:pt idx="214">
                  <c:v>44402.872835648152</c:v>
                </c:pt>
                <c:pt idx="215">
                  <c:v>44402.874791666669</c:v>
                </c:pt>
                <c:pt idx="216">
                  <c:v>44402.874988425923</c:v>
                </c:pt>
                <c:pt idx="217">
                  <c:v>44402.87537037037</c:v>
                </c:pt>
                <c:pt idx="218">
                  <c:v>44402.875428240739</c:v>
                </c:pt>
                <c:pt idx="219">
                  <c:v>44402.877210648148</c:v>
                </c:pt>
                <c:pt idx="220">
                  <c:v>44402.878541666672</c:v>
                </c:pt>
                <c:pt idx="221">
                  <c:v>44402.880069444444</c:v>
                </c:pt>
                <c:pt idx="222">
                  <c:v>44402.88008101852</c:v>
                </c:pt>
                <c:pt idx="223">
                  <c:v>44402.880925925929</c:v>
                </c:pt>
                <c:pt idx="224">
                  <c:v>44402.881006944437</c:v>
                </c:pt>
                <c:pt idx="225">
                  <c:v>44402.882939814823</c:v>
                </c:pt>
                <c:pt idx="226">
                  <c:v>44402.883229166669</c:v>
                </c:pt>
                <c:pt idx="227">
                  <c:v>44402.884189814817</c:v>
                </c:pt>
                <c:pt idx="228">
                  <c:v>44402.88422453704</c:v>
                </c:pt>
                <c:pt idx="229">
                  <c:v>44402.885162037041</c:v>
                </c:pt>
                <c:pt idx="230">
                  <c:v>44402.88521990741</c:v>
                </c:pt>
                <c:pt idx="231">
                  <c:v>44402.888715277782</c:v>
                </c:pt>
                <c:pt idx="232">
                  <c:v>44402.888761574082</c:v>
                </c:pt>
                <c:pt idx="233">
                  <c:v>44402.890717592592</c:v>
                </c:pt>
                <c:pt idx="234">
                  <c:v>44402.890729166669</c:v>
                </c:pt>
                <c:pt idx="235">
                  <c:v>44402.890925925924</c:v>
                </c:pt>
                <c:pt idx="236">
                  <c:v>44402.891273148147</c:v>
                </c:pt>
                <c:pt idx="237">
                  <c:v>44402.895543981482</c:v>
                </c:pt>
                <c:pt idx="238">
                  <c:v>44402.89571759259</c:v>
                </c:pt>
                <c:pt idx="239">
                  <c:v>44402.895856481482</c:v>
                </c:pt>
                <c:pt idx="240">
                  <c:v>44402.896296296298</c:v>
                </c:pt>
                <c:pt idx="241">
                  <c:v>44402.896423611113</c:v>
                </c:pt>
                <c:pt idx="242">
                  <c:v>44402.89644675926</c:v>
                </c:pt>
                <c:pt idx="243">
                  <c:v>44402.896562499998</c:v>
                </c:pt>
                <c:pt idx="244">
                  <c:v>44402.896608796298</c:v>
                </c:pt>
                <c:pt idx="245">
                  <c:v>44402.898888888893</c:v>
                </c:pt>
                <c:pt idx="246">
                  <c:v>44402.899004629631</c:v>
                </c:pt>
                <c:pt idx="247">
                  <c:v>44402.899247685193</c:v>
                </c:pt>
                <c:pt idx="248">
                  <c:v>44402.89949074074</c:v>
                </c:pt>
                <c:pt idx="249">
                  <c:v>44402.901319444441</c:v>
                </c:pt>
                <c:pt idx="250">
                  <c:v>44402.901423611111</c:v>
                </c:pt>
                <c:pt idx="251">
                  <c:v>44402.901493055557</c:v>
                </c:pt>
                <c:pt idx="252">
                  <c:v>44402.901562500003</c:v>
                </c:pt>
                <c:pt idx="253">
                  <c:v>44402.901597222219</c:v>
                </c:pt>
                <c:pt idx="254">
                  <c:v>44402.901608796303</c:v>
                </c:pt>
                <c:pt idx="255">
                  <c:v>44402.909895833327</c:v>
                </c:pt>
                <c:pt idx="256">
                  <c:v>44402.909918981481</c:v>
                </c:pt>
                <c:pt idx="257">
                  <c:v>44402.910370370373</c:v>
                </c:pt>
                <c:pt idx="258">
                  <c:v>44402.910474537042</c:v>
                </c:pt>
                <c:pt idx="259">
                  <c:v>44402.910891203697</c:v>
                </c:pt>
                <c:pt idx="260">
                  <c:v>44402.910983796297</c:v>
                </c:pt>
                <c:pt idx="261">
                  <c:v>44402.912581018521</c:v>
                </c:pt>
                <c:pt idx="262">
                  <c:v>44402.912905092591</c:v>
                </c:pt>
                <c:pt idx="263">
                  <c:v>44402.916678240741</c:v>
                </c:pt>
                <c:pt idx="264">
                  <c:v>44402.916898148149</c:v>
                </c:pt>
                <c:pt idx="265">
                  <c:v>44402.917060185187</c:v>
                </c:pt>
                <c:pt idx="266">
                  <c:v>44402.917094907411</c:v>
                </c:pt>
                <c:pt idx="267">
                  <c:v>44402.917812500003</c:v>
                </c:pt>
                <c:pt idx="268">
                  <c:v>44402.917858796303</c:v>
                </c:pt>
                <c:pt idx="269">
                  <c:v>44402.920439814807</c:v>
                </c:pt>
                <c:pt idx="270">
                  <c:v>44402.920451388891</c:v>
                </c:pt>
                <c:pt idx="271">
                  <c:v>44402.920995370368</c:v>
                </c:pt>
                <c:pt idx="272">
                  <c:v>44402.921168981477</c:v>
                </c:pt>
                <c:pt idx="273">
                  <c:v>44402.921597222223</c:v>
                </c:pt>
                <c:pt idx="274">
                  <c:v>44402.927395833343</c:v>
                </c:pt>
                <c:pt idx="275">
                  <c:v>44402.927708333344</c:v>
                </c:pt>
                <c:pt idx="276">
                  <c:v>44402.93005787037</c:v>
                </c:pt>
                <c:pt idx="277">
                  <c:v>44402.931203703702</c:v>
                </c:pt>
                <c:pt idx="278">
                  <c:v>44402.931226851862</c:v>
                </c:pt>
                <c:pt idx="279">
                  <c:v>44402.935474537036</c:v>
                </c:pt>
                <c:pt idx="280">
                  <c:v>44402.935543981483</c:v>
                </c:pt>
                <c:pt idx="281">
                  <c:v>44402.936249999999</c:v>
                </c:pt>
                <c:pt idx="282">
                  <c:v>44402.936296296299</c:v>
                </c:pt>
                <c:pt idx="283">
                  <c:v>44402.936608796299</c:v>
                </c:pt>
                <c:pt idx="284">
                  <c:v>44402.936678240738</c:v>
                </c:pt>
                <c:pt idx="285">
                  <c:v>44402.936932870369</c:v>
                </c:pt>
                <c:pt idx="286">
                  <c:v>44402.937199074076</c:v>
                </c:pt>
                <c:pt idx="287">
                  <c:v>44402.937349537038</c:v>
                </c:pt>
                <c:pt idx="288">
                  <c:v>44402.937557870369</c:v>
                </c:pt>
                <c:pt idx="289">
                  <c:v>44402.94258101852</c:v>
                </c:pt>
                <c:pt idx="290">
                  <c:v>44402.94259259259</c:v>
                </c:pt>
                <c:pt idx="291">
                  <c:v>44402.953530092593</c:v>
                </c:pt>
                <c:pt idx="292">
                  <c:v>44402.953541666669</c:v>
                </c:pt>
                <c:pt idx="293">
                  <c:v>44402.964583333327</c:v>
                </c:pt>
                <c:pt idx="294">
                  <c:v>44402.964594907397</c:v>
                </c:pt>
                <c:pt idx="295">
                  <c:v>44402.96702546296</c:v>
                </c:pt>
                <c:pt idx="296">
                  <c:v>44403.023877314823</c:v>
                </c:pt>
                <c:pt idx="297">
                  <c:v>44403.025138888886</c:v>
                </c:pt>
                <c:pt idx="298">
                  <c:v>44403.025150462963</c:v>
                </c:pt>
                <c:pt idx="299">
                  <c:v>44403.029444444437</c:v>
                </c:pt>
                <c:pt idx="300">
                  <c:v>44403.029490740737</c:v>
                </c:pt>
                <c:pt idx="301">
                  <c:v>44403.033773148149</c:v>
                </c:pt>
                <c:pt idx="302">
                  <c:v>44403.033784722233</c:v>
                </c:pt>
                <c:pt idx="303">
                  <c:v>44403.037002314813</c:v>
                </c:pt>
                <c:pt idx="304">
                  <c:v>44403.037060185183</c:v>
                </c:pt>
                <c:pt idx="305">
                  <c:v>44403.041689814818</c:v>
                </c:pt>
                <c:pt idx="306">
                  <c:v>44403.041724537034</c:v>
                </c:pt>
                <c:pt idx="307">
                  <c:v>44403.045057870368</c:v>
                </c:pt>
                <c:pt idx="308">
                  <c:v>44403.045069444437</c:v>
                </c:pt>
                <c:pt idx="309">
                  <c:v>44403.056087962963</c:v>
                </c:pt>
                <c:pt idx="310">
                  <c:v>44403.05609953704</c:v>
                </c:pt>
                <c:pt idx="311">
                  <c:v>44403.067499999997</c:v>
                </c:pt>
                <c:pt idx="312">
                  <c:v>44403.067511574067</c:v>
                </c:pt>
                <c:pt idx="313">
                  <c:v>44403.068402777782</c:v>
                </c:pt>
                <c:pt idx="314">
                  <c:v>44403.068564814806</c:v>
                </c:pt>
                <c:pt idx="315">
                  <c:v>44403.070034722223</c:v>
                </c:pt>
                <c:pt idx="316">
                  <c:v>44403.071562500001</c:v>
                </c:pt>
                <c:pt idx="317">
                  <c:v>44403.072002314817</c:v>
                </c:pt>
                <c:pt idx="318">
                  <c:v>44403.072245370371</c:v>
                </c:pt>
                <c:pt idx="319">
                  <c:v>44403.079363425917</c:v>
                </c:pt>
                <c:pt idx="320">
                  <c:v>44403.079375000001</c:v>
                </c:pt>
                <c:pt idx="321">
                  <c:v>44403.08221064815</c:v>
                </c:pt>
                <c:pt idx="322">
                  <c:v>44403.082256944443</c:v>
                </c:pt>
                <c:pt idx="323">
                  <c:v>44403.08289351852</c:v>
                </c:pt>
                <c:pt idx="324">
                  <c:v>44403.083009259259</c:v>
                </c:pt>
                <c:pt idx="325">
                  <c:v>44403.083356481482</c:v>
                </c:pt>
                <c:pt idx="326">
                  <c:v>44403.083391203712</c:v>
                </c:pt>
                <c:pt idx="327">
                  <c:v>44403.085393518522</c:v>
                </c:pt>
                <c:pt idx="328">
                  <c:v>44403.085405092592</c:v>
                </c:pt>
                <c:pt idx="329">
                  <c:v>44403.085636574076</c:v>
                </c:pt>
                <c:pt idx="330">
                  <c:v>44403.086481481478</c:v>
                </c:pt>
                <c:pt idx="331">
                  <c:v>44403.086828703701</c:v>
                </c:pt>
                <c:pt idx="332">
                  <c:v>44403.087951388887</c:v>
                </c:pt>
                <c:pt idx="333">
                  <c:v>44403.088182870371</c:v>
                </c:pt>
                <c:pt idx="334">
                  <c:v>44403.088738425933</c:v>
                </c:pt>
                <c:pt idx="335">
                  <c:v>44403.089675925927</c:v>
                </c:pt>
                <c:pt idx="336">
                  <c:v>44403.089837962973</c:v>
                </c:pt>
                <c:pt idx="337">
                  <c:v>44403.09070601852</c:v>
                </c:pt>
                <c:pt idx="338">
                  <c:v>44403.090879629628</c:v>
                </c:pt>
                <c:pt idx="339">
                  <c:v>44403.091168981482</c:v>
                </c:pt>
                <c:pt idx="340">
                  <c:v>44403.091180555559</c:v>
                </c:pt>
                <c:pt idx="341">
                  <c:v>44403.09547453704</c:v>
                </c:pt>
                <c:pt idx="342">
                  <c:v>44403.095856481479</c:v>
                </c:pt>
                <c:pt idx="343">
                  <c:v>44403.102800925917</c:v>
                </c:pt>
                <c:pt idx="344">
                  <c:v>44403.102812500001</c:v>
                </c:pt>
                <c:pt idx="345">
                  <c:v>44403.103321759263</c:v>
                </c:pt>
                <c:pt idx="346">
                  <c:v>44403.103344907409</c:v>
                </c:pt>
                <c:pt idx="347">
                  <c:v>44403.108414351853</c:v>
                </c:pt>
                <c:pt idx="348">
                  <c:v>44403.108483796299</c:v>
                </c:pt>
                <c:pt idx="349">
                  <c:v>44403.108599537038</c:v>
                </c:pt>
                <c:pt idx="350">
                  <c:v>44403.108622685177</c:v>
                </c:pt>
                <c:pt idx="351">
                  <c:v>44403.115254629629</c:v>
                </c:pt>
                <c:pt idx="352">
                  <c:v>44403.115266203713</c:v>
                </c:pt>
                <c:pt idx="353">
                  <c:v>44403.127627314818</c:v>
                </c:pt>
                <c:pt idx="354">
                  <c:v>44403.128125000003</c:v>
                </c:pt>
                <c:pt idx="355">
                  <c:v>44403.128645833327</c:v>
                </c:pt>
                <c:pt idx="356">
                  <c:v>44403.12871527778</c:v>
                </c:pt>
                <c:pt idx="357">
                  <c:v>44403.12877314815</c:v>
                </c:pt>
                <c:pt idx="358">
                  <c:v>44403.128796296303</c:v>
                </c:pt>
                <c:pt idx="359">
                  <c:v>44403.129687499997</c:v>
                </c:pt>
                <c:pt idx="360">
                  <c:v>44403.129745370366</c:v>
                </c:pt>
                <c:pt idx="361">
                  <c:v>44403.140046296299</c:v>
                </c:pt>
                <c:pt idx="362">
                  <c:v>44403.140057870369</c:v>
                </c:pt>
                <c:pt idx="363">
                  <c:v>44403.14644675926</c:v>
                </c:pt>
                <c:pt idx="364">
                  <c:v>44403.146631944437</c:v>
                </c:pt>
                <c:pt idx="365">
                  <c:v>44403.147233796299</c:v>
                </c:pt>
                <c:pt idx="366">
                  <c:v>44403.147349537037</c:v>
                </c:pt>
                <c:pt idx="367">
                  <c:v>44403.151886574073</c:v>
                </c:pt>
                <c:pt idx="368">
                  <c:v>44403.151898148149</c:v>
                </c:pt>
                <c:pt idx="369">
                  <c:v>44403.162766203714</c:v>
                </c:pt>
                <c:pt idx="370">
                  <c:v>44403.162789351853</c:v>
                </c:pt>
                <c:pt idx="371">
                  <c:v>44403.176793981482</c:v>
                </c:pt>
                <c:pt idx="372">
                  <c:v>44403.180405092593</c:v>
                </c:pt>
                <c:pt idx="373">
                  <c:v>44403.18068287037</c:v>
                </c:pt>
                <c:pt idx="374">
                  <c:v>44403.183969907397</c:v>
                </c:pt>
                <c:pt idx="375">
                  <c:v>44403.184108796297</c:v>
                </c:pt>
                <c:pt idx="376">
                  <c:v>44403.184675925928</c:v>
                </c:pt>
                <c:pt idx="377">
                  <c:v>44403.184745370367</c:v>
                </c:pt>
                <c:pt idx="378">
                  <c:v>44403.187523148154</c:v>
                </c:pt>
                <c:pt idx="379">
                  <c:v>44403.188761574071</c:v>
                </c:pt>
                <c:pt idx="380">
                  <c:v>44403.189328703702</c:v>
                </c:pt>
                <c:pt idx="381">
                  <c:v>44403.189502314817</c:v>
                </c:pt>
                <c:pt idx="382">
                  <c:v>44403.197291666656</c:v>
                </c:pt>
                <c:pt idx="383">
                  <c:v>44403.197337962964</c:v>
                </c:pt>
                <c:pt idx="384">
                  <c:v>44403.19803240741</c:v>
                </c:pt>
                <c:pt idx="385">
                  <c:v>44403.198055555556</c:v>
                </c:pt>
                <c:pt idx="386">
                  <c:v>44403.200891203713</c:v>
                </c:pt>
                <c:pt idx="387">
                  <c:v>44403.200914351852</c:v>
                </c:pt>
                <c:pt idx="388">
                  <c:v>44403.21361111111</c:v>
                </c:pt>
                <c:pt idx="389">
                  <c:v>44403.213622685187</c:v>
                </c:pt>
                <c:pt idx="390">
                  <c:v>44403.235381944447</c:v>
                </c:pt>
                <c:pt idx="391">
                  <c:v>44403.235393518517</c:v>
                </c:pt>
                <c:pt idx="392">
                  <c:v>44403.245787037027</c:v>
                </c:pt>
                <c:pt idx="393">
                  <c:v>44403.249155092592</c:v>
                </c:pt>
                <c:pt idx="394">
                  <c:v>44403.249166666668</c:v>
                </c:pt>
                <c:pt idx="395">
                  <c:v>44403.254432870373</c:v>
                </c:pt>
                <c:pt idx="396">
                  <c:v>44403.25445601852</c:v>
                </c:pt>
                <c:pt idx="397">
                  <c:v>44403.26284722222</c:v>
                </c:pt>
                <c:pt idx="398">
                  <c:v>44403.262858796297</c:v>
                </c:pt>
                <c:pt idx="399">
                  <c:v>44403.275914351849</c:v>
                </c:pt>
                <c:pt idx="400">
                  <c:v>44403.275937500002</c:v>
                </c:pt>
                <c:pt idx="401">
                  <c:v>44403.288680555554</c:v>
                </c:pt>
                <c:pt idx="402">
                  <c:v>44403.28869212963</c:v>
                </c:pt>
                <c:pt idx="403">
                  <c:v>44403.298657407409</c:v>
                </c:pt>
                <c:pt idx="404">
                  <c:v>44403.298668981479</c:v>
                </c:pt>
                <c:pt idx="405">
                  <c:v>44403.311608796299</c:v>
                </c:pt>
                <c:pt idx="406">
                  <c:v>44403.311620370368</c:v>
                </c:pt>
                <c:pt idx="407">
                  <c:v>44403.323553240742</c:v>
                </c:pt>
                <c:pt idx="408">
                  <c:v>44403.323888888888</c:v>
                </c:pt>
                <c:pt idx="409">
                  <c:v>44403.324236111112</c:v>
                </c:pt>
                <c:pt idx="410">
                  <c:v>44403.325370370367</c:v>
                </c:pt>
                <c:pt idx="411">
                  <c:v>44403.325439814813</c:v>
                </c:pt>
                <c:pt idx="412">
                  <c:v>44403.326689814807</c:v>
                </c:pt>
                <c:pt idx="413">
                  <c:v>44403.337210648147</c:v>
                </c:pt>
                <c:pt idx="414">
                  <c:v>44403.337233796286</c:v>
                </c:pt>
                <c:pt idx="415">
                  <c:v>44403.350231481483</c:v>
                </c:pt>
                <c:pt idx="416">
                  <c:v>44403.350243055553</c:v>
                </c:pt>
                <c:pt idx="417">
                  <c:v>44403.363009259258</c:v>
                </c:pt>
                <c:pt idx="418">
                  <c:v>44403.363020833327</c:v>
                </c:pt>
                <c:pt idx="419">
                  <c:v>44403.376030092593</c:v>
                </c:pt>
                <c:pt idx="420">
                  <c:v>44403.37604166667</c:v>
                </c:pt>
                <c:pt idx="421">
                  <c:v>44403.41673611111</c:v>
                </c:pt>
                <c:pt idx="422">
                  <c:v>44403.416747685187</c:v>
                </c:pt>
                <c:pt idx="423">
                  <c:v>44403.434756944444</c:v>
                </c:pt>
                <c:pt idx="424">
                  <c:v>44403.442962962959</c:v>
                </c:pt>
                <c:pt idx="425">
                  <c:v>44403.442974537043</c:v>
                </c:pt>
                <c:pt idx="426">
                  <c:v>44403.468287037038</c:v>
                </c:pt>
                <c:pt idx="427">
                  <c:v>44403.468298611107</c:v>
                </c:pt>
                <c:pt idx="428">
                  <c:v>44403.480543981481</c:v>
                </c:pt>
                <c:pt idx="429">
                  <c:v>44403.480555555558</c:v>
                </c:pt>
                <c:pt idx="430">
                  <c:v>44403.492719907408</c:v>
                </c:pt>
                <c:pt idx="431">
                  <c:v>44403.492731481478</c:v>
                </c:pt>
                <c:pt idx="432">
                  <c:v>44403.50503472222</c:v>
                </c:pt>
                <c:pt idx="433">
                  <c:v>44403.514999999999</c:v>
                </c:pt>
                <c:pt idx="434">
                  <c:v>44403.516793981478</c:v>
                </c:pt>
                <c:pt idx="435">
                  <c:v>44403.516805555562</c:v>
                </c:pt>
                <c:pt idx="436">
                  <c:v>44403.520451388889</c:v>
                </c:pt>
                <c:pt idx="437">
                  <c:v>44403.52065972222</c:v>
                </c:pt>
                <c:pt idx="438">
                  <c:v>44403.526354166657</c:v>
                </c:pt>
                <c:pt idx="439">
                  <c:v>44403.526446759257</c:v>
                </c:pt>
                <c:pt idx="440">
                  <c:v>44403.529120370367</c:v>
                </c:pt>
                <c:pt idx="441">
                  <c:v>44403.52920138889</c:v>
                </c:pt>
                <c:pt idx="442">
                  <c:v>44403.529270833344</c:v>
                </c:pt>
                <c:pt idx="443">
                  <c:v>44403.529282407413</c:v>
                </c:pt>
                <c:pt idx="444">
                  <c:v>44403.532187500001</c:v>
                </c:pt>
                <c:pt idx="445">
                  <c:v>44403.532256944447</c:v>
                </c:pt>
                <c:pt idx="446">
                  <c:v>44403.532407407409</c:v>
                </c:pt>
                <c:pt idx="447">
                  <c:v>44403.532465277778</c:v>
                </c:pt>
                <c:pt idx="448">
                  <c:v>44403.540069444447</c:v>
                </c:pt>
                <c:pt idx="449">
                  <c:v>44403.540937500002</c:v>
                </c:pt>
                <c:pt idx="450">
                  <c:v>44403.541064814817</c:v>
                </c:pt>
                <c:pt idx="451">
                  <c:v>44403.541342592587</c:v>
                </c:pt>
                <c:pt idx="452">
                  <c:v>44403.541412037041</c:v>
                </c:pt>
                <c:pt idx="453">
                  <c:v>44403.542453703703</c:v>
                </c:pt>
                <c:pt idx="454">
                  <c:v>44403.54247685185</c:v>
                </c:pt>
                <c:pt idx="455">
                  <c:v>44403.545775462961</c:v>
                </c:pt>
                <c:pt idx="456">
                  <c:v>44403.546249999999</c:v>
                </c:pt>
                <c:pt idx="457">
                  <c:v>44403.553969907407</c:v>
                </c:pt>
                <c:pt idx="458">
                  <c:v>44403.554050925923</c:v>
                </c:pt>
                <c:pt idx="459">
                  <c:v>44403.555243055547</c:v>
                </c:pt>
                <c:pt idx="460">
                  <c:v>44403.555254629631</c:v>
                </c:pt>
                <c:pt idx="461">
                  <c:v>44403.556157407409</c:v>
                </c:pt>
                <c:pt idx="462">
                  <c:v>44403.556226851862</c:v>
                </c:pt>
                <c:pt idx="463">
                  <c:v>44403.556331018517</c:v>
                </c:pt>
                <c:pt idx="464">
                  <c:v>44403.556377314817</c:v>
                </c:pt>
                <c:pt idx="465">
                  <c:v>44403.557118055563</c:v>
                </c:pt>
                <c:pt idx="466">
                  <c:v>44403.557175925933</c:v>
                </c:pt>
                <c:pt idx="467">
                  <c:v>44403.557280092587</c:v>
                </c:pt>
                <c:pt idx="468">
                  <c:v>44403.55736111111</c:v>
                </c:pt>
                <c:pt idx="469">
                  <c:v>44403.567743055559</c:v>
                </c:pt>
                <c:pt idx="470">
                  <c:v>44403.567766203712</c:v>
                </c:pt>
                <c:pt idx="471">
                  <c:v>44403.579965277779</c:v>
                </c:pt>
                <c:pt idx="472">
                  <c:v>44403.579976851863</c:v>
                </c:pt>
                <c:pt idx="473">
                  <c:v>44403.579988425918</c:v>
                </c:pt>
                <c:pt idx="474">
                  <c:v>44403.594039351847</c:v>
                </c:pt>
                <c:pt idx="475">
                  <c:v>44403.594050925924</c:v>
                </c:pt>
                <c:pt idx="476">
                  <c:v>44403.607708333337</c:v>
                </c:pt>
                <c:pt idx="477">
                  <c:v>44403.607719907413</c:v>
                </c:pt>
                <c:pt idx="478">
                  <c:v>44403.618425925917</c:v>
                </c:pt>
                <c:pt idx="479">
                  <c:v>44403.635960648149</c:v>
                </c:pt>
                <c:pt idx="480">
                  <c:v>44403.646273148152</c:v>
                </c:pt>
                <c:pt idx="481">
                  <c:v>44403.646284722221</c:v>
                </c:pt>
                <c:pt idx="482">
                  <c:v>44403.65966435185</c:v>
                </c:pt>
                <c:pt idx="483">
                  <c:v>44403.659675925926</c:v>
                </c:pt>
                <c:pt idx="484">
                  <c:v>44403.673078703701</c:v>
                </c:pt>
                <c:pt idx="485">
                  <c:v>44403.673090277778</c:v>
                </c:pt>
                <c:pt idx="486">
                  <c:v>44403.686562499999</c:v>
                </c:pt>
                <c:pt idx="487">
                  <c:v>44403.686574074083</c:v>
                </c:pt>
                <c:pt idx="488">
                  <c:v>44403.699733796297</c:v>
                </c:pt>
                <c:pt idx="489">
                  <c:v>44403.699745370373</c:v>
                </c:pt>
                <c:pt idx="490">
                  <c:v>44403.721724537027</c:v>
                </c:pt>
                <c:pt idx="491">
                  <c:v>44403.72179398148</c:v>
                </c:pt>
                <c:pt idx="492">
                  <c:v>44403.724895833337</c:v>
                </c:pt>
                <c:pt idx="493">
                  <c:v>44403.724907407413</c:v>
                </c:pt>
                <c:pt idx="494">
                  <c:v>44403.726134259261</c:v>
                </c:pt>
                <c:pt idx="495">
                  <c:v>44403.72965277778</c:v>
                </c:pt>
                <c:pt idx="496">
                  <c:v>44403.729953703703</c:v>
                </c:pt>
                <c:pt idx="497">
                  <c:v>44403.731215277781</c:v>
                </c:pt>
                <c:pt idx="498">
                  <c:v>44403.731493055559</c:v>
                </c:pt>
                <c:pt idx="499">
                  <c:v>44403.736770833333</c:v>
                </c:pt>
                <c:pt idx="500">
                  <c:v>44403.736793981479</c:v>
                </c:pt>
                <c:pt idx="501">
                  <c:v>44403.748368055552</c:v>
                </c:pt>
                <c:pt idx="502">
                  <c:v>44403.748379629629</c:v>
                </c:pt>
                <c:pt idx="503">
                  <c:v>44403.760740740741</c:v>
                </c:pt>
                <c:pt idx="504">
                  <c:v>44403.762638888889</c:v>
                </c:pt>
                <c:pt idx="505">
                  <c:v>44403.762789351851</c:v>
                </c:pt>
                <c:pt idx="506">
                  <c:v>44403.76425925926</c:v>
                </c:pt>
                <c:pt idx="507">
                  <c:v>44403.764444444438</c:v>
                </c:pt>
                <c:pt idx="508">
                  <c:v>44403.770254629628</c:v>
                </c:pt>
                <c:pt idx="509">
                  <c:v>44403.770277777781</c:v>
                </c:pt>
                <c:pt idx="510">
                  <c:v>44403.772106481483</c:v>
                </c:pt>
                <c:pt idx="511">
                  <c:v>44403.772129629629</c:v>
                </c:pt>
                <c:pt idx="512">
                  <c:v>44403.783541666657</c:v>
                </c:pt>
                <c:pt idx="513">
                  <c:v>44403.783553240741</c:v>
                </c:pt>
                <c:pt idx="514">
                  <c:v>44403.792164351849</c:v>
                </c:pt>
                <c:pt idx="515">
                  <c:v>44403.792187500003</c:v>
                </c:pt>
                <c:pt idx="516">
                  <c:v>44403.795914351853</c:v>
                </c:pt>
                <c:pt idx="517">
                  <c:v>44403.795937499999</c:v>
                </c:pt>
                <c:pt idx="518">
                  <c:v>44403.804282407407</c:v>
                </c:pt>
                <c:pt idx="519">
                  <c:v>44403.804305555554</c:v>
                </c:pt>
                <c:pt idx="520">
                  <c:v>44403.805150462962</c:v>
                </c:pt>
                <c:pt idx="521">
                  <c:v>44403.805185185192</c:v>
                </c:pt>
                <c:pt idx="522">
                  <c:v>44403.807314814818</c:v>
                </c:pt>
                <c:pt idx="523">
                  <c:v>44403.807337962957</c:v>
                </c:pt>
                <c:pt idx="524">
                  <c:v>44403.807488425933</c:v>
                </c:pt>
                <c:pt idx="525">
                  <c:v>44403.807511574072</c:v>
                </c:pt>
                <c:pt idx="526">
                  <c:v>44403.807650462957</c:v>
                </c:pt>
                <c:pt idx="527">
                  <c:v>44403.807662037027</c:v>
                </c:pt>
                <c:pt idx="528">
                  <c:v>44403.81177083333</c:v>
                </c:pt>
                <c:pt idx="529">
                  <c:v>44403.811805555553</c:v>
                </c:pt>
                <c:pt idx="530">
                  <c:v>44403.815613425933</c:v>
                </c:pt>
                <c:pt idx="531">
                  <c:v>44403.815636574072</c:v>
                </c:pt>
                <c:pt idx="532">
                  <c:v>44403.816643518519</c:v>
                </c:pt>
                <c:pt idx="533">
                  <c:v>44403.817164351851</c:v>
                </c:pt>
                <c:pt idx="534">
                  <c:v>44403.81759259259</c:v>
                </c:pt>
                <c:pt idx="535">
                  <c:v>44403.817650462966</c:v>
                </c:pt>
                <c:pt idx="536">
                  <c:v>44403.818506944437</c:v>
                </c:pt>
                <c:pt idx="537">
                  <c:v>44403.818530092591</c:v>
                </c:pt>
                <c:pt idx="538">
                  <c:v>44403.8200462963</c:v>
                </c:pt>
                <c:pt idx="539">
                  <c:v>44403.820057870369</c:v>
                </c:pt>
                <c:pt idx="540">
                  <c:v>44403.829884259263</c:v>
                </c:pt>
                <c:pt idx="541">
                  <c:v>44403.829895833333</c:v>
                </c:pt>
                <c:pt idx="542">
                  <c:v>44403.829907407409</c:v>
                </c:pt>
                <c:pt idx="543">
                  <c:v>44403.829918981479</c:v>
                </c:pt>
                <c:pt idx="544">
                  <c:v>44403.829942129632</c:v>
                </c:pt>
                <c:pt idx="545">
                  <c:v>44403.830046296287</c:v>
                </c:pt>
                <c:pt idx="546">
                  <c:v>44403.830150462964</c:v>
                </c:pt>
                <c:pt idx="547">
                  <c:v>44403.830289351848</c:v>
                </c:pt>
                <c:pt idx="548">
                  <c:v>44403.830451388887</c:v>
                </c:pt>
                <c:pt idx="549">
                  <c:v>44403.830601851849</c:v>
                </c:pt>
                <c:pt idx="550">
                  <c:v>44403.830752314818</c:v>
                </c:pt>
                <c:pt idx="551">
                  <c:v>44403.83079861111</c:v>
                </c:pt>
                <c:pt idx="552">
                  <c:v>44403.831030092602</c:v>
                </c:pt>
                <c:pt idx="553">
                  <c:v>44403.831226851849</c:v>
                </c:pt>
                <c:pt idx="554">
                  <c:v>44403.831388888888</c:v>
                </c:pt>
                <c:pt idx="555">
                  <c:v>44403.831620370373</c:v>
                </c:pt>
                <c:pt idx="556">
                  <c:v>44403.831956018519</c:v>
                </c:pt>
                <c:pt idx="557">
                  <c:v>44403.832060185188</c:v>
                </c:pt>
                <c:pt idx="558">
                  <c:v>44403.832106481481</c:v>
                </c:pt>
                <c:pt idx="559">
                  <c:v>44403.832118055558</c:v>
                </c:pt>
                <c:pt idx="560">
                  <c:v>44403.832129629627</c:v>
                </c:pt>
                <c:pt idx="561">
                  <c:v>44403.832152777781</c:v>
                </c:pt>
                <c:pt idx="562">
                  <c:v>44403.832175925927</c:v>
                </c:pt>
                <c:pt idx="563">
                  <c:v>44403.832199074073</c:v>
                </c:pt>
                <c:pt idx="564">
                  <c:v>44403.83222222222</c:v>
                </c:pt>
                <c:pt idx="565">
                  <c:v>44403.832245370373</c:v>
                </c:pt>
                <c:pt idx="566">
                  <c:v>44403.832256944443</c:v>
                </c:pt>
                <c:pt idx="567">
                  <c:v>44403.832280092603</c:v>
                </c:pt>
                <c:pt idx="568">
                  <c:v>44403.832291666673</c:v>
                </c:pt>
                <c:pt idx="569">
                  <c:v>44403.832314814812</c:v>
                </c:pt>
                <c:pt idx="570">
                  <c:v>44403.832326388889</c:v>
                </c:pt>
                <c:pt idx="571">
                  <c:v>44403.832337962973</c:v>
                </c:pt>
                <c:pt idx="572">
                  <c:v>44403.832349537042</c:v>
                </c:pt>
                <c:pt idx="573">
                  <c:v>44403.832361111112</c:v>
                </c:pt>
                <c:pt idx="574">
                  <c:v>44403.832372685189</c:v>
                </c:pt>
                <c:pt idx="575">
                  <c:v>44403.832384259258</c:v>
                </c:pt>
                <c:pt idx="576">
                  <c:v>44403.832465277781</c:v>
                </c:pt>
                <c:pt idx="577">
                  <c:v>44403.832627314812</c:v>
                </c:pt>
                <c:pt idx="578">
                  <c:v>44403.833483796298</c:v>
                </c:pt>
                <c:pt idx="579">
                  <c:v>44403.834861111107</c:v>
                </c:pt>
                <c:pt idx="580">
                  <c:v>44403.834872685176</c:v>
                </c:pt>
                <c:pt idx="581">
                  <c:v>44403.83488425926</c:v>
                </c:pt>
                <c:pt idx="582">
                  <c:v>44403.83489583333</c:v>
                </c:pt>
                <c:pt idx="583">
                  <c:v>44403.834930555553</c:v>
                </c:pt>
                <c:pt idx="584">
                  <c:v>44403.835011574083</c:v>
                </c:pt>
                <c:pt idx="585">
                  <c:v>44403.835138888891</c:v>
                </c:pt>
                <c:pt idx="586">
                  <c:v>44403.83525462963</c:v>
                </c:pt>
                <c:pt idx="587">
                  <c:v>44403.835381944453</c:v>
                </c:pt>
                <c:pt idx="588">
                  <c:v>44403.835555555554</c:v>
                </c:pt>
                <c:pt idx="589">
                  <c:v>44403.835706018523</c:v>
                </c:pt>
                <c:pt idx="590">
                  <c:v>44403.835844907408</c:v>
                </c:pt>
                <c:pt idx="591">
                  <c:v>44403.836064814823</c:v>
                </c:pt>
                <c:pt idx="592">
                  <c:v>44403.83625</c:v>
                </c:pt>
                <c:pt idx="593">
                  <c:v>44403.836481481478</c:v>
                </c:pt>
                <c:pt idx="594">
                  <c:v>44403.836701388893</c:v>
                </c:pt>
                <c:pt idx="595">
                  <c:v>44403.836944444447</c:v>
                </c:pt>
                <c:pt idx="596">
                  <c:v>44403.837384259263</c:v>
                </c:pt>
                <c:pt idx="597">
                  <c:v>44403.83798611111</c:v>
                </c:pt>
                <c:pt idx="598">
                  <c:v>44403.839398148149</c:v>
                </c:pt>
                <c:pt idx="599">
                  <c:v>44403.840752314813</c:v>
                </c:pt>
                <c:pt idx="600">
                  <c:v>44403.840798611112</c:v>
                </c:pt>
                <c:pt idx="601">
                  <c:v>44403.840810185182</c:v>
                </c:pt>
                <c:pt idx="602">
                  <c:v>44403.840821759259</c:v>
                </c:pt>
                <c:pt idx="603">
                  <c:v>44403.840844907398</c:v>
                </c:pt>
                <c:pt idx="604">
                  <c:v>44403.840868055559</c:v>
                </c:pt>
                <c:pt idx="605">
                  <c:v>44403.840891203698</c:v>
                </c:pt>
                <c:pt idx="606">
                  <c:v>44403.840914351851</c:v>
                </c:pt>
                <c:pt idx="607">
                  <c:v>44403.840925925928</c:v>
                </c:pt>
                <c:pt idx="608">
                  <c:v>44403.840937499997</c:v>
                </c:pt>
                <c:pt idx="609">
                  <c:v>44403.840949074067</c:v>
                </c:pt>
                <c:pt idx="610">
                  <c:v>44403.840960648151</c:v>
                </c:pt>
                <c:pt idx="611">
                  <c:v>44403.84097222222</c:v>
                </c:pt>
                <c:pt idx="612">
                  <c:v>44403.841006944444</c:v>
                </c:pt>
                <c:pt idx="613">
                  <c:v>44403.84101851852</c:v>
                </c:pt>
                <c:pt idx="614">
                  <c:v>44403.841041666667</c:v>
                </c:pt>
                <c:pt idx="615">
                  <c:v>44403.841053240743</c:v>
                </c:pt>
                <c:pt idx="616">
                  <c:v>44403.841134259259</c:v>
                </c:pt>
                <c:pt idx="617">
                  <c:v>44403.841412037043</c:v>
                </c:pt>
                <c:pt idx="618">
                  <c:v>44403.842303240737</c:v>
                </c:pt>
                <c:pt idx="619">
                  <c:v>44403.84233796296</c:v>
                </c:pt>
                <c:pt idx="620">
                  <c:v>44403.842604166668</c:v>
                </c:pt>
                <c:pt idx="621">
                  <c:v>44403.853796296287</c:v>
                </c:pt>
                <c:pt idx="622">
                  <c:v>44403.853807870371</c:v>
                </c:pt>
                <c:pt idx="623">
                  <c:v>44403.864918981482</c:v>
                </c:pt>
                <c:pt idx="624">
                  <c:v>44403.864930555559</c:v>
                </c:pt>
                <c:pt idx="625">
                  <c:v>44403.87636574074</c:v>
                </c:pt>
                <c:pt idx="626">
                  <c:v>44403.876388888893</c:v>
                </c:pt>
                <c:pt idx="627">
                  <c:v>44403.887696759259</c:v>
                </c:pt>
                <c:pt idx="628">
                  <c:v>44403.887708333343</c:v>
                </c:pt>
                <c:pt idx="629">
                  <c:v>44403.887719907398</c:v>
                </c:pt>
                <c:pt idx="630">
                  <c:v>44403.888715277782</c:v>
                </c:pt>
                <c:pt idx="631">
                  <c:v>44403.889143518521</c:v>
                </c:pt>
                <c:pt idx="632">
                  <c:v>44403.892245370371</c:v>
                </c:pt>
                <c:pt idx="633">
                  <c:v>44403.895868055559</c:v>
                </c:pt>
                <c:pt idx="634">
                  <c:v>44403.897233796299</c:v>
                </c:pt>
                <c:pt idx="635">
                  <c:v>44403.897835648153</c:v>
                </c:pt>
                <c:pt idx="636">
                  <c:v>44403.898043981477</c:v>
                </c:pt>
                <c:pt idx="637">
                  <c:v>44403.898657407408</c:v>
                </c:pt>
                <c:pt idx="638">
                  <c:v>44403.898784722223</c:v>
                </c:pt>
                <c:pt idx="639">
                  <c:v>44403.899155092593</c:v>
                </c:pt>
                <c:pt idx="640">
                  <c:v>44403.899259259262</c:v>
                </c:pt>
                <c:pt idx="641">
                  <c:v>44403.899641203701</c:v>
                </c:pt>
                <c:pt idx="642">
                  <c:v>44403.899687500001</c:v>
                </c:pt>
                <c:pt idx="643">
                  <c:v>44403.89980324074</c:v>
                </c:pt>
                <c:pt idx="644">
                  <c:v>44403.899814814817</c:v>
                </c:pt>
                <c:pt idx="645">
                  <c:v>44403.901967592603</c:v>
                </c:pt>
                <c:pt idx="646">
                  <c:v>44403.902372685188</c:v>
                </c:pt>
                <c:pt idx="647">
                  <c:v>44403.902453703697</c:v>
                </c:pt>
                <c:pt idx="648">
                  <c:v>44403.902488425927</c:v>
                </c:pt>
                <c:pt idx="649">
                  <c:v>44403.903043981481</c:v>
                </c:pt>
                <c:pt idx="650">
                  <c:v>44403.90315972222</c:v>
                </c:pt>
                <c:pt idx="651">
                  <c:v>44403.903298611112</c:v>
                </c:pt>
                <c:pt idx="652">
                  <c:v>44403.903333333343</c:v>
                </c:pt>
                <c:pt idx="653">
                  <c:v>44403.903495370367</c:v>
                </c:pt>
                <c:pt idx="654">
                  <c:v>44403.903506944444</c:v>
                </c:pt>
                <c:pt idx="655">
                  <c:v>44403.903622685182</c:v>
                </c:pt>
                <c:pt idx="656">
                  <c:v>44403.914143518523</c:v>
                </c:pt>
                <c:pt idx="657">
                  <c:v>44403.923136574071</c:v>
                </c:pt>
                <c:pt idx="658">
                  <c:v>44403.923159722217</c:v>
                </c:pt>
                <c:pt idx="659">
                  <c:v>44403.925046296303</c:v>
                </c:pt>
                <c:pt idx="660">
                  <c:v>44403.925081018519</c:v>
                </c:pt>
                <c:pt idx="661">
                  <c:v>44403.92732638889</c:v>
                </c:pt>
                <c:pt idx="662">
                  <c:v>44403.927442129629</c:v>
                </c:pt>
                <c:pt idx="663">
                  <c:v>44403.927881944437</c:v>
                </c:pt>
                <c:pt idx="664">
                  <c:v>44403.927951388891</c:v>
                </c:pt>
                <c:pt idx="665">
                  <c:v>44403.930185185192</c:v>
                </c:pt>
                <c:pt idx="666">
                  <c:v>44403.930231481478</c:v>
                </c:pt>
                <c:pt idx="667">
                  <c:v>44403.930856481478</c:v>
                </c:pt>
                <c:pt idx="668">
                  <c:v>44403.930879629632</c:v>
                </c:pt>
                <c:pt idx="669">
                  <c:v>44403.931608796287</c:v>
                </c:pt>
                <c:pt idx="670">
                  <c:v>44403.931666666656</c:v>
                </c:pt>
                <c:pt idx="671">
                  <c:v>44403.943483796298</c:v>
                </c:pt>
                <c:pt idx="672">
                  <c:v>44403.958148148151</c:v>
                </c:pt>
                <c:pt idx="673">
                  <c:v>44403.95815972222</c:v>
                </c:pt>
                <c:pt idx="674">
                  <c:v>44403.969583333332</c:v>
                </c:pt>
                <c:pt idx="675">
                  <c:v>44403.969594907408</c:v>
                </c:pt>
                <c:pt idx="676">
                  <c:v>44403.975127314807</c:v>
                </c:pt>
                <c:pt idx="677">
                  <c:v>44403.975185185183</c:v>
                </c:pt>
                <c:pt idx="678">
                  <c:v>44403.975555555553</c:v>
                </c:pt>
                <c:pt idx="679">
                  <c:v>44403.975844907407</c:v>
                </c:pt>
                <c:pt idx="680">
                  <c:v>44403.976527777777</c:v>
                </c:pt>
                <c:pt idx="681">
                  <c:v>44403.976643518523</c:v>
                </c:pt>
                <c:pt idx="682">
                  <c:v>44403.983495370368</c:v>
                </c:pt>
                <c:pt idx="683">
                  <c:v>44403.983564814807</c:v>
                </c:pt>
                <c:pt idx="684">
                  <c:v>44403.985960648148</c:v>
                </c:pt>
                <c:pt idx="685">
                  <c:v>44403.985983796287</c:v>
                </c:pt>
                <c:pt idx="686">
                  <c:v>44403.988541666673</c:v>
                </c:pt>
                <c:pt idx="687">
                  <c:v>44403.988622685189</c:v>
                </c:pt>
                <c:pt idx="688">
                  <c:v>44403.989618055559</c:v>
                </c:pt>
                <c:pt idx="689">
                  <c:v>44403.989861111113</c:v>
                </c:pt>
                <c:pt idx="690">
                  <c:v>44403.990451388891</c:v>
                </c:pt>
                <c:pt idx="691">
                  <c:v>44403.99046296296</c:v>
                </c:pt>
                <c:pt idx="692">
                  <c:v>44403.991990740738</c:v>
                </c:pt>
                <c:pt idx="693">
                  <c:v>44403.992037037038</c:v>
                </c:pt>
                <c:pt idx="694">
                  <c:v>44403.992048611108</c:v>
                </c:pt>
                <c:pt idx="695">
                  <c:v>44403.992060185177</c:v>
                </c:pt>
                <c:pt idx="696">
                  <c:v>44403.992175925923</c:v>
                </c:pt>
                <c:pt idx="697">
                  <c:v>44403.999386574083</c:v>
                </c:pt>
                <c:pt idx="698">
                  <c:v>44403.999398148153</c:v>
                </c:pt>
                <c:pt idx="699">
                  <c:v>44403.999409722222</c:v>
                </c:pt>
                <c:pt idx="700">
                  <c:v>44403.999421296299</c:v>
                </c:pt>
                <c:pt idx="701">
                  <c:v>44403.999432870369</c:v>
                </c:pt>
                <c:pt idx="702">
                  <c:v>44403.999479166669</c:v>
                </c:pt>
                <c:pt idx="703">
                  <c:v>44403.999490740738</c:v>
                </c:pt>
                <c:pt idx="704">
                  <c:v>44403.999502314808</c:v>
                </c:pt>
                <c:pt idx="705">
                  <c:v>44403.999513888892</c:v>
                </c:pt>
                <c:pt idx="706">
                  <c:v>44403.999606481477</c:v>
                </c:pt>
                <c:pt idx="707">
                  <c:v>44403.999618055554</c:v>
                </c:pt>
                <c:pt idx="708">
                  <c:v>44403.99962962963</c:v>
                </c:pt>
                <c:pt idx="709">
                  <c:v>44403.999641203707</c:v>
                </c:pt>
                <c:pt idx="710">
                  <c:v>44403.999652777777</c:v>
                </c:pt>
                <c:pt idx="711">
                  <c:v>44403.999664351853</c:v>
                </c:pt>
                <c:pt idx="712">
                  <c:v>44403.999861111108</c:v>
                </c:pt>
                <c:pt idx="713">
                  <c:v>44403.999884259261</c:v>
                </c:pt>
                <c:pt idx="714">
                  <c:v>44404.000173611108</c:v>
                </c:pt>
                <c:pt idx="715">
                  <c:v>44404.000185185178</c:v>
                </c:pt>
                <c:pt idx="716">
                  <c:v>44404.000196759262</c:v>
                </c:pt>
                <c:pt idx="717">
                  <c:v>44404.000208333331</c:v>
                </c:pt>
                <c:pt idx="718">
                  <c:v>44404.000231481477</c:v>
                </c:pt>
                <c:pt idx="719">
                  <c:v>44404.000243055547</c:v>
                </c:pt>
                <c:pt idx="720">
                  <c:v>44404.002199074072</c:v>
                </c:pt>
                <c:pt idx="721">
                  <c:v>44404.002210648148</c:v>
                </c:pt>
                <c:pt idx="722">
                  <c:v>44404.00240740741</c:v>
                </c:pt>
                <c:pt idx="723">
                  <c:v>44404.014340277783</c:v>
                </c:pt>
                <c:pt idx="724">
                  <c:v>44404.014351851853</c:v>
                </c:pt>
                <c:pt idx="725">
                  <c:v>44404.032025462962</c:v>
                </c:pt>
                <c:pt idx="726">
                  <c:v>44404.032048611109</c:v>
                </c:pt>
                <c:pt idx="727">
                  <c:v>44404.033171296287</c:v>
                </c:pt>
                <c:pt idx="728">
                  <c:v>44404.03334490741</c:v>
                </c:pt>
                <c:pt idx="729">
                  <c:v>44404.034178240741</c:v>
                </c:pt>
                <c:pt idx="730">
                  <c:v>44404.034189814818</c:v>
                </c:pt>
                <c:pt idx="731">
                  <c:v>44404.034456018519</c:v>
                </c:pt>
                <c:pt idx="732">
                  <c:v>44404.034479166658</c:v>
                </c:pt>
                <c:pt idx="733">
                  <c:v>44404.035138888888</c:v>
                </c:pt>
                <c:pt idx="734">
                  <c:v>44404.035150462973</c:v>
                </c:pt>
                <c:pt idx="735">
                  <c:v>44404.035798611112</c:v>
                </c:pt>
                <c:pt idx="736">
                  <c:v>44404.035821759258</c:v>
                </c:pt>
                <c:pt idx="737">
                  <c:v>44404.039421296293</c:v>
                </c:pt>
                <c:pt idx="738">
                  <c:v>44404.039490740739</c:v>
                </c:pt>
                <c:pt idx="739">
                  <c:v>44404.041956018518</c:v>
                </c:pt>
                <c:pt idx="740">
                  <c:v>44404.042002314818</c:v>
                </c:pt>
                <c:pt idx="741">
                  <c:v>44404.042280092603</c:v>
                </c:pt>
                <c:pt idx="742">
                  <c:v>44404.042314814818</c:v>
                </c:pt>
                <c:pt idx="743">
                  <c:v>44404.042916666673</c:v>
                </c:pt>
                <c:pt idx="744">
                  <c:v>44404.04310185185</c:v>
                </c:pt>
                <c:pt idx="745">
                  <c:v>44404.043807870366</c:v>
                </c:pt>
                <c:pt idx="746">
                  <c:v>44404.043865740743</c:v>
                </c:pt>
                <c:pt idx="747">
                  <c:v>44404.044525462959</c:v>
                </c:pt>
                <c:pt idx="748">
                  <c:v>44404.044583333343</c:v>
                </c:pt>
                <c:pt idx="749">
                  <c:v>44404.045185185183</c:v>
                </c:pt>
                <c:pt idx="750">
                  <c:v>44404.045208333337</c:v>
                </c:pt>
                <c:pt idx="751">
                  <c:v>44404.062708333331</c:v>
                </c:pt>
                <c:pt idx="752">
                  <c:v>44404.062881944446</c:v>
                </c:pt>
                <c:pt idx="753">
                  <c:v>44404.063680555562</c:v>
                </c:pt>
                <c:pt idx="754">
                  <c:v>44404.063715277778</c:v>
                </c:pt>
                <c:pt idx="755">
                  <c:v>44404.067037037043</c:v>
                </c:pt>
                <c:pt idx="756">
                  <c:v>44404.067048611112</c:v>
                </c:pt>
                <c:pt idx="757">
                  <c:v>44404.069178240738</c:v>
                </c:pt>
                <c:pt idx="758">
                  <c:v>44404.077835648153</c:v>
                </c:pt>
                <c:pt idx="759">
                  <c:v>44404.079340277778</c:v>
                </c:pt>
                <c:pt idx="760">
                  <c:v>44404.079432870371</c:v>
                </c:pt>
                <c:pt idx="761">
                  <c:v>44404.081377314818</c:v>
                </c:pt>
                <c:pt idx="762">
                  <c:v>44404.081469907411</c:v>
                </c:pt>
                <c:pt idx="763">
                  <c:v>44404.08258101852</c:v>
                </c:pt>
                <c:pt idx="764">
                  <c:v>44404.082673611112</c:v>
                </c:pt>
                <c:pt idx="765">
                  <c:v>44404.082951388889</c:v>
                </c:pt>
                <c:pt idx="766">
                  <c:v>44404.082974537043</c:v>
                </c:pt>
                <c:pt idx="767">
                  <c:v>44404.086863425917</c:v>
                </c:pt>
                <c:pt idx="768">
                  <c:v>44404.086886574078</c:v>
                </c:pt>
                <c:pt idx="769">
                  <c:v>44404.090752314813</c:v>
                </c:pt>
                <c:pt idx="770">
                  <c:v>44404.090763888889</c:v>
                </c:pt>
                <c:pt idx="771">
                  <c:v>44404.090983796297</c:v>
                </c:pt>
                <c:pt idx="772">
                  <c:v>44404.094722222217</c:v>
                </c:pt>
                <c:pt idx="773">
                  <c:v>44404.09579861111</c:v>
                </c:pt>
                <c:pt idx="774">
                  <c:v>44404.095821759263</c:v>
                </c:pt>
                <c:pt idx="775">
                  <c:v>44404.096562500003</c:v>
                </c:pt>
                <c:pt idx="776">
                  <c:v>44404.096655092602</c:v>
                </c:pt>
                <c:pt idx="777">
                  <c:v>44404.099629629629</c:v>
                </c:pt>
                <c:pt idx="778">
                  <c:v>44404.099652777782</c:v>
                </c:pt>
                <c:pt idx="779">
                  <c:v>44404.099768518521</c:v>
                </c:pt>
                <c:pt idx="780">
                  <c:v>44404.09983796296</c:v>
                </c:pt>
                <c:pt idx="781">
                  <c:v>44404.100717592592</c:v>
                </c:pt>
                <c:pt idx="782">
                  <c:v>44404.100729166668</c:v>
                </c:pt>
                <c:pt idx="783">
                  <c:v>44404.101944444446</c:v>
                </c:pt>
                <c:pt idx="784">
                  <c:v>44404.101956018523</c:v>
                </c:pt>
                <c:pt idx="785">
                  <c:v>44404.102858796286</c:v>
                </c:pt>
                <c:pt idx="786">
                  <c:v>44404.103194444448</c:v>
                </c:pt>
                <c:pt idx="787">
                  <c:v>44404.104444444441</c:v>
                </c:pt>
                <c:pt idx="788">
                  <c:v>44404.104525462957</c:v>
                </c:pt>
                <c:pt idx="789">
                  <c:v>44404.105324074073</c:v>
                </c:pt>
                <c:pt idx="790">
                  <c:v>44404.105509259258</c:v>
                </c:pt>
                <c:pt idx="791">
                  <c:v>44404.105706018519</c:v>
                </c:pt>
                <c:pt idx="792">
                  <c:v>44404.105868055558</c:v>
                </c:pt>
                <c:pt idx="793">
                  <c:v>44404.106064814812</c:v>
                </c:pt>
                <c:pt idx="794">
                  <c:v>44404.106168981481</c:v>
                </c:pt>
                <c:pt idx="795">
                  <c:v>44404.106446759259</c:v>
                </c:pt>
                <c:pt idx="796">
                  <c:v>44404.106493055559</c:v>
                </c:pt>
                <c:pt idx="797">
                  <c:v>44404.107997685183</c:v>
                </c:pt>
                <c:pt idx="798">
                  <c:v>44404.108136574083</c:v>
                </c:pt>
                <c:pt idx="799">
                  <c:v>44404.109768518523</c:v>
                </c:pt>
                <c:pt idx="800">
                  <c:v>44404.110011574077</c:v>
                </c:pt>
                <c:pt idx="801">
                  <c:v>44404.111180555563</c:v>
                </c:pt>
                <c:pt idx="802">
                  <c:v>44404.111400462964</c:v>
                </c:pt>
                <c:pt idx="803">
                  <c:v>44404.112534722219</c:v>
                </c:pt>
                <c:pt idx="804">
                  <c:v>44404.112673611111</c:v>
                </c:pt>
                <c:pt idx="805">
                  <c:v>44404.112916666672</c:v>
                </c:pt>
                <c:pt idx="806">
                  <c:v>44404.112928240742</c:v>
                </c:pt>
                <c:pt idx="807">
                  <c:v>44404.114629629628</c:v>
                </c:pt>
                <c:pt idx="808">
                  <c:v>44404.114699074067</c:v>
                </c:pt>
                <c:pt idx="809">
                  <c:v>44404.115219907413</c:v>
                </c:pt>
                <c:pt idx="810">
                  <c:v>44404.115231481483</c:v>
                </c:pt>
                <c:pt idx="811">
                  <c:v>44404.11645833333</c:v>
                </c:pt>
                <c:pt idx="812">
                  <c:v>44404.116527777784</c:v>
                </c:pt>
                <c:pt idx="813">
                  <c:v>44404.116747685177</c:v>
                </c:pt>
                <c:pt idx="814">
                  <c:v>44404.117118055547</c:v>
                </c:pt>
                <c:pt idx="815">
                  <c:v>44404.117997685193</c:v>
                </c:pt>
                <c:pt idx="816">
                  <c:v>44404.118078703701</c:v>
                </c:pt>
                <c:pt idx="817">
                  <c:v>44404.118310185193</c:v>
                </c:pt>
                <c:pt idx="818">
                  <c:v>44404.118379629632</c:v>
                </c:pt>
                <c:pt idx="819">
                  <c:v>44404.120763888888</c:v>
                </c:pt>
                <c:pt idx="820">
                  <c:v>44404.120775462958</c:v>
                </c:pt>
                <c:pt idx="821">
                  <c:v>44404.121412037042</c:v>
                </c:pt>
                <c:pt idx="822">
                  <c:v>44404.121469907397</c:v>
                </c:pt>
                <c:pt idx="823">
                  <c:v>44404.123043981483</c:v>
                </c:pt>
                <c:pt idx="824">
                  <c:v>44404.123078703713</c:v>
                </c:pt>
                <c:pt idx="825">
                  <c:v>44404.123472222222</c:v>
                </c:pt>
                <c:pt idx="826">
                  <c:v>44404.123495370368</c:v>
                </c:pt>
                <c:pt idx="827">
                  <c:v>44404.123969907407</c:v>
                </c:pt>
                <c:pt idx="828">
                  <c:v>44404.123981481483</c:v>
                </c:pt>
                <c:pt idx="829">
                  <c:v>44404.12427083333</c:v>
                </c:pt>
                <c:pt idx="830">
                  <c:v>44404.124502314808</c:v>
                </c:pt>
                <c:pt idx="831">
                  <c:v>44404.132719907408</c:v>
                </c:pt>
                <c:pt idx="832">
                  <c:v>44404.133310185192</c:v>
                </c:pt>
                <c:pt idx="833">
                  <c:v>44404.133958333332</c:v>
                </c:pt>
                <c:pt idx="834">
                  <c:v>44404.134027777778</c:v>
                </c:pt>
                <c:pt idx="835">
                  <c:v>44404.134143518517</c:v>
                </c:pt>
                <c:pt idx="836">
                  <c:v>44404.134201388893</c:v>
                </c:pt>
                <c:pt idx="837">
                  <c:v>44404.134872685187</c:v>
                </c:pt>
                <c:pt idx="838">
                  <c:v>44404.149247685193</c:v>
                </c:pt>
                <c:pt idx="839">
                  <c:v>44404.15115740741</c:v>
                </c:pt>
                <c:pt idx="840">
                  <c:v>44404.15121527778</c:v>
                </c:pt>
                <c:pt idx="841">
                  <c:v>44404.153981481482</c:v>
                </c:pt>
                <c:pt idx="842">
                  <c:v>44404.153993055559</c:v>
                </c:pt>
                <c:pt idx="843">
                  <c:v>44404.154386574082</c:v>
                </c:pt>
                <c:pt idx="844">
                  <c:v>44404.154548611114</c:v>
                </c:pt>
                <c:pt idx="845">
                  <c:v>44404.155405092592</c:v>
                </c:pt>
                <c:pt idx="846">
                  <c:v>44404.168495370373</c:v>
                </c:pt>
                <c:pt idx="847">
                  <c:v>44404.170208333337</c:v>
                </c:pt>
                <c:pt idx="848">
                  <c:v>44404.170219907413</c:v>
                </c:pt>
                <c:pt idx="849">
                  <c:v>44404.178460648152</c:v>
                </c:pt>
                <c:pt idx="850">
                  <c:v>44404.180428240739</c:v>
                </c:pt>
                <c:pt idx="851">
                  <c:v>44404.180474537039</c:v>
                </c:pt>
                <c:pt idx="852">
                  <c:v>44404.180625000001</c:v>
                </c:pt>
                <c:pt idx="853">
                  <c:v>44404.180636574078</c:v>
                </c:pt>
                <c:pt idx="854">
                  <c:v>44404.180949074071</c:v>
                </c:pt>
                <c:pt idx="855">
                  <c:v>44404.181261574071</c:v>
                </c:pt>
                <c:pt idx="856">
                  <c:v>44404.181979166657</c:v>
                </c:pt>
                <c:pt idx="857">
                  <c:v>44404.182523148149</c:v>
                </c:pt>
                <c:pt idx="858">
                  <c:v>44404.182893518519</c:v>
                </c:pt>
                <c:pt idx="859">
                  <c:v>44404.183067129627</c:v>
                </c:pt>
                <c:pt idx="860">
                  <c:v>44404.183645833327</c:v>
                </c:pt>
                <c:pt idx="861">
                  <c:v>44404.183668981481</c:v>
                </c:pt>
                <c:pt idx="862">
                  <c:v>44404.184039351851</c:v>
                </c:pt>
                <c:pt idx="863">
                  <c:v>44404.184259259258</c:v>
                </c:pt>
                <c:pt idx="864">
                  <c:v>44404.184374999997</c:v>
                </c:pt>
                <c:pt idx="865">
                  <c:v>44404.18445601852</c:v>
                </c:pt>
                <c:pt idx="866">
                  <c:v>44404.184525462973</c:v>
                </c:pt>
                <c:pt idx="867">
                  <c:v>44404.184791666667</c:v>
                </c:pt>
                <c:pt idx="868">
                  <c:v>44404.18513888889</c:v>
                </c:pt>
                <c:pt idx="869">
                  <c:v>44404.185266203713</c:v>
                </c:pt>
                <c:pt idx="870">
                  <c:v>44404.18644675926</c:v>
                </c:pt>
                <c:pt idx="871">
                  <c:v>44404.186620370368</c:v>
                </c:pt>
                <c:pt idx="872">
                  <c:v>44404.187557870369</c:v>
                </c:pt>
                <c:pt idx="873">
                  <c:v>44404.191504629627</c:v>
                </c:pt>
                <c:pt idx="874">
                  <c:v>44404.19190972222</c:v>
                </c:pt>
                <c:pt idx="875">
                  <c:v>44404.19195601852</c:v>
                </c:pt>
                <c:pt idx="876">
                  <c:v>44404.193599537037</c:v>
                </c:pt>
                <c:pt idx="877">
                  <c:v>44404.193888888891</c:v>
                </c:pt>
                <c:pt idx="878">
                  <c:v>44404.193958333337</c:v>
                </c:pt>
                <c:pt idx="879">
                  <c:v>44404.194108796299</c:v>
                </c:pt>
                <c:pt idx="880">
                  <c:v>44404.195219907408</c:v>
                </c:pt>
                <c:pt idx="881">
                  <c:v>44404.1953125</c:v>
                </c:pt>
                <c:pt idx="882">
                  <c:v>44404.196342592593</c:v>
                </c:pt>
                <c:pt idx="883">
                  <c:v>44404.198657407411</c:v>
                </c:pt>
                <c:pt idx="884">
                  <c:v>44404.198912037027</c:v>
                </c:pt>
                <c:pt idx="885">
                  <c:v>44404.200659722221</c:v>
                </c:pt>
                <c:pt idx="886">
                  <c:v>44404.203564814823</c:v>
                </c:pt>
                <c:pt idx="887">
                  <c:v>44404.203587962962</c:v>
                </c:pt>
                <c:pt idx="888">
                  <c:v>44404.206990740742</c:v>
                </c:pt>
                <c:pt idx="889">
                  <c:v>44404.211111111108</c:v>
                </c:pt>
                <c:pt idx="890">
                  <c:v>44404.21230324074</c:v>
                </c:pt>
                <c:pt idx="891">
                  <c:v>44404.213495370372</c:v>
                </c:pt>
                <c:pt idx="892">
                  <c:v>44404.214583333327</c:v>
                </c:pt>
                <c:pt idx="893">
                  <c:v>44404.214675925927</c:v>
                </c:pt>
                <c:pt idx="894">
                  <c:v>44404.214918981481</c:v>
                </c:pt>
                <c:pt idx="895">
                  <c:v>44404.214930555558</c:v>
                </c:pt>
                <c:pt idx="896">
                  <c:v>44404.216631944437</c:v>
                </c:pt>
                <c:pt idx="897">
                  <c:v>44404.216956018521</c:v>
                </c:pt>
                <c:pt idx="898">
                  <c:v>44404.219236111108</c:v>
                </c:pt>
                <c:pt idx="899">
                  <c:v>44404.219351851847</c:v>
                </c:pt>
                <c:pt idx="900">
                  <c:v>44404.219467592593</c:v>
                </c:pt>
                <c:pt idx="901">
                  <c:v>44404.21947916667</c:v>
                </c:pt>
                <c:pt idx="902">
                  <c:v>44404.219641203701</c:v>
                </c:pt>
                <c:pt idx="903">
                  <c:v>44404.219675925917</c:v>
                </c:pt>
                <c:pt idx="904">
                  <c:v>44404.220567129632</c:v>
                </c:pt>
                <c:pt idx="905">
                  <c:v>44404.221828703703</c:v>
                </c:pt>
                <c:pt idx="906">
                  <c:v>44404.222071759257</c:v>
                </c:pt>
                <c:pt idx="907">
                  <c:v>44404.222280092603</c:v>
                </c:pt>
                <c:pt idx="908">
                  <c:v>44404.22519675926</c:v>
                </c:pt>
                <c:pt idx="909">
                  <c:v>44404.225219907406</c:v>
                </c:pt>
                <c:pt idx="910">
                  <c:v>44404.225659722222</c:v>
                </c:pt>
                <c:pt idx="911">
                  <c:v>44404.225972222222</c:v>
                </c:pt>
                <c:pt idx="912">
                  <c:v>44404.226388888892</c:v>
                </c:pt>
                <c:pt idx="913">
                  <c:v>44404.226423611108</c:v>
                </c:pt>
                <c:pt idx="914">
                  <c:v>44404.226435185177</c:v>
                </c:pt>
                <c:pt idx="915">
                  <c:v>44404.226446759261</c:v>
                </c:pt>
                <c:pt idx="916">
                  <c:v>44404.228206018517</c:v>
                </c:pt>
                <c:pt idx="917">
                  <c:v>44404.228229166663</c:v>
                </c:pt>
                <c:pt idx="918">
                  <c:v>44404.228437500002</c:v>
                </c:pt>
                <c:pt idx="919">
                  <c:v>44404.228587962964</c:v>
                </c:pt>
                <c:pt idx="920">
                  <c:v>44404.230752314812</c:v>
                </c:pt>
                <c:pt idx="921">
                  <c:v>44404.23096064815</c:v>
                </c:pt>
                <c:pt idx="922">
                  <c:v>44404.231215277781</c:v>
                </c:pt>
                <c:pt idx="923">
                  <c:v>44404.231435185182</c:v>
                </c:pt>
                <c:pt idx="924">
                  <c:v>44404.23332175926</c:v>
                </c:pt>
                <c:pt idx="925">
                  <c:v>44404.234432870369</c:v>
                </c:pt>
                <c:pt idx="926">
                  <c:v>44404.234548611108</c:v>
                </c:pt>
                <c:pt idx="927">
                  <c:v>44404.23709490741</c:v>
                </c:pt>
                <c:pt idx="928">
                  <c:v>44404.237627314818</c:v>
                </c:pt>
                <c:pt idx="929">
                  <c:v>44404.239270833343</c:v>
                </c:pt>
                <c:pt idx="930">
                  <c:v>44404.240277777782</c:v>
                </c:pt>
                <c:pt idx="931">
                  <c:v>44404.240439814806</c:v>
                </c:pt>
                <c:pt idx="932">
                  <c:v>44404.243842592587</c:v>
                </c:pt>
                <c:pt idx="933">
                  <c:v>44404.24391203704</c:v>
                </c:pt>
                <c:pt idx="934">
                  <c:v>44404.244826388887</c:v>
                </c:pt>
                <c:pt idx="935">
                  <c:v>44404.245138888888</c:v>
                </c:pt>
                <c:pt idx="936">
                  <c:v>44404.246666666673</c:v>
                </c:pt>
                <c:pt idx="937">
                  <c:v>44404.246747685182</c:v>
                </c:pt>
                <c:pt idx="938">
                  <c:v>44404.247789351852</c:v>
                </c:pt>
                <c:pt idx="939">
                  <c:v>44404.248055555552</c:v>
                </c:pt>
                <c:pt idx="940">
                  <c:v>44404.248113425929</c:v>
                </c:pt>
                <c:pt idx="941">
                  <c:v>44404.248136574082</c:v>
                </c:pt>
                <c:pt idx="942">
                  <c:v>44404.248796296299</c:v>
                </c:pt>
                <c:pt idx="943">
                  <c:v>44404.249085648153</c:v>
                </c:pt>
                <c:pt idx="944">
                  <c:v>44404.249594907407</c:v>
                </c:pt>
                <c:pt idx="945">
                  <c:v>44404.251608796287</c:v>
                </c:pt>
                <c:pt idx="946">
                  <c:v>44404.252199074072</c:v>
                </c:pt>
                <c:pt idx="947">
                  <c:v>44404.252233796287</c:v>
                </c:pt>
                <c:pt idx="948">
                  <c:v>44404.252291666657</c:v>
                </c:pt>
                <c:pt idx="949">
                  <c:v>44404.252430555563</c:v>
                </c:pt>
                <c:pt idx="950">
                  <c:v>44404.254270833328</c:v>
                </c:pt>
                <c:pt idx="951">
                  <c:v>44404.254293981481</c:v>
                </c:pt>
                <c:pt idx="952">
                  <c:v>44404.255312499998</c:v>
                </c:pt>
                <c:pt idx="953">
                  <c:v>44404.255439814813</c:v>
                </c:pt>
                <c:pt idx="954">
                  <c:v>44404.255567129629</c:v>
                </c:pt>
                <c:pt idx="955">
                  <c:v>44404.255706018521</c:v>
                </c:pt>
                <c:pt idx="956">
                  <c:v>44404.255856481483</c:v>
                </c:pt>
                <c:pt idx="957">
                  <c:v>44404.255902777782</c:v>
                </c:pt>
                <c:pt idx="958">
                  <c:v>44404.256249999999</c:v>
                </c:pt>
                <c:pt idx="959">
                  <c:v>44404.256296296298</c:v>
                </c:pt>
                <c:pt idx="960">
                  <c:v>44404.256932870368</c:v>
                </c:pt>
                <c:pt idx="961">
                  <c:v>44404.257048611107</c:v>
                </c:pt>
                <c:pt idx="962">
                  <c:v>44404.257175925923</c:v>
                </c:pt>
                <c:pt idx="963">
                  <c:v>44404.257233796299</c:v>
                </c:pt>
                <c:pt idx="964">
                  <c:v>44404.257418981477</c:v>
                </c:pt>
                <c:pt idx="965">
                  <c:v>44404.257465277777</c:v>
                </c:pt>
                <c:pt idx="966">
                  <c:v>44404.258796296293</c:v>
                </c:pt>
                <c:pt idx="967">
                  <c:v>44404.259363425917</c:v>
                </c:pt>
                <c:pt idx="968">
                  <c:v>44404.260509259257</c:v>
                </c:pt>
                <c:pt idx="969">
                  <c:v>44404.260578703703</c:v>
                </c:pt>
                <c:pt idx="970">
                  <c:v>44404.262939814813</c:v>
                </c:pt>
                <c:pt idx="971">
                  <c:v>44404.26295138889</c:v>
                </c:pt>
                <c:pt idx="972">
                  <c:v>44404.264074074083</c:v>
                </c:pt>
                <c:pt idx="973">
                  <c:v>44404.264768518522</c:v>
                </c:pt>
                <c:pt idx="974">
                  <c:v>44404.264988425923</c:v>
                </c:pt>
                <c:pt idx="975">
                  <c:v>44404.265057870369</c:v>
                </c:pt>
                <c:pt idx="976">
                  <c:v>44404.27275462963</c:v>
                </c:pt>
                <c:pt idx="977">
                  <c:v>44404.272777777784</c:v>
                </c:pt>
                <c:pt idx="978">
                  <c:v>44404.276388888888</c:v>
                </c:pt>
                <c:pt idx="979">
                  <c:v>44404.276655092603</c:v>
                </c:pt>
                <c:pt idx="980">
                  <c:v>44404.277407407397</c:v>
                </c:pt>
                <c:pt idx="981">
                  <c:v>44404.277418981481</c:v>
                </c:pt>
                <c:pt idx="982">
                  <c:v>44404.283773148149</c:v>
                </c:pt>
                <c:pt idx="983">
                  <c:v>44404.284178240741</c:v>
                </c:pt>
                <c:pt idx="984">
                  <c:v>44404.284942129627</c:v>
                </c:pt>
                <c:pt idx="985">
                  <c:v>44404.285185185188</c:v>
                </c:pt>
                <c:pt idx="986">
                  <c:v>44404.286319444444</c:v>
                </c:pt>
                <c:pt idx="987">
                  <c:v>44404.28633101852</c:v>
                </c:pt>
                <c:pt idx="988">
                  <c:v>44404.286493055559</c:v>
                </c:pt>
                <c:pt idx="989">
                  <c:v>44404.286666666667</c:v>
                </c:pt>
                <c:pt idx="990">
                  <c:v>44404.288055555553</c:v>
                </c:pt>
                <c:pt idx="991">
                  <c:v>44404.305613425917</c:v>
                </c:pt>
                <c:pt idx="992">
                  <c:v>44404.318819444437</c:v>
                </c:pt>
                <c:pt idx="993">
                  <c:v>44404.318831018521</c:v>
                </c:pt>
                <c:pt idx="994">
                  <c:v>44404.330439814818</c:v>
                </c:pt>
                <c:pt idx="995">
                  <c:v>44404.330451388887</c:v>
                </c:pt>
                <c:pt idx="996">
                  <c:v>44404.338495370372</c:v>
                </c:pt>
                <c:pt idx="997">
                  <c:v>44404.341770833344</c:v>
                </c:pt>
                <c:pt idx="998">
                  <c:v>44404.341782407413</c:v>
                </c:pt>
                <c:pt idx="999">
                  <c:v>44404.347592592603</c:v>
                </c:pt>
                <c:pt idx="1000">
                  <c:v>44404.347638888888</c:v>
                </c:pt>
                <c:pt idx="1001">
                  <c:v>44404.349386574067</c:v>
                </c:pt>
                <c:pt idx="1002">
                  <c:v>44404.354259259257</c:v>
                </c:pt>
                <c:pt idx="1003">
                  <c:v>44404.355983796297</c:v>
                </c:pt>
                <c:pt idx="1004">
                  <c:v>44404.35732638889</c:v>
                </c:pt>
                <c:pt idx="1005">
                  <c:v>44404.365347222221</c:v>
                </c:pt>
                <c:pt idx="1006">
                  <c:v>44404.365370370368</c:v>
                </c:pt>
                <c:pt idx="1007">
                  <c:v>44404.375358796293</c:v>
                </c:pt>
                <c:pt idx="1008">
                  <c:v>44404.375428240739</c:v>
                </c:pt>
                <c:pt idx="1009">
                  <c:v>44404.375694444447</c:v>
                </c:pt>
                <c:pt idx="1010">
                  <c:v>44404.377129629633</c:v>
                </c:pt>
                <c:pt idx="1011">
                  <c:v>44404.377638888887</c:v>
                </c:pt>
                <c:pt idx="1012">
                  <c:v>44404.377650462957</c:v>
                </c:pt>
                <c:pt idx="1013">
                  <c:v>44404.389351851853</c:v>
                </c:pt>
                <c:pt idx="1014">
                  <c:v>44404.389363425929</c:v>
                </c:pt>
                <c:pt idx="1015">
                  <c:v>44404.394166666672</c:v>
                </c:pt>
                <c:pt idx="1016">
                  <c:v>44404.411226851851</c:v>
                </c:pt>
                <c:pt idx="1017">
                  <c:v>44404.412754629629</c:v>
                </c:pt>
                <c:pt idx="1018">
                  <c:v>44404.412789351853</c:v>
                </c:pt>
                <c:pt idx="1019">
                  <c:v>44404.413090277783</c:v>
                </c:pt>
                <c:pt idx="1020">
                  <c:v>44404.413182870368</c:v>
                </c:pt>
                <c:pt idx="1021">
                  <c:v>44404.413784722223</c:v>
                </c:pt>
                <c:pt idx="1022">
                  <c:v>44404.4137962963</c:v>
                </c:pt>
                <c:pt idx="1023">
                  <c:v>44404.416828703703</c:v>
                </c:pt>
                <c:pt idx="1024">
                  <c:v>44404.41684027778</c:v>
                </c:pt>
                <c:pt idx="1025">
                  <c:v>44404.418703703697</c:v>
                </c:pt>
                <c:pt idx="1026">
                  <c:v>44404.418749999997</c:v>
                </c:pt>
                <c:pt idx="1027">
                  <c:v>44404.419328703712</c:v>
                </c:pt>
                <c:pt idx="1028">
                  <c:v>44404.419479166667</c:v>
                </c:pt>
                <c:pt idx="1029">
                  <c:v>44404.419560185182</c:v>
                </c:pt>
                <c:pt idx="1030">
                  <c:v>44404.419606481482</c:v>
                </c:pt>
                <c:pt idx="1031">
                  <c:v>44404.419675925928</c:v>
                </c:pt>
                <c:pt idx="1032">
                  <c:v>44404.419895833344</c:v>
                </c:pt>
                <c:pt idx="1033">
                  <c:v>44404.420057870368</c:v>
                </c:pt>
                <c:pt idx="1034">
                  <c:v>44404.420127314806</c:v>
                </c:pt>
                <c:pt idx="1035">
                  <c:v>44404.420185185183</c:v>
                </c:pt>
                <c:pt idx="1036">
                  <c:v>44404.421793981477</c:v>
                </c:pt>
                <c:pt idx="1037">
                  <c:v>44404.425682870373</c:v>
                </c:pt>
                <c:pt idx="1038">
                  <c:v>44404.425740740742</c:v>
                </c:pt>
                <c:pt idx="1039">
                  <c:v>44404.426168981481</c:v>
                </c:pt>
                <c:pt idx="1040">
                  <c:v>44404.426180555558</c:v>
                </c:pt>
                <c:pt idx="1041">
                  <c:v>44404.449629629627</c:v>
                </c:pt>
                <c:pt idx="1042">
                  <c:v>44404.449641203697</c:v>
                </c:pt>
                <c:pt idx="1043">
                  <c:v>44404.461828703701</c:v>
                </c:pt>
                <c:pt idx="1044">
                  <c:v>44404.461840277778</c:v>
                </c:pt>
                <c:pt idx="1045">
                  <c:v>44404.469212962962</c:v>
                </c:pt>
                <c:pt idx="1046">
                  <c:v>44404.497557870367</c:v>
                </c:pt>
                <c:pt idx="1047">
                  <c:v>44404.497569444437</c:v>
                </c:pt>
                <c:pt idx="1048">
                  <c:v>44404.497627314813</c:v>
                </c:pt>
                <c:pt idx="1049">
                  <c:v>44404.508298611108</c:v>
                </c:pt>
                <c:pt idx="1050">
                  <c:v>44404.518310185187</c:v>
                </c:pt>
                <c:pt idx="1051">
                  <c:v>44404.520335648151</c:v>
                </c:pt>
                <c:pt idx="1052">
                  <c:v>44404.520358796297</c:v>
                </c:pt>
                <c:pt idx="1053">
                  <c:v>44404.523657407408</c:v>
                </c:pt>
                <c:pt idx="1054">
                  <c:v>44404.523819444446</c:v>
                </c:pt>
                <c:pt idx="1055">
                  <c:v>44404.523958333331</c:v>
                </c:pt>
                <c:pt idx="1056">
                  <c:v>44404.524062500001</c:v>
                </c:pt>
                <c:pt idx="1057">
                  <c:v>44404.524837962963</c:v>
                </c:pt>
                <c:pt idx="1058">
                  <c:v>44404.524918981479</c:v>
                </c:pt>
                <c:pt idx="1059">
                  <c:v>44404.524953703702</c:v>
                </c:pt>
                <c:pt idx="1060">
                  <c:v>44404.525266203702</c:v>
                </c:pt>
                <c:pt idx="1061">
                  <c:v>44404.525300925918</c:v>
                </c:pt>
                <c:pt idx="1062">
                  <c:v>44404.52542824074</c:v>
                </c:pt>
                <c:pt idx="1063">
                  <c:v>44404.525636574072</c:v>
                </c:pt>
                <c:pt idx="1064">
                  <c:v>44404.525659722232</c:v>
                </c:pt>
                <c:pt idx="1065">
                  <c:v>44404.530648148153</c:v>
                </c:pt>
                <c:pt idx="1066">
                  <c:v>44404.530659722222</c:v>
                </c:pt>
                <c:pt idx="1067">
                  <c:v>44404.534409722219</c:v>
                </c:pt>
                <c:pt idx="1068">
                  <c:v>44404.534467592603</c:v>
                </c:pt>
                <c:pt idx="1069">
                  <c:v>44404.536261574067</c:v>
                </c:pt>
                <c:pt idx="1070">
                  <c:v>44404.53628472222</c:v>
                </c:pt>
                <c:pt idx="1071">
                  <c:v>44404.543043981481</c:v>
                </c:pt>
                <c:pt idx="1072">
                  <c:v>44404.543055555558</c:v>
                </c:pt>
                <c:pt idx="1073">
                  <c:v>44404.554444444453</c:v>
                </c:pt>
                <c:pt idx="1074">
                  <c:v>44404.554456018523</c:v>
                </c:pt>
                <c:pt idx="1075">
                  <c:v>44404.557997685188</c:v>
                </c:pt>
                <c:pt idx="1076">
                  <c:v>44404.55804398148</c:v>
                </c:pt>
                <c:pt idx="1077">
                  <c:v>44404.558321759258</c:v>
                </c:pt>
                <c:pt idx="1078">
                  <c:v>44404.560046296298</c:v>
                </c:pt>
                <c:pt idx="1079">
                  <c:v>44404.560162037043</c:v>
                </c:pt>
                <c:pt idx="1080">
                  <c:v>44404.560393518521</c:v>
                </c:pt>
                <c:pt idx="1081">
                  <c:v>44404.567476851851</c:v>
                </c:pt>
                <c:pt idx="1082">
                  <c:v>44404.567523148151</c:v>
                </c:pt>
                <c:pt idx="1083">
                  <c:v>44404.569641203707</c:v>
                </c:pt>
                <c:pt idx="1084">
                  <c:v>44404.57</c:v>
                </c:pt>
                <c:pt idx="1085">
                  <c:v>44404.574872685182</c:v>
                </c:pt>
                <c:pt idx="1086">
                  <c:v>44404.574907407397</c:v>
                </c:pt>
                <c:pt idx="1087">
                  <c:v>44404.575011574067</c:v>
                </c:pt>
                <c:pt idx="1088">
                  <c:v>44404.575949074067</c:v>
                </c:pt>
                <c:pt idx="1089">
                  <c:v>44404.576921296299</c:v>
                </c:pt>
                <c:pt idx="1090">
                  <c:v>44404.577141203707</c:v>
                </c:pt>
                <c:pt idx="1091">
                  <c:v>44404.578217592592</c:v>
                </c:pt>
                <c:pt idx="1092">
                  <c:v>44404.578240740739</c:v>
                </c:pt>
                <c:pt idx="1093">
                  <c:v>44404.578344907408</c:v>
                </c:pt>
                <c:pt idx="1094">
                  <c:v>44404.578414351847</c:v>
                </c:pt>
                <c:pt idx="1095">
                  <c:v>44404.58357638889</c:v>
                </c:pt>
                <c:pt idx="1096">
                  <c:v>44404.59033564815</c:v>
                </c:pt>
                <c:pt idx="1097">
                  <c:v>44404.59034722222</c:v>
                </c:pt>
                <c:pt idx="1098">
                  <c:v>44404.602268518523</c:v>
                </c:pt>
                <c:pt idx="1099">
                  <c:v>44404.602280092593</c:v>
                </c:pt>
                <c:pt idx="1100">
                  <c:v>44404.614166666674</c:v>
                </c:pt>
                <c:pt idx="1101">
                  <c:v>44404.614178240743</c:v>
                </c:pt>
                <c:pt idx="1102">
                  <c:v>44404.62641203704</c:v>
                </c:pt>
                <c:pt idx="1103">
                  <c:v>44404.626423611109</c:v>
                </c:pt>
                <c:pt idx="1104">
                  <c:v>44404.638321759259</c:v>
                </c:pt>
                <c:pt idx="1105">
                  <c:v>44404.638333333343</c:v>
                </c:pt>
                <c:pt idx="1106">
                  <c:v>44404.650821759264</c:v>
                </c:pt>
                <c:pt idx="1107">
                  <c:v>44404.650833333333</c:v>
                </c:pt>
                <c:pt idx="1108">
                  <c:v>44404.660081018519</c:v>
                </c:pt>
                <c:pt idx="1109">
                  <c:v>44404.663078703707</c:v>
                </c:pt>
                <c:pt idx="1110">
                  <c:v>44404.663090277783</c:v>
                </c:pt>
                <c:pt idx="1111">
                  <c:v>44404.664097222223</c:v>
                </c:pt>
                <c:pt idx="1112">
                  <c:v>44404.664166666669</c:v>
                </c:pt>
                <c:pt idx="1113">
                  <c:v>44404.664872685193</c:v>
                </c:pt>
                <c:pt idx="1114">
                  <c:v>44404.665277777778</c:v>
                </c:pt>
                <c:pt idx="1115">
                  <c:v>44404.666076388887</c:v>
                </c:pt>
                <c:pt idx="1116">
                  <c:v>44404.666296296287</c:v>
                </c:pt>
                <c:pt idx="1117">
                  <c:v>44404.666365740741</c:v>
                </c:pt>
                <c:pt idx="1118">
                  <c:v>44404.666435185187</c:v>
                </c:pt>
                <c:pt idx="1119">
                  <c:v>44404.675150462957</c:v>
                </c:pt>
                <c:pt idx="1120">
                  <c:v>44404.675173611111</c:v>
                </c:pt>
                <c:pt idx="1121">
                  <c:v>44404.68241898148</c:v>
                </c:pt>
                <c:pt idx="1122">
                  <c:v>44404.687060185177</c:v>
                </c:pt>
                <c:pt idx="1123">
                  <c:v>44404.687071759261</c:v>
                </c:pt>
                <c:pt idx="1124">
                  <c:v>44404.69636574074</c:v>
                </c:pt>
                <c:pt idx="1125">
                  <c:v>44404.698900462958</c:v>
                </c:pt>
                <c:pt idx="1126">
                  <c:v>44404.698912037027</c:v>
                </c:pt>
                <c:pt idx="1127">
                  <c:v>44404.708402777767</c:v>
                </c:pt>
                <c:pt idx="1128">
                  <c:v>44404.710879629631</c:v>
                </c:pt>
                <c:pt idx="1129">
                  <c:v>44404.7108912037</c:v>
                </c:pt>
                <c:pt idx="1130">
                  <c:v>44404.720671296287</c:v>
                </c:pt>
                <c:pt idx="1131">
                  <c:v>44404.72283564815</c:v>
                </c:pt>
                <c:pt idx="1132">
                  <c:v>44404.72284722222</c:v>
                </c:pt>
                <c:pt idx="1133">
                  <c:v>44404.730451388888</c:v>
                </c:pt>
                <c:pt idx="1134">
                  <c:v>44404.734930555547</c:v>
                </c:pt>
                <c:pt idx="1135">
                  <c:v>44404.734942129631</c:v>
                </c:pt>
                <c:pt idx="1136">
                  <c:v>44404.747025462973</c:v>
                </c:pt>
                <c:pt idx="1137">
                  <c:v>44404.747037037043</c:v>
                </c:pt>
                <c:pt idx="1138">
                  <c:v>44404.759131944447</c:v>
                </c:pt>
                <c:pt idx="1139">
                  <c:v>44404.759143518517</c:v>
                </c:pt>
                <c:pt idx="1140">
                  <c:v>44404.770972222221</c:v>
                </c:pt>
                <c:pt idx="1141">
                  <c:v>44404.770983796298</c:v>
                </c:pt>
                <c:pt idx="1142">
                  <c:v>44404.782627314817</c:v>
                </c:pt>
                <c:pt idx="1143">
                  <c:v>44404.782638888893</c:v>
                </c:pt>
                <c:pt idx="1144">
                  <c:v>44404.782650462963</c:v>
                </c:pt>
                <c:pt idx="1145">
                  <c:v>44404.79478009259</c:v>
                </c:pt>
                <c:pt idx="1146">
                  <c:v>44404.794791666667</c:v>
                </c:pt>
                <c:pt idx="1147">
                  <c:v>44404.801655092589</c:v>
                </c:pt>
                <c:pt idx="1148">
                  <c:v>44404.801712962973</c:v>
                </c:pt>
                <c:pt idx="1149">
                  <c:v>44404.803310185183</c:v>
                </c:pt>
                <c:pt idx="1150">
                  <c:v>44404.803425925929</c:v>
                </c:pt>
                <c:pt idx="1151">
                  <c:v>44404.806666666656</c:v>
                </c:pt>
                <c:pt idx="1152">
                  <c:v>44404.806689814817</c:v>
                </c:pt>
                <c:pt idx="1153">
                  <c:v>44404.810393518521</c:v>
                </c:pt>
                <c:pt idx="1154">
                  <c:v>44404.810416666667</c:v>
                </c:pt>
                <c:pt idx="1155">
                  <c:v>44404.818703703713</c:v>
                </c:pt>
                <c:pt idx="1156">
                  <c:v>44404.818726851852</c:v>
                </c:pt>
                <c:pt idx="1157">
                  <c:v>44404.826284722221</c:v>
                </c:pt>
                <c:pt idx="1158">
                  <c:v>44404.826307870368</c:v>
                </c:pt>
                <c:pt idx="1159">
                  <c:v>44404.827106481483</c:v>
                </c:pt>
                <c:pt idx="1160">
                  <c:v>44404.830613425933</c:v>
                </c:pt>
                <c:pt idx="1161">
                  <c:v>44404.838900462957</c:v>
                </c:pt>
                <c:pt idx="1162">
                  <c:v>44404.841631944437</c:v>
                </c:pt>
                <c:pt idx="1163">
                  <c:v>44404.842303240737</c:v>
                </c:pt>
                <c:pt idx="1164">
                  <c:v>44404.84233796296</c:v>
                </c:pt>
                <c:pt idx="1165">
                  <c:v>44404.842986111107</c:v>
                </c:pt>
                <c:pt idx="1166">
                  <c:v>44404.84302083333</c:v>
                </c:pt>
                <c:pt idx="1167">
                  <c:v>44404.843530092592</c:v>
                </c:pt>
                <c:pt idx="1168">
                  <c:v>44404.843553240738</c:v>
                </c:pt>
                <c:pt idx="1169">
                  <c:v>44404.844201388893</c:v>
                </c:pt>
                <c:pt idx="1170">
                  <c:v>44404.845856481479</c:v>
                </c:pt>
                <c:pt idx="1171">
                  <c:v>44404.846261574072</c:v>
                </c:pt>
                <c:pt idx="1172">
                  <c:v>44404.846319444441</c:v>
                </c:pt>
                <c:pt idx="1173">
                  <c:v>44404.84648148148</c:v>
                </c:pt>
                <c:pt idx="1174">
                  <c:v>44404.846550925933</c:v>
                </c:pt>
                <c:pt idx="1175">
                  <c:v>44404.84684027778</c:v>
                </c:pt>
                <c:pt idx="1176">
                  <c:v>44404.846956018519</c:v>
                </c:pt>
                <c:pt idx="1177">
                  <c:v>44404.847800925927</c:v>
                </c:pt>
                <c:pt idx="1178">
                  <c:v>44404.847870370373</c:v>
                </c:pt>
                <c:pt idx="1179">
                  <c:v>44404.851851851847</c:v>
                </c:pt>
                <c:pt idx="1180">
                  <c:v>44404.851909722223</c:v>
                </c:pt>
                <c:pt idx="1181">
                  <c:v>44404.853263888886</c:v>
                </c:pt>
                <c:pt idx="1182">
                  <c:v>44404.853275462963</c:v>
                </c:pt>
                <c:pt idx="1183">
                  <c:v>44404.864699074067</c:v>
                </c:pt>
                <c:pt idx="1184">
                  <c:v>44404.864710648151</c:v>
                </c:pt>
                <c:pt idx="1185">
                  <c:v>44404.864745370367</c:v>
                </c:pt>
                <c:pt idx="1186">
                  <c:v>44404.864814814813</c:v>
                </c:pt>
                <c:pt idx="1187">
                  <c:v>44404.868773148148</c:v>
                </c:pt>
                <c:pt idx="1188">
                  <c:v>44404.869085648148</c:v>
                </c:pt>
                <c:pt idx="1189">
                  <c:v>44404.875625000001</c:v>
                </c:pt>
                <c:pt idx="1190">
                  <c:v>44404.875636574077</c:v>
                </c:pt>
                <c:pt idx="1191">
                  <c:v>44404.884097222217</c:v>
                </c:pt>
                <c:pt idx="1192">
                  <c:v>44404.884155092594</c:v>
                </c:pt>
                <c:pt idx="1193">
                  <c:v>44404.886180555557</c:v>
                </c:pt>
                <c:pt idx="1194">
                  <c:v>44404.886192129627</c:v>
                </c:pt>
                <c:pt idx="1195">
                  <c:v>44404.887442129628</c:v>
                </c:pt>
                <c:pt idx="1196">
                  <c:v>44404.887453703697</c:v>
                </c:pt>
                <c:pt idx="1197">
                  <c:v>44404.887627314813</c:v>
                </c:pt>
                <c:pt idx="1198">
                  <c:v>44404.887685185182</c:v>
                </c:pt>
                <c:pt idx="1199">
                  <c:v>44404.888090277767</c:v>
                </c:pt>
                <c:pt idx="1200">
                  <c:v>44404.888101851851</c:v>
                </c:pt>
                <c:pt idx="1201">
                  <c:v>44404.888622685183</c:v>
                </c:pt>
                <c:pt idx="1202">
                  <c:v>44404.88863425926</c:v>
                </c:pt>
                <c:pt idx="1203">
                  <c:v>44404.889479166668</c:v>
                </c:pt>
                <c:pt idx="1204">
                  <c:v>44404.889560185176</c:v>
                </c:pt>
                <c:pt idx="1205">
                  <c:v>44404.889652777783</c:v>
                </c:pt>
                <c:pt idx="1206">
                  <c:v>44404.889675925922</c:v>
                </c:pt>
                <c:pt idx="1207">
                  <c:v>44404.889976851853</c:v>
                </c:pt>
                <c:pt idx="1208">
                  <c:v>44404.889988425923</c:v>
                </c:pt>
                <c:pt idx="1209">
                  <c:v>44404.89271990741</c:v>
                </c:pt>
                <c:pt idx="1210">
                  <c:v>44404.892789351848</c:v>
                </c:pt>
                <c:pt idx="1211">
                  <c:v>44404.896354166667</c:v>
                </c:pt>
                <c:pt idx="1212">
                  <c:v>44404.896898148138</c:v>
                </c:pt>
                <c:pt idx="1213">
                  <c:v>44404.899907407409</c:v>
                </c:pt>
                <c:pt idx="1214">
                  <c:v>44404.899965277778</c:v>
                </c:pt>
                <c:pt idx="1215">
                  <c:v>44404.900312500002</c:v>
                </c:pt>
                <c:pt idx="1216">
                  <c:v>44404.900347222218</c:v>
                </c:pt>
                <c:pt idx="1217">
                  <c:v>44404.902673611112</c:v>
                </c:pt>
                <c:pt idx="1218">
                  <c:v>44404.903321759259</c:v>
                </c:pt>
                <c:pt idx="1219">
                  <c:v>44404.905162037037</c:v>
                </c:pt>
                <c:pt idx="1220">
                  <c:v>44404.905335648153</c:v>
                </c:pt>
                <c:pt idx="1221">
                  <c:v>44404.907534722217</c:v>
                </c:pt>
                <c:pt idx="1222">
                  <c:v>44404.908101851863</c:v>
                </c:pt>
                <c:pt idx="1223">
                  <c:v>44404.908113425918</c:v>
                </c:pt>
                <c:pt idx="1224">
                  <c:v>44404.918946759259</c:v>
                </c:pt>
                <c:pt idx="1225">
                  <c:v>44404.918958333343</c:v>
                </c:pt>
                <c:pt idx="1226">
                  <c:v>44404.928888888891</c:v>
                </c:pt>
                <c:pt idx="1227">
                  <c:v>44404.928900462961</c:v>
                </c:pt>
                <c:pt idx="1228">
                  <c:v>44404.929074074083</c:v>
                </c:pt>
                <c:pt idx="1229">
                  <c:v>44404.938506944447</c:v>
                </c:pt>
                <c:pt idx="1230">
                  <c:v>44404.939687500002</c:v>
                </c:pt>
                <c:pt idx="1231">
                  <c:v>44404.939710648148</c:v>
                </c:pt>
                <c:pt idx="1232">
                  <c:v>44404.94667824074</c:v>
                </c:pt>
                <c:pt idx="1233">
                  <c:v>44404.946944444448</c:v>
                </c:pt>
                <c:pt idx="1234">
                  <c:v>44404.946979166663</c:v>
                </c:pt>
                <c:pt idx="1235">
                  <c:v>44404.948506944442</c:v>
                </c:pt>
                <c:pt idx="1236">
                  <c:v>44404.948530092603</c:v>
                </c:pt>
                <c:pt idx="1237">
                  <c:v>44404.952361111107</c:v>
                </c:pt>
                <c:pt idx="1238">
                  <c:v>44404.952372685177</c:v>
                </c:pt>
                <c:pt idx="1239">
                  <c:v>44404.954363425917</c:v>
                </c:pt>
                <c:pt idx="1240">
                  <c:v>44404.954375000001</c:v>
                </c:pt>
                <c:pt idx="1241">
                  <c:v>44404.961631944447</c:v>
                </c:pt>
                <c:pt idx="1242">
                  <c:v>44404.961851851847</c:v>
                </c:pt>
                <c:pt idx="1243">
                  <c:v>44404.96539351852</c:v>
                </c:pt>
                <c:pt idx="1244">
                  <c:v>44404.965405092589</c:v>
                </c:pt>
                <c:pt idx="1245">
                  <c:v>44404.969606481478</c:v>
                </c:pt>
                <c:pt idx="1246">
                  <c:v>44404.969629629632</c:v>
                </c:pt>
                <c:pt idx="1247">
                  <c:v>44404.971608796302</c:v>
                </c:pt>
                <c:pt idx="1248">
                  <c:v>44404.971747685187</c:v>
                </c:pt>
                <c:pt idx="1249">
                  <c:v>44404.972824074073</c:v>
                </c:pt>
                <c:pt idx="1250">
                  <c:v>44404.97284722222</c:v>
                </c:pt>
                <c:pt idx="1251">
                  <c:v>44404.976909722223</c:v>
                </c:pt>
                <c:pt idx="1252">
                  <c:v>44404.976921296293</c:v>
                </c:pt>
                <c:pt idx="1253">
                  <c:v>44404.980266203696</c:v>
                </c:pt>
                <c:pt idx="1254">
                  <c:v>44404.981666666667</c:v>
                </c:pt>
                <c:pt idx="1255">
                  <c:v>44404.982060185182</c:v>
                </c:pt>
                <c:pt idx="1256">
                  <c:v>44404.984606481477</c:v>
                </c:pt>
                <c:pt idx="1257">
                  <c:v>44404.984629629631</c:v>
                </c:pt>
                <c:pt idx="1258">
                  <c:v>44404.988252314812</c:v>
                </c:pt>
                <c:pt idx="1259">
                  <c:v>44404.990555555552</c:v>
                </c:pt>
                <c:pt idx="1260">
                  <c:v>44404.990567129629</c:v>
                </c:pt>
                <c:pt idx="1261">
                  <c:v>44404.993576388893</c:v>
                </c:pt>
                <c:pt idx="1262">
                  <c:v>44405.000578703701</c:v>
                </c:pt>
                <c:pt idx="1263">
                  <c:v>44405.003078703703</c:v>
                </c:pt>
                <c:pt idx="1264">
                  <c:v>44405.00309027778</c:v>
                </c:pt>
                <c:pt idx="1265">
                  <c:v>44405.010462962957</c:v>
                </c:pt>
                <c:pt idx="1266">
                  <c:v>44405.010752314818</c:v>
                </c:pt>
                <c:pt idx="1267">
                  <c:v>44405.01457175926</c:v>
                </c:pt>
                <c:pt idx="1268">
                  <c:v>44405.01458333333</c:v>
                </c:pt>
                <c:pt idx="1269">
                  <c:v>44405.027326388888</c:v>
                </c:pt>
                <c:pt idx="1270">
                  <c:v>44405.027337962973</c:v>
                </c:pt>
                <c:pt idx="1271">
                  <c:v>44405.030509259261</c:v>
                </c:pt>
                <c:pt idx="1272">
                  <c:v>44405.030543981477</c:v>
                </c:pt>
                <c:pt idx="1273">
                  <c:v>44405.035520833328</c:v>
                </c:pt>
                <c:pt idx="1274">
                  <c:v>44405.038368055553</c:v>
                </c:pt>
                <c:pt idx="1275">
                  <c:v>44405.038634259261</c:v>
                </c:pt>
                <c:pt idx="1276">
                  <c:v>44405.049375000002</c:v>
                </c:pt>
                <c:pt idx="1277">
                  <c:v>44405.060046296298</c:v>
                </c:pt>
                <c:pt idx="1278">
                  <c:v>44405.060057870367</c:v>
                </c:pt>
                <c:pt idx="1279">
                  <c:v>44405.060949074083</c:v>
                </c:pt>
                <c:pt idx="1280">
                  <c:v>44405.061307870368</c:v>
                </c:pt>
                <c:pt idx="1281">
                  <c:v>44405.067337962973</c:v>
                </c:pt>
                <c:pt idx="1282">
                  <c:v>44405.067361111112</c:v>
                </c:pt>
                <c:pt idx="1283">
                  <c:v>44405.067546296297</c:v>
                </c:pt>
                <c:pt idx="1284">
                  <c:v>44405.067685185182</c:v>
                </c:pt>
                <c:pt idx="1285">
                  <c:v>44405.071747685193</c:v>
                </c:pt>
                <c:pt idx="1286">
                  <c:v>44405.071759259263</c:v>
                </c:pt>
                <c:pt idx="1287">
                  <c:v>44405.073020833333</c:v>
                </c:pt>
                <c:pt idx="1288">
                  <c:v>44405.076122685183</c:v>
                </c:pt>
                <c:pt idx="1289">
                  <c:v>44405.077685185177</c:v>
                </c:pt>
                <c:pt idx="1290">
                  <c:v>44405.083402777767</c:v>
                </c:pt>
                <c:pt idx="1291">
                  <c:v>44405.083414351851</c:v>
                </c:pt>
                <c:pt idx="1292">
                  <c:v>44405.083425925928</c:v>
                </c:pt>
                <c:pt idx="1293">
                  <c:v>44405.097939814812</c:v>
                </c:pt>
                <c:pt idx="1294">
                  <c:v>44405.097951388889</c:v>
                </c:pt>
                <c:pt idx="1295">
                  <c:v>44405.097962962973</c:v>
                </c:pt>
                <c:pt idx="1296">
                  <c:v>44405.097997685189</c:v>
                </c:pt>
                <c:pt idx="1297">
                  <c:v>44405.098113425927</c:v>
                </c:pt>
                <c:pt idx="1298">
                  <c:v>44405.098252314812</c:v>
                </c:pt>
                <c:pt idx="1299">
                  <c:v>44405.098449074067</c:v>
                </c:pt>
                <c:pt idx="1300">
                  <c:v>44405.098680555559</c:v>
                </c:pt>
                <c:pt idx="1301">
                  <c:v>44405.098946759259</c:v>
                </c:pt>
                <c:pt idx="1302">
                  <c:v>44405.099189814813</c:v>
                </c:pt>
                <c:pt idx="1303">
                  <c:v>44405.099537037036</c:v>
                </c:pt>
                <c:pt idx="1304">
                  <c:v>44405.099803240737</c:v>
                </c:pt>
                <c:pt idx="1305">
                  <c:v>44405.100069444437</c:v>
                </c:pt>
                <c:pt idx="1306">
                  <c:v>44405.100474537037</c:v>
                </c:pt>
                <c:pt idx="1307">
                  <c:v>44405.10083333333</c:v>
                </c:pt>
                <c:pt idx="1308">
                  <c:v>44405.101377314822</c:v>
                </c:pt>
                <c:pt idx="1309">
                  <c:v>44405.101863425924</c:v>
                </c:pt>
                <c:pt idx="1310">
                  <c:v>44405.102673611109</c:v>
                </c:pt>
                <c:pt idx="1311">
                  <c:v>44405.104548611111</c:v>
                </c:pt>
                <c:pt idx="1312">
                  <c:v>44405.10701388889</c:v>
                </c:pt>
                <c:pt idx="1313">
                  <c:v>44405.107847222222</c:v>
                </c:pt>
                <c:pt idx="1314">
                  <c:v>44405.110127314823</c:v>
                </c:pt>
                <c:pt idx="1315">
                  <c:v>44405.117650462962</c:v>
                </c:pt>
                <c:pt idx="1316">
                  <c:v>44405.119259259263</c:v>
                </c:pt>
                <c:pt idx="1317">
                  <c:v>44405.128136574072</c:v>
                </c:pt>
                <c:pt idx="1318">
                  <c:v>44405.128148148149</c:v>
                </c:pt>
                <c:pt idx="1319">
                  <c:v>44405.131249999999</c:v>
                </c:pt>
                <c:pt idx="1320">
                  <c:v>44405.138645833344</c:v>
                </c:pt>
                <c:pt idx="1321">
                  <c:v>44405.141932870371</c:v>
                </c:pt>
                <c:pt idx="1322">
                  <c:v>44405.14880787037</c:v>
                </c:pt>
                <c:pt idx="1323">
                  <c:v>44405.151701388888</c:v>
                </c:pt>
                <c:pt idx="1324">
                  <c:v>44405.157025462962</c:v>
                </c:pt>
                <c:pt idx="1325">
                  <c:v>44405.157071759262</c:v>
                </c:pt>
                <c:pt idx="1326">
                  <c:v>44405.157083333332</c:v>
                </c:pt>
                <c:pt idx="1327">
                  <c:v>44405.157094907408</c:v>
                </c:pt>
                <c:pt idx="1328">
                  <c:v>44405.157106481478</c:v>
                </c:pt>
                <c:pt idx="1329">
                  <c:v>44405.157118055547</c:v>
                </c:pt>
                <c:pt idx="1330">
                  <c:v>44405.157129629632</c:v>
                </c:pt>
                <c:pt idx="1331">
                  <c:v>44405.157141203701</c:v>
                </c:pt>
                <c:pt idx="1332">
                  <c:v>44405.157164351847</c:v>
                </c:pt>
                <c:pt idx="1333">
                  <c:v>44405.157175925917</c:v>
                </c:pt>
                <c:pt idx="1334">
                  <c:v>44405.157199074078</c:v>
                </c:pt>
                <c:pt idx="1335">
                  <c:v>44405.157222222217</c:v>
                </c:pt>
                <c:pt idx="1336">
                  <c:v>44405.15724537037</c:v>
                </c:pt>
                <c:pt idx="1337">
                  <c:v>44405.157268518517</c:v>
                </c:pt>
                <c:pt idx="1338">
                  <c:v>44405.157280092593</c:v>
                </c:pt>
                <c:pt idx="1339">
                  <c:v>44405.15730324074</c:v>
                </c:pt>
                <c:pt idx="1340">
                  <c:v>44405.157326388893</c:v>
                </c:pt>
                <c:pt idx="1341">
                  <c:v>44405.157349537039</c:v>
                </c:pt>
                <c:pt idx="1342">
                  <c:v>44405.157361111109</c:v>
                </c:pt>
                <c:pt idx="1343">
                  <c:v>44405.157395833332</c:v>
                </c:pt>
                <c:pt idx="1344">
                  <c:v>44405.15766203704</c:v>
                </c:pt>
                <c:pt idx="1345">
                  <c:v>44405.158333333333</c:v>
                </c:pt>
                <c:pt idx="1346">
                  <c:v>44405.15896990741</c:v>
                </c:pt>
                <c:pt idx="1347">
                  <c:v>44405.158993055556</c:v>
                </c:pt>
                <c:pt idx="1348">
                  <c:v>44405.160104166673</c:v>
                </c:pt>
                <c:pt idx="1349">
                  <c:v>44405.162245370368</c:v>
                </c:pt>
                <c:pt idx="1350">
                  <c:v>44405.171180555553</c:v>
                </c:pt>
                <c:pt idx="1351">
                  <c:v>44405.17119212963</c:v>
                </c:pt>
                <c:pt idx="1352">
                  <c:v>44405.183171296303</c:v>
                </c:pt>
                <c:pt idx="1353">
                  <c:v>44405.193692129629</c:v>
                </c:pt>
                <c:pt idx="1354">
                  <c:v>44405.193703703713</c:v>
                </c:pt>
                <c:pt idx="1355">
                  <c:v>44405.20417824074</c:v>
                </c:pt>
                <c:pt idx="1356">
                  <c:v>44405.204189814824</c:v>
                </c:pt>
                <c:pt idx="1357">
                  <c:v>44405.214560185188</c:v>
                </c:pt>
                <c:pt idx="1358">
                  <c:v>44405.214583333327</c:v>
                </c:pt>
                <c:pt idx="1359">
                  <c:v>44405.22515046296</c:v>
                </c:pt>
                <c:pt idx="1360">
                  <c:v>44405.225162037037</c:v>
                </c:pt>
                <c:pt idx="1361">
                  <c:v>44405.235636574071</c:v>
                </c:pt>
                <c:pt idx="1362">
                  <c:v>44405.235659722217</c:v>
                </c:pt>
                <c:pt idx="1363">
                  <c:v>44405.24627314815</c:v>
                </c:pt>
                <c:pt idx="1364">
                  <c:v>44405.24628472222</c:v>
                </c:pt>
                <c:pt idx="1365">
                  <c:v>44405.268078703702</c:v>
                </c:pt>
                <c:pt idx="1366">
                  <c:v>44405.268090277779</c:v>
                </c:pt>
                <c:pt idx="1367">
                  <c:v>44405.279166666667</c:v>
                </c:pt>
                <c:pt idx="1368">
                  <c:v>44405.279178240737</c:v>
                </c:pt>
                <c:pt idx="1369">
                  <c:v>44405.290243055562</c:v>
                </c:pt>
                <c:pt idx="1370">
                  <c:v>44405.290254629632</c:v>
                </c:pt>
                <c:pt idx="1371">
                  <c:v>44405.301435185182</c:v>
                </c:pt>
                <c:pt idx="1372">
                  <c:v>44405.301446759258</c:v>
                </c:pt>
                <c:pt idx="1373">
                  <c:v>44405.312743055547</c:v>
                </c:pt>
                <c:pt idx="1374">
                  <c:v>44405.312754629631</c:v>
                </c:pt>
                <c:pt idx="1375">
                  <c:v>44405.323877314811</c:v>
                </c:pt>
                <c:pt idx="1376">
                  <c:v>44405.323888888888</c:v>
                </c:pt>
                <c:pt idx="1377">
                  <c:v>44405.334849537037</c:v>
                </c:pt>
                <c:pt idx="1378">
                  <c:v>44405.334861111107</c:v>
                </c:pt>
                <c:pt idx="1379">
                  <c:v>44405.350543981483</c:v>
                </c:pt>
                <c:pt idx="1380">
                  <c:v>44405.355578703697</c:v>
                </c:pt>
                <c:pt idx="1381">
                  <c:v>44405.35560185185</c:v>
                </c:pt>
                <c:pt idx="1382">
                  <c:v>44405.373969907407</c:v>
                </c:pt>
                <c:pt idx="1383">
                  <c:v>44405.384791666656</c:v>
                </c:pt>
                <c:pt idx="1384">
                  <c:v>44405.392581018517</c:v>
                </c:pt>
                <c:pt idx="1385">
                  <c:v>44405.392592592587</c:v>
                </c:pt>
                <c:pt idx="1386">
                  <c:v>44405.400995370372</c:v>
                </c:pt>
                <c:pt idx="1387">
                  <c:v>44405.405034722222</c:v>
                </c:pt>
                <c:pt idx="1388">
                  <c:v>44405.405046296299</c:v>
                </c:pt>
                <c:pt idx="1389">
                  <c:v>44405.417442129627</c:v>
                </c:pt>
                <c:pt idx="1390">
                  <c:v>44405.417453703703</c:v>
                </c:pt>
                <c:pt idx="1391">
                  <c:v>44405.429456018523</c:v>
                </c:pt>
                <c:pt idx="1392">
                  <c:v>44405.429467592592</c:v>
                </c:pt>
                <c:pt idx="1393">
                  <c:v>44405.441527777781</c:v>
                </c:pt>
                <c:pt idx="1394">
                  <c:v>44405.44153935185</c:v>
                </c:pt>
                <c:pt idx="1395">
                  <c:v>44405.453576388893</c:v>
                </c:pt>
                <c:pt idx="1396">
                  <c:v>44405.453587962962</c:v>
                </c:pt>
                <c:pt idx="1397">
                  <c:v>44405.466099537043</c:v>
                </c:pt>
                <c:pt idx="1398">
                  <c:v>44405.490104166667</c:v>
                </c:pt>
                <c:pt idx="1399">
                  <c:v>44405.502187500002</c:v>
                </c:pt>
                <c:pt idx="1400">
                  <c:v>44405.502199074072</c:v>
                </c:pt>
                <c:pt idx="1401">
                  <c:v>44405.514467592591</c:v>
                </c:pt>
                <c:pt idx="1402">
                  <c:v>44405.514479166668</c:v>
                </c:pt>
                <c:pt idx="1403">
                  <c:v>44405.526724537027</c:v>
                </c:pt>
                <c:pt idx="1404">
                  <c:v>44405.526736111111</c:v>
                </c:pt>
                <c:pt idx="1405">
                  <c:v>44405.539652777778</c:v>
                </c:pt>
                <c:pt idx="1406">
                  <c:v>44405.539664351847</c:v>
                </c:pt>
                <c:pt idx="1407">
                  <c:v>44405.552418981482</c:v>
                </c:pt>
                <c:pt idx="1408">
                  <c:v>44405.565289351849</c:v>
                </c:pt>
                <c:pt idx="1409">
                  <c:v>44405.577997685177</c:v>
                </c:pt>
                <c:pt idx="1410">
                  <c:v>44405.578020833331</c:v>
                </c:pt>
                <c:pt idx="1411">
                  <c:v>44405.584594907406</c:v>
                </c:pt>
                <c:pt idx="1412">
                  <c:v>44405.589918981481</c:v>
                </c:pt>
                <c:pt idx="1413">
                  <c:v>44405.591412037043</c:v>
                </c:pt>
                <c:pt idx="1414">
                  <c:v>44405.591423611113</c:v>
                </c:pt>
                <c:pt idx="1415">
                  <c:v>44405.604398148149</c:v>
                </c:pt>
                <c:pt idx="1416">
                  <c:v>44405.604409722233</c:v>
                </c:pt>
                <c:pt idx="1417">
                  <c:v>44405.612037037034</c:v>
                </c:pt>
                <c:pt idx="1418">
                  <c:v>44405.6172337963</c:v>
                </c:pt>
                <c:pt idx="1419">
                  <c:v>44405.617245370369</c:v>
                </c:pt>
                <c:pt idx="1420">
                  <c:v>44405.630208333343</c:v>
                </c:pt>
                <c:pt idx="1421">
                  <c:v>44405.630219907413</c:v>
                </c:pt>
                <c:pt idx="1422">
                  <c:v>44405.64340277778</c:v>
                </c:pt>
                <c:pt idx="1423">
                  <c:v>44405.643414351849</c:v>
                </c:pt>
                <c:pt idx="1424">
                  <c:v>44405.656585648147</c:v>
                </c:pt>
                <c:pt idx="1425">
                  <c:v>44405.656597222223</c:v>
                </c:pt>
                <c:pt idx="1426">
                  <c:v>44405.669456018521</c:v>
                </c:pt>
                <c:pt idx="1427">
                  <c:v>44405.66946759259</c:v>
                </c:pt>
                <c:pt idx="1428">
                  <c:v>44405.682199074072</c:v>
                </c:pt>
                <c:pt idx="1429">
                  <c:v>44405.682210648149</c:v>
                </c:pt>
                <c:pt idx="1430">
                  <c:v>44405.695104166669</c:v>
                </c:pt>
                <c:pt idx="1431">
                  <c:v>44405.695115740738</c:v>
                </c:pt>
                <c:pt idx="1432">
                  <c:v>44405.706597222219</c:v>
                </c:pt>
                <c:pt idx="1433">
                  <c:v>44405.707384259258</c:v>
                </c:pt>
                <c:pt idx="1434">
                  <c:v>44405.707395833328</c:v>
                </c:pt>
                <c:pt idx="1435">
                  <c:v>44405.714409722219</c:v>
                </c:pt>
                <c:pt idx="1436">
                  <c:v>44405.718414351853</c:v>
                </c:pt>
                <c:pt idx="1437">
                  <c:v>44405.718425925923</c:v>
                </c:pt>
                <c:pt idx="1438">
                  <c:v>44405.72929398148</c:v>
                </c:pt>
                <c:pt idx="1439">
                  <c:v>44405.729305555556</c:v>
                </c:pt>
                <c:pt idx="1440">
                  <c:v>44405.732372685183</c:v>
                </c:pt>
                <c:pt idx="1441">
                  <c:v>44405.735810185193</c:v>
                </c:pt>
                <c:pt idx="1442">
                  <c:v>44405.74113425926</c:v>
                </c:pt>
                <c:pt idx="1443">
                  <c:v>44405.74114583333</c:v>
                </c:pt>
                <c:pt idx="1444">
                  <c:v>44405.74832175926</c:v>
                </c:pt>
                <c:pt idx="1445">
                  <c:v>44405.753159722219</c:v>
                </c:pt>
                <c:pt idx="1446">
                  <c:v>44405.753171296303</c:v>
                </c:pt>
                <c:pt idx="1447">
                  <c:v>44405.758796296293</c:v>
                </c:pt>
                <c:pt idx="1448">
                  <c:v>44405.763368055559</c:v>
                </c:pt>
                <c:pt idx="1449">
                  <c:v>44405.768229166657</c:v>
                </c:pt>
                <c:pt idx="1450">
                  <c:v>44405.775810185187</c:v>
                </c:pt>
                <c:pt idx="1451">
                  <c:v>44405.776631944442</c:v>
                </c:pt>
                <c:pt idx="1452">
                  <c:v>44405.776643518519</c:v>
                </c:pt>
                <c:pt idx="1453">
                  <c:v>44405.784432870372</c:v>
                </c:pt>
                <c:pt idx="1454">
                  <c:v>44405.788831018523</c:v>
                </c:pt>
                <c:pt idx="1455">
                  <c:v>44405.788842592592</c:v>
                </c:pt>
                <c:pt idx="1456">
                  <c:v>44405.798668981479</c:v>
                </c:pt>
                <c:pt idx="1457">
                  <c:v>44405.80097222222</c:v>
                </c:pt>
                <c:pt idx="1458">
                  <c:v>44405.800983796304</c:v>
                </c:pt>
                <c:pt idx="1459">
                  <c:v>44405.813240740739</c:v>
                </c:pt>
                <c:pt idx="1460">
                  <c:v>44405.813252314823</c:v>
                </c:pt>
                <c:pt idx="1461">
                  <c:v>44405.825706018521</c:v>
                </c:pt>
                <c:pt idx="1462">
                  <c:v>44405.82571759259</c:v>
                </c:pt>
                <c:pt idx="1463">
                  <c:v>44405.837916666656</c:v>
                </c:pt>
                <c:pt idx="1464">
                  <c:v>44405.83792824074</c:v>
                </c:pt>
                <c:pt idx="1465">
                  <c:v>44405.851539351846</c:v>
                </c:pt>
                <c:pt idx="1466">
                  <c:v>44405.851550925923</c:v>
                </c:pt>
                <c:pt idx="1467">
                  <c:v>44405.857847222222</c:v>
                </c:pt>
                <c:pt idx="1468">
                  <c:v>44405.86215277778</c:v>
                </c:pt>
                <c:pt idx="1469">
                  <c:v>44405.862175925933</c:v>
                </c:pt>
                <c:pt idx="1470">
                  <c:v>44405.869791666657</c:v>
                </c:pt>
                <c:pt idx="1471">
                  <c:v>44405.87</c:v>
                </c:pt>
                <c:pt idx="1472">
                  <c:v>44405.870115740741</c:v>
                </c:pt>
                <c:pt idx="1473">
                  <c:v>44405.870208333326</c:v>
                </c:pt>
                <c:pt idx="1474">
                  <c:v>44405.87394675926</c:v>
                </c:pt>
                <c:pt idx="1475">
                  <c:v>44405.87395833333</c:v>
                </c:pt>
                <c:pt idx="1476">
                  <c:v>44405.885150462957</c:v>
                </c:pt>
                <c:pt idx="1477">
                  <c:v>44405.88517361111</c:v>
                </c:pt>
                <c:pt idx="1478">
                  <c:v>44405.892824074072</c:v>
                </c:pt>
                <c:pt idx="1479">
                  <c:v>44405.89502314815</c:v>
                </c:pt>
                <c:pt idx="1480">
                  <c:v>44405.89503472222</c:v>
                </c:pt>
                <c:pt idx="1481">
                  <c:v>44405.9062037037</c:v>
                </c:pt>
                <c:pt idx="1482">
                  <c:v>44405.906215277777</c:v>
                </c:pt>
                <c:pt idx="1483">
                  <c:v>44405.915914351863</c:v>
                </c:pt>
                <c:pt idx="1484">
                  <c:v>44405.916747685187</c:v>
                </c:pt>
                <c:pt idx="1485">
                  <c:v>44405.916759259257</c:v>
                </c:pt>
                <c:pt idx="1486">
                  <c:v>44405.920254629629</c:v>
                </c:pt>
                <c:pt idx="1487">
                  <c:v>44405.920405092591</c:v>
                </c:pt>
                <c:pt idx="1488">
                  <c:v>44405.922511574077</c:v>
                </c:pt>
                <c:pt idx="1489">
                  <c:v>44405.922546296293</c:v>
                </c:pt>
                <c:pt idx="1490">
                  <c:v>44405.922685185193</c:v>
                </c:pt>
                <c:pt idx="1491">
                  <c:v>44405.922847222217</c:v>
                </c:pt>
                <c:pt idx="1492">
                  <c:v>44405.926793981482</c:v>
                </c:pt>
                <c:pt idx="1493">
                  <c:v>44405.926805555559</c:v>
                </c:pt>
                <c:pt idx="1494">
                  <c:v>44405.936747685177</c:v>
                </c:pt>
                <c:pt idx="1495">
                  <c:v>44405.936759259261</c:v>
                </c:pt>
                <c:pt idx="1496">
                  <c:v>44405.946469907409</c:v>
                </c:pt>
                <c:pt idx="1497">
                  <c:v>44405.946481481478</c:v>
                </c:pt>
                <c:pt idx="1498">
                  <c:v>44405.957881944443</c:v>
                </c:pt>
                <c:pt idx="1499">
                  <c:v>44405.95789351852</c:v>
                </c:pt>
                <c:pt idx="1500">
                  <c:v>44405.990381944437</c:v>
                </c:pt>
                <c:pt idx="1501">
                  <c:v>44405.990393518521</c:v>
                </c:pt>
                <c:pt idx="1502">
                  <c:v>44406.001458333332</c:v>
                </c:pt>
                <c:pt idx="1503">
                  <c:v>44406.001481481479</c:v>
                </c:pt>
                <c:pt idx="1504">
                  <c:v>44406.012997685182</c:v>
                </c:pt>
                <c:pt idx="1505">
                  <c:v>44406.013009259259</c:v>
                </c:pt>
                <c:pt idx="1506">
                  <c:v>44406.024409722217</c:v>
                </c:pt>
                <c:pt idx="1507">
                  <c:v>44406.024421296293</c:v>
                </c:pt>
                <c:pt idx="1508">
                  <c:v>44406.032013888893</c:v>
                </c:pt>
                <c:pt idx="1509">
                  <c:v>44406.060173611113</c:v>
                </c:pt>
                <c:pt idx="1510">
                  <c:v>44406.060185185182</c:v>
                </c:pt>
                <c:pt idx="1511">
                  <c:v>44406.066608796304</c:v>
                </c:pt>
                <c:pt idx="1512">
                  <c:v>44406.066620370373</c:v>
                </c:pt>
                <c:pt idx="1513">
                  <c:v>44406.066631944443</c:v>
                </c:pt>
                <c:pt idx="1514">
                  <c:v>44406.066666666673</c:v>
                </c:pt>
                <c:pt idx="1515">
                  <c:v>44406.066770833328</c:v>
                </c:pt>
                <c:pt idx="1516">
                  <c:v>44406.06695601852</c:v>
                </c:pt>
                <c:pt idx="1517">
                  <c:v>44406.06726851852</c:v>
                </c:pt>
                <c:pt idx="1518">
                  <c:v>44406.067499999997</c:v>
                </c:pt>
                <c:pt idx="1519">
                  <c:v>44406.067812499998</c:v>
                </c:pt>
                <c:pt idx="1520">
                  <c:v>44406.068194444437</c:v>
                </c:pt>
                <c:pt idx="1521">
                  <c:v>44406.068506944437</c:v>
                </c:pt>
                <c:pt idx="1522">
                  <c:v>44406.069027777783</c:v>
                </c:pt>
                <c:pt idx="1523">
                  <c:v>44406.069421296299</c:v>
                </c:pt>
                <c:pt idx="1524">
                  <c:v>44406.069907407407</c:v>
                </c:pt>
                <c:pt idx="1525">
                  <c:v>44406.070659722223</c:v>
                </c:pt>
                <c:pt idx="1526">
                  <c:v>44406.070844907408</c:v>
                </c:pt>
                <c:pt idx="1527">
                  <c:v>44406.070891203701</c:v>
                </c:pt>
                <c:pt idx="1528">
                  <c:v>44406.070902777778</c:v>
                </c:pt>
                <c:pt idx="1529">
                  <c:v>44406.070914351847</c:v>
                </c:pt>
                <c:pt idx="1530">
                  <c:v>44406.070925925917</c:v>
                </c:pt>
                <c:pt idx="1531">
                  <c:v>44406.070949074077</c:v>
                </c:pt>
                <c:pt idx="1532">
                  <c:v>44406.070960648147</c:v>
                </c:pt>
                <c:pt idx="1533">
                  <c:v>44406.070983796293</c:v>
                </c:pt>
                <c:pt idx="1534">
                  <c:v>44406.07099537037</c:v>
                </c:pt>
                <c:pt idx="1535">
                  <c:v>44406.071006944447</c:v>
                </c:pt>
                <c:pt idx="1536">
                  <c:v>44406.071018518523</c:v>
                </c:pt>
                <c:pt idx="1537">
                  <c:v>44406.071030092593</c:v>
                </c:pt>
                <c:pt idx="1538">
                  <c:v>44406.071076388893</c:v>
                </c:pt>
                <c:pt idx="1539">
                  <c:v>44406.071111111109</c:v>
                </c:pt>
                <c:pt idx="1540">
                  <c:v>44406.071122685193</c:v>
                </c:pt>
                <c:pt idx="1541">
                  <c:v>44406.071134259262</c:v>
                </c:pt>
                <c:pt idx="1542">
                  <c:v>44406.071516203701</c:v>
                </c:pt>
                <c:pt idx="1543">
                  <c:v>44406.078842592593</c:v>
                </c:pt>
                <c:pt idx="1544">
                  <c:v>44406.080324074072</c:v>
                </c:pt>
                <c:pt idx="1545">
                  <c:v>44406.080914351849</c:v>
                </c:pt>
                <c:pt idx="1546">
                  <c:v>44406.081967592603</c:v>
                </c:pt>
                <c:pt idx="1547">
                  <c:v>44406.081979166673</c:v>
                </c:pt>
                <c:pt idx="1548">
                  <c:v>44406.094212962962</c:v>
                </c:pt>
                <c:pt idx="1549">
                  <c:v>44406.094224537039</c:v>
                </c:pt>
                <c:pt idx="1550">
                  <c:v>44406.105844907397</c:v>
                </c:pt>
                <c:pt idx="1551">
                  <c:v>44406.105856481481</c:v>
                </c:pt>
                <c:pt idx="1552">
                  <c:v>44406.109930555547</c:v>
                </c:pt>
                <c:pt idx="1553">
                  <c:v>44406.118159722217</c:v>
                </c:pt>
                <c:pt idx="1554">
                  <c:v>44406.118171296293</c:v>
                </c:pt>
                <c:pt idx="1555">
                  <c:v>44406.129189814812</c:v>
                </c:pt>
                <c:pt idx="1556">
                  <c:v>44406.130474537043</c:v>
                </c:pt>
                <c:pt idx="1557">
                  <c:v>44406.130486111113</c:v>
                </c:pt>
                <c:pt idx="1558">
                  <c:v>44406.142754629633</c:v>
                </c:pt>
                <c:pt idx="1559">
                  <c:v>44406.142766203702</c:v>
                </c:pt>
                <c:pt idx="1560">
                  <c:v>44406.148587962962</c:v>
                </c:pt>
                <c:pt idx="1561">
                  <c:v>44406.148622685178</c:v>
                </c:pt>
                <c:pt idx="1562">
                  <c:v>44406.148726851847</c:v>
                </c:pt>
                <c:pt idx="1563">
                  <c:v>44406.14875</c:v>
                </c:pt>
                <c:pt idx="1564">
                  <c:v>44406.148912037039</c:v>
                </c:pt>
                <c:pt idx="1565">
                  <c:v>44406.149016203701</c:v>
                </c:pt>
                <c:pt idx="1566">
                  <c:v>44406.15353009259</c:v>
                </c:pt>
                <c:pt idx="1567">
                  <c:v>44406.153553240743</c:v>
                </c:pt>
                <c:pt idx="1568">
                  <c:v>44406.155613425923</c:v>
                </c:pt>
                <c:pt idx="1569">
                  <c:v>44406.157812500001</c:v>
                </c:pt>
                <c:pt idx="1570">
                  <c:v>44406.157824074071</c:v>
                </c:pt>
                <c:pt idx="1571">
                  <c:v>44406.162789351853</c:v>
                </c:pt>
                <c:pt idx="1572">
                  <c:v>44406.162835648152</c:v>
                </c:pt>
                <c:pt idx="1573">
                  <c:v>44406.162974537037</c:v>
                </c:pt>
                <c:pt idx="1574">
                  <c:v>44406.163148148153</c:v>
                </c:pt>
                <c:pt idx="1575">
                  <c:v>44406.163611111107</c:v>
                </c:pt>
                <c:pt idx="1576">
                  <c:v>44406.164259259262</c:v>
                </c:pt>
                <c:pt idx="1577">
                  <c:v>44406.16642361111</c:v>
                </c:pt>
                <c:pt idx="1578">
                  <c:v>44406.166446759264</c:v>
                </c:pt>
                <c:pt idx="1579">
                  <c:v>44406.166631944441</c:v>
                </c:pt>
                <c:pt idx="1580">
                  <c:v>44406.166805555556</c:v>
                </c:pt>
                <c:pt idx="1581">
                  <c:v>44406.167303240742</c:v>
                </c:pt>
                <c:pt idx="1582">
                  <c:v>44406.167430555557</c:v>
                </c:pt>
                <c:pt idx="1583">
                  <c:v>44406.168032407397</c:v>
                </c:pt>
                <c:pt idx="1584">
                  <c:v>44406.168090277781</c:v>
                </c:pt>
                <c:pt idx="1585">
                  <c:v>44406.169606481482</c:v>
                </c:pt>
                <c:pt idx="1586">
                  <c:v>44406.171099537038</c:v>
                </c:pt>
                <c:pt idx="1587">
                  <c:v>44406.172037037039</c:v>
                </c:pt>
                <c:pt idx="1588">
                  <c:v>44406.172199074077</c:v>
                </c:pt>
                <c:pt idx="1589">
                  <c:v>44406.17759259259</c:v>
                </c:pt>
                <c:pt idx="1590">
                  <c:v>44406.178541666668</c:v>
                </c:pt>
                <c:pt idx="1591">
                  <c:v>44406.186157407406</c:v>
                </c:pt>
                <c:pt idx="1592">
                  <c:v>44406.186851851853</c:v>
                </c:pt>
                <c:pt idx="1593">
                  <c:v>44406.186863425923</c:v>
                </c:pt>
                <c:pt idx="1594">
                  <c:v>44406.188888888893</c:v>
                </c:pt>
                <c:pt idx="1595">
                  <c:v>44406.18891203704</c:v>
                </c:pt>
                <c:pt idx="1596">
                  <c:v>44406.189143518517</c:v>
                </c:pt>
                <c:pt idx="1597">
                  <c:v>44406.189155092587</c:v>
                </c:pt>
                <c:pt idx="1598">
                  <c:v>44406.191041666672</c:v>
                </c:pt>
                <c:pt idx="1599">
                  <c:v>44406.191180555557</c:v>
                </c:pt>
                <c:pt idx="1600">
                  <c:v>44406.19158564815</c:v>
                </c:pt>
                <c:pt idx="1601">
                  <c:v>44406.191701388889</c:v>
                </c:pt>
                <c:pt idx="1602">
                  <c:v>44406.191863425927</c:v>
                </c:pt>
                <c:pt idx="1603">
                  <c:v>44406.19190972222</c:v>
                </c:pt>
                <c:pt idx="1604">
                  <c:v>44406.193599537037</c:v>
                </c:pt>
                <c:pt idx="1605">
                  <c:v>44406.193645833337</c:v>
                </c:pt>
                <c:pt idx="1606">
                  <c:v>44406.193854166668</c:v>
                </c:pt>
                <c:pt idx="1607">
                  <c:v>44406.199548611112</c:v>
                </c:pt>
                <c:pt idx="1608">
                  <c:v>44406.19976851852</c:v>
                </c:pt>
                <c:pt idx="1609">
                  <c:v>44406.199780092589</c:v>
                </c:pt>
                <c:pt idx="1610">
                  <c:v>44406.221134259264</c:v>
                </c:pt>
                <c:pt idx="1611">
                  <c:v>44406.225312499999</c:v>
                </c:pt>
                <c:pt idx="1612">
                  <c:v>44406.225324074083</c:v>
                </c:pt>
                <c:pt idx="1613">
                  <c:v>44406.225335648152</c:v>
                </c:pt>
                <c:pt idx="1614">
                  <c:v>44406.225347222222</c:v>
                </c:pt>
                <c:pt idx="1615">
                  <c:v>44406.225462962961</c:v>
                </c:pt>
                <c:pt idx="1616">
                  <c:v>44406.225706018522</c:v>
                </c:pt>
                <c:pt idx="1617">
                  <c:v>44406.225937499999</c:v>
                </c:pt>
                <c:pt idx="1618">
                  <c:v>44406.226851851847</c:v>
                </c:pt>
                <c:pt idx="1619">
                  <c:v>44406.230520833327</c:v>
                </c:pt>
                <c:pt idx="1620">
                  <c:v>44406.235011574077</c:v>
                </c:pt>
                <c:pt idx="1621">
                  <c:v>44406.241782407407</c:v>
                </c:pt>
                <c:pt idx="1622">
                  <c:v>44406.247974537036</c:v>
                </c:pt>
                <c:pt idx="1623">
                  <c:v>44406.25818287037</c:v>
                </c:pt>
                <c:pt idx="1624">
                  <c:v>44406.264293981483</c:v>
                </c:pt>
                <c:pt idx="1625">
                  <c:v>44406.274270833332</c:v>
                </c:pt>
                <c:pt idx="1626">
                  <c:v>44406.285740740743</c:v>
                </c:pt>
                <c:pt idx="1627">
                  <c:v>44406.297731481478</c:v>
                </c:pt>
                <c:pt idx="1628">
                  <c:v>44406.312974537039</c:v>
                </c:pt>
                <c:pt idx="1629">
                  <c:v>44406.325798611113</c:v>
                </c:pt>
                <c:pt idx="1630">
                  <c:v>44406.339571759258</c:v>
                </c:pt>
                <c:pt idx="1631">
                  <c:v>44406.354317129633</c:v>
                </c:pt>
                <c:pt idx="1632">
                  <c:v>44406.368483796286</c:v>
                </c:pt>
                <c:pt idx="1633">
                  <c:v>44406.386261574073</c:v>
                </c:pt>
                <c:pt idx="1634">
                  <c:v>44406.404074074067</c:v>
                </c:pt>
                <c:pt idx="1635">
                  <c:v>44406.420300925929</c:v>
                </c:pt>
                <c:pt idx="1636">
                  <c:v>44406.438009259262</c:v>
                </c:pt>
                <c:pt idx="1637">
                  <c:v>44406.456157407411</c:v>
                </c:pt>
                <c:pt idx="1638">
                  <c:v>44406.473506944443</c:v>
                </c:pt>
                <c:pt idx="1639">
                  <c:v>44406.491296296299</c:v>
                </c:pt>
              </c:numCache>
            </c:numRef>
          </c:xVal>
          <c:yVal>
            <c:numRef>
              <c:f>Sheet5!$J$18661:$J$20300</c:f>
              <c:numCache>
                <c:formatCode>General</c:formatCode>
                <c:ptCount val="1640"/>
                <c:pt idx="0">
                  <c:v>81.86</c:v>
                </c:pt>
                <c:pt idx="1">
                  <c:v>80.78</c:v>
                </c:pt>
                <c:pt idx="2">
                  <c:v>80.78</c:v>
                </c:pt>
                <c:pt idx="3">
                  <c:v>80.78</c:v>
                </c:pt>
                <c:pt idx="4">
                  <c:v>80.78</c:v>
                </c:pt>
                <c:pt idx="5">
                  <c:v>80.78</c:v>
                </c:pt>
                <c:pt idx="6">
                  <c:v>80.78</c:v>
                </c:pt>
                <c:pt idx="7">
                  <c:v>80.78</c:v>
                </c:pt>
                <c:pt idx="8">
                  <c:v>80.78</c:v>
                </c:pt>
                <c:pt idx="9">
                  <c:v>80.78</c:v>
                </c:pt>
                <c:pt idx="10">
                  <c:v>80.78</c:v>
                </c:pt>
                <c:pt idx="11">
                  <c:v>80.78</c:v>
                </c:pt>
                <c:pt idx="12">
                  <c:v>80.78</c:v>
                </c:pt>
                <c:pt idx="13">
                  <c:v>80.78</c:v>
                </c:pt>
                <c:pt idx="14">
                  <c:v>80.78</c:v>
                </c:pt>
                <c:pt idx="15">
                  <c:v>80.78</c:v>
                </c:pt>
                <c:pt idx="16">
                  <c:v>80.78</c:v>
                </c:pt>
                <c:pt idx="17">
                  <c:v>81.86</c:v>
                </c:pt>
                <c:pt idx="18">
                  <c:v>82.94</c:v>
                </c:pt>
                <c:pt idx="19">
                  <c:v>83.84</c:v>
                </c:pt>
                <c:pt idx="20">
                  <c:v>83.84</c:v>
                </c:pt>
                <c:pt idx="21">
                  <c:v>84.92</c:v>
                </c:pt>
                <c:pt idx="22">
                  <c:v>85.1</c:v>
                </c:pt>
                <c:pt idx="23">
                  <c:v>85.1</c:v>
                </c:pt>
                <c:pt idx="24">
                  <c:v>86.18</c:v>
                </c:pt>
                <c:pt idx="25">
                  <c:v>86.9</c:v>
                </c:pt>
                <c:pt idx="26">
                  <c:v>86.72</c:v>
                </c:pt>
                <c:pt idx="27">
                  <c:v>87.98</c:v>
                </c:pt>
                <c:pt idx="28">
                  <c:v>88.34</c:v>
                </c:pt>
                <c:pt idx="29">
                  <c:v>88.34</c:v>
                </c:pt>
                <c:pt idx="30">
                  <c:v>89.42</c:v>
                </c:pt>
                <c:pt idx="31">
                  <c:v>89.78</c:v>
                </c:pt>
                <c:pt idx="32">
                  <c:v>90.139999999999986</c:v>
                </c:pt>
                <c:pt idx="33">
                  <c:v>91.22</c:v>
                </c:pt>
                <c:pt idx="34">
                  <c:v>91.76</c:v>
                </c:pt>
                <c:pt idx="35">
                  <c:v>91.94</c:v>
                </c:pt>
                <c:pt idx="36">
                  <c:v>93.02</c:v>
                </c:pt>
                <c:pt idx="37">
                  <c:v>93.74</c:v>
                </c:pt>
                <c:pt idx="38">
                  <c:v>93.74</c:v>
                </c:pt>
                <c:pt idx="39">
                  <c:v>94.82</c:v>
                </c:pt>
                <c:pt idx="40">
                  <c:v>95.539999999999992</c:v>
                </c:pt>
                <c:pt idx="41">
                  <c:v>95.539999999999992</c:v>
                </c:pt>
                <c:pt idx="42">
                  <c:v>96.44</c:v>
                </c:pt>
                <c:pt idx="43">
                  <c:v>96.44</c:v>
                </c:pt>
                <c:pt idx="44">
                  <c:v>97.52</c:v>
                </c:pt>
                <c:pt idx="45">
                  <c:v>97.34</c:v>
                </c:pt>
                <c:pt idx="46">
                  <c:v>97.34</c:v>
                </c:pt>
                <c:pt idx="47">
                  <c:v>97.7</c:v>
                </c:pt>
                <c:pt idx="48">
                  <c:v>97.88000000000001</c:v>
                </c:pt>
                <c:pt idx="49">
                  <c:v>97.7</c:v>
                </c:pt>
                <c:pt idx="50">
                  <c:v>97.7</c:v>
                </c:pt>
                <c:pt idx="51">
                  <c:v>98.600000000000009</c:v>
                </c:pt>
                <c:pt idx="52">
                  <c:v>98.42</c:v>
                </c:pt>
                <c:pt idx="53">
                  <c:v>98.42</c:v>
                </c:pt>
                <c:pt idx="54">
                  <c:v>98.42</c:v>
                </c:pt>
                <c:pt idx="55">
                  <c:v>98.42</c:v>
                </c:pt>
                <c:pt idx="56">
                  <c:v>98.600000000000009</c:v>
                </c:pt>
                <c:pt idx="57">
                  <c:v>98.600000000000009</c:v>
                </c:pt>
                <c:pt idx="58">
                  <c:v>98.600000000000009</c:v>
                </c:pt>
                <c:pt idx="59">
                  <c:v>98.600000000000009</c:v>
                </c:pt>
                <c:pt idx="60">
                  <c:v>98.78</c:v>
                </c:pt>
                <c:pt idx="61">
                  <c:v>98.600000000000009</c:v>
                </c:pt>
                <c:pt idx="62">
                  <c:v>98.600000000000009</c:v>
                </c:pt>
                <c:pt idx="63">
                  <c:v>98.78</c:v>
                </c:pt>
                <c:pt idx="64">
                  <c:v>98.600000000000009</c:v>
                </c:pt>
                <c:pt idx="65">
                  <c:v>98.600000000000009</c:v>
                </c:pt>
                <c:pt idx="66">
                  <c:v>98.600000000000009</c:v>
                </c:pt>
                <c:pt idx="67">
                  <c:v>98.600000000000009</c:v>
                </c:pt>
                <c:pt idx="68">
                  <c:v>98.600000000000009</c:v>
                </c:pt>
                <c:pt idx="69">
                  <c:v>98.600000000000009</c:v>
                </c:pt>
                <c:pt idx="70">
                  <c:v>98.600000000000009</c:v>
                </c:pt>
                <c:pt idx="71">
                  <c:v>98.600000000000009</c:v>
                </c:pt>
                <c:pt idx="72">
                  <c:v>98.42</c:v>
                </c:pt>
                <c:pt idx="73">
                  <c:v>98.42</c:v>
                </c:pt>
                <c:pt idx="74">
                  <c:v>98.42</c:v>
                </c:pt>
                <c:pt idx="75">
                  <c:v>98.42</c:v>
                </c:pt>
                <c:pt idx="76">
                  <c:v>98.42</c:v>
                </c:pt>
                <c:pt idx="77">
                  <c:v>98.78</c:v>
                </c:pt>
                <c:pt idx="78">
                  <c:v>99.14</c:v>
                </c:pt>
                <c:pt idx="79">
                  <c:v>99.32</c:v>
                </c:pt>
                <c:pt idx="80">
                  <c:v>99.32</c:v>
                </c:pt>
                <c:pt idx="81">
                  <c:v>99.32</c:v>
                </c:pt>
                <c:pt idx="82">
                  <c:v>99.32</c:v>
                </c:pt>
                <c:pt idx="83">
                  <c:v>99.68</c:v>
                </c:pt>
                <c:pt idx="84">
                  <c:v>99.68</c:v>
                </c:pt>
                <c:pt idx="85">
                  <c:v>99.860000000000014</c:v>
                </c:pt>
                <c:pt idx="86">
                  <c:v>100.03999999999999</c:v>
                </c:pt>
                <c:pt idx="87">
                  <c:v>100.03999999999999</c:v>
                </c:pt>
                <c:pt idx="88">
                  <c:v>100.03999999999999</c:v>
                </c:pt>
                <c:pt idx="89">
                  <c:v>100.03999999999999</c:v>
                </c:pt>
                <c:pt idx="90">
                  <c:v>100.22</c:v>
                </c:pt>
                <c:pt idx="91">
                  <c:v>100.58</c:v>
                </c:pt>
                <c:pt idx="92">
                  <c:v>100.76</c:v>
                </c:pt>
                <c:pt idx="93">
                  <c:v>100.94</c:v>
                </c:pt>
                <c:pt idx="94">
                  <c:v>100.94</c:v>
                </c:pt>
                <c:pt idx="95">
                  <c:v>100.76</c:v>
                </c:pt>
                <c:pt idx="96">
                  <c:v>100.76</c:v>
                </c:pt>
                <c:pt idx="97">
                  <c:v>100.76</c:v>
                </c:pt>
                <c:pt idx="98">
                  <c:v>100.76</c:v>
                </c:pt>
                <c:pt idx="99">
                  <c:v>100.76</c:v>
                </c:pt>
                <c:pt idx="100">
                  <c:v>100.76</c:v>
                </c:pt>
                <c:pt idx="101">
                  <c:v>100.76</c:v>
                </c:pt>
                <c:pt idx="102">
                  <c:v>100.76</c:v>
                </c:pt>
                <c:pt idx="103">
                  <c:v>100.58</c:v>
                </c:pt>
                <c:pt idx="104">
                  <c:v>100.58</c:v>
                </c:pt>
                <c:pt idx="105">
                  <c:v>100.58</c:v>
                </c:pt>
                <c:pt idx="106">
                  <c:v>100.58</c:v>
                </c:pt>
                <c:pt idx="107">
                  <c:v>100.58</c:v>
                </c:pt>
                <c:pt idx="108">
                  <c:v>100.76</c:v>
                </c:pt>
                <c:pt idx="109">
                  <c:v>100.76</c:v>
                </c:pt>
                <c:pt idx="110">
                  <c:v>100.76</c:v>
                </c:pt>
                <c:pt idx="111">
                  <c:v>100.76</c:v>
                </c:pt>
                <c:pt idx="112">
                  <c:v>100.94</c:v>
                </c:pt>
                <c:pt idx="113">
                  <c:v>100.76</c:v>
                </c:pt>
                <c:pt idx="114">
                  <c:v>100.76</c:v>
                </c:pt>
                <c:pt idx="115">
                  <c:v>100.76</c:v>
                </c:pt>
                <c:pt idx="116">
                  <c:v>100.76</c:v>
                </c:pt>
                <c:pt idx="117">
                  <c:v>100.58</c:v>
                </c:pt>
                <c:pt idx="118">
                  <c:v>100.22</c:v>
                </c:pt>
                <c:pt idx="119">
                  <c:v>100.76</c:v>
                </c:pt>
                <c:pt idx="120">
                  <c:v>100.58</c:v>
                </c:pt>
                <c:pt idx="121">
                  <c:v>100.94</c:v>
                </c:pt>
                <c:pt idx="122">
                  <c:v>100.94</c:v>
                </c:pt>
                <c:pt idx="123">
                  <c:v>101.84</c:v>
                </c:pt>
                <c:pt idx="124">
                  <c:v>101.84</c:v>
                </c:pt>
                <c:pt idx="125">
                  <c:v>102.2</c:v>
                </c:pt>
                <c:pt idx="126">
                  <c:v>102.38000000000001</c:v>
                </c:pt>
                <c:pt idx="127">
                  <c:v>102.92</c:v>
                </c:pt>
                <c:pt idx="128">
                  <c:v>102.92</c:v>
                </c:pt>
                <c:pt idx="129">
                  <c:v>103.10000000000001</c:v>
                </c:pt>
                <c:pt idx="130">
                  <c:v>103.10000000000001</c:v>
                </c:pt>
                <c:pt idx="131">
                  <c:v>103.46000000000001</c:v>
                </c:pt>
                <c:pt idx="132">
                  <c:v>103.64</c:v>
                </c:pt>
                <c:pt idx="133">
                  <c:v>104.53999999999999</c:v>
                </c:pt>
                <c:pt idx="134">
                  <c:v>104.36000000000001</c:v>
                </c:pt>
                <c:pt idx="135">
                  <c:v>104.36000000000001</c:v>
                </c:pt>
                <c:pt idx="136">
                  <c:v>104.36000000000001</c:v>
                </c:pt>
                <c:pt idx="137">
                  <c:v>104.36000000000001</c:v>
                </c:pt>
                <c:pt idx="138">
                  <c:v>104.36000000000001</c:v>
                </c:pt>
                <c:pt idx="139">
                  <c:v>104.36000000000001</c:v>
                </c:pt>
                <c:pt idx="140">
                  <c:v>104.36000000000001</c:v>
                </c:pt>
                <c:pt idx="141">
                  <c:v>105.44</c:v>
                </c:pt>
                <c:pt idx="142">
                  <c:v>105.08</c:v>
                </c:pt>
                <c:pt idx="143">
                  <c:v>105.08</c:v>
                </c:pt>
                <c:pt idx="144">
                  <c:v>106.34</c:v>
                </c:pt>
                <c:pt idx="145">
                  <c:v>105.98</c:v>
                </c:pt>
                <c:pt idx="146">
                  <c:v>105.98</c:v>
                </c:pt>
                <c:pt idx="147">
                  <c:v>106.34</c:v>
                </c:pt>
                <c:pt idx="148">
                  <c:v>106.52</c:v>
                </c:pt>
                <c:pt idx="149">
                  <c:v>106.52</c:v>
                </c:pt>
                <c:pt idx="150">
                  <c:v>106.7</c:v>
                </c:pt>
                <c:pt idx="151">
                  <c:v>106.34</c:v>
                </c:pt>
                <c:pt idx="152">
                  <c:v>106.34</c:v>
                </c:pt>
                <c:pt idx="153">
                  <c:v>106.34</c:v>
                </c:pt>
                <c:pt idx="154">
                  <c:v>106.34</c:v>
                </c:pt>
                <c:pt idx="155">
                  <c:v>106.34</c:v>
                </c:pt>
                <c:pt idx="156">
                  <c:v>107.42</c:v>
                </c:pt>
                <c:pt idx="157">
                  <c:v>107.42</c:v>
                </c:pt>
                <c:pt idx="158">
                  <c:v>107.24</c:v>
                </c:pt>
                <c:pt idx="159">
                  <c:v>107.42</c:v>
                </c:pt>
                <c:pt idx="160">
                  <c:v>108.14</c:v>
                </c:pt>
                <c:pt idx="161">
                  <c:v>108.5</c:v>
                </c:pt>
                <c:pt idx="162">
                  <c:v>108.5</c:v>
                </c:pt>
                <c:pt idx="163">
                  <c:v>108.68</c:v>
                </c:pt>
                <c:pt idx="164">
                  <c:v>108.68</c:v>
                </c:pt>
                <c:pt idx="165">
                  <c:v>109.03999999999999</c:v>
                </c:pt>
                <c:pt idx="166">
                  <c:v>109.03999999999999</c:v>
                </c:pt>
                <c:pt idx="167">
                  <c:v>109.58</c:v>
                </c:pt>
                <c:pt idx="168">
                  <c:v>109.58</c:v>
                </c:pt>
                <c:pt idx="169">
                  <c:v>109.58</c:v>
                </c:pt>
                <c:pt idx="170">
                  <c:v>110.12</c:v>
                </c:pt>
                <c:pt idx="171">
                  <c:v>110.12</c:v>
                </c:pt>
                <c:pt idx="172">
                  <c:v>110.3</c:v>
                </c:pt>
                <c:pt idx="173">
                  <c:v>110.3</c:v>
                </c:pt>
                <c:pt idx="174">
                  <c:v>110.3</c:v>
                </c:pt>
                <c:pt idx="175">
                  <c:v>110.12</c:v>
                </c:pt>
                <c:pt idx="176">
                  <c:v>109.94</c:v>
                </c:pt>
                <c:pt idx="177">
                  <c:v>109.94</c:v>
                </c:pt>
                <c:pt idx="178">
                  <c:v>109.58</c:v>
                </c:pt>
                <c:pt idx="179">
                  <c:v>109.94</c:v>
                </c:pt>
                <c:pt idx="180">
                  <c:v>109.58</c:v>
                </c:pt>
                <c:pt idx="181">
                  <c:v>109.58</c:v>
                </c:pt>
                <c:pt idx="182">
                  <c:v>109.58</c:v>
                </c:pt>
                <c:pt idx="183">
                  <c:v>109.58</c:v>
                </c:pt>
                <c:pt idx="184">
                  <c:v>109.4</c:v>
                </c:pt>
                <c:pt idx="185">
                  <c:v>109.4</c:v>
                </c:pt>
                <c:pt idx="186">
                  <c:v>109.4</c:v>
                </c:pt>
                <c:pt idx="187">
                  <c:v>109.4</c:v>
                </c:pt>
                <c:pt idx="188">
                  <c:v>109.4</c:v>
                </c:pt>
                <c:pt idx="189">
                  <c:v>109.4</c:v>
                </c:pt>
                <c:pt idx="190">
                  <c:v>109.22</c:v>
                </c:pt>
                <c:pt idx="191">
                  <c:v>109.4</c:v>
                </c:pt>
                <c:pt idx="192">
                  <c:v>109.22</c:v>
                </c:pt>
                <c:pt idx="193">
                  <c:v>109.22</c:v>
                </c:pt>
                <c:pt idx="194">
                  <c:v>109.03999999999999</c:v>
                </c:pt>
                <c:pt idx="195">
                  <c:v>109.22</c:v>
                </c:pt>
                <c:pt idx="196">
                  <c:v>110.3</c:v>
                </c:pt>
                <c:pt idx="197">
                  <c:v>110.3</c:v>
                </c:pt>
                <c:pt idx="198">
                  <c:v>110.48</c:v>
                </c:pt>
                <c:pt idx="199">
                  <c:v>110.48</c:v>
                </c:pt>
                <c:pt idx="200">
                  <c:v>110.48</c:v>
                </c:pt>
                <c:pt idx="201">
                  <c:v>111.38000000000001</c:v>
                </c:pt>
                <c:pt idx="202">
                  <c:v>111.38000000000001</c:v>
                </c:pt>
                <c:pt idx="203">
                  <c:v>111.38000000000001</c:v>
                </c:pt>
                <c:pt idx="204">
                  <c:v>111.38000000000001</c:v>
                </c:pt>
                <c:pt idx="205">
                  <c:v>111.56</c:v>
                </c:pt>
                <c:pt idx="206">
                  <c:v>111.38000000000001</c:v>
                </c:pt>
                <c:pt idx="207">
                  <c:v>111.56</c:v>
                </c:pt>
                <c:pt idx="208">
                  <c:v>111.56</c:v>
                </c:pt>
                <c:pt idx="209">
                  <c:v>111.56</c:v>
                </c:pt>
                <c:pt idx="210">
                  <c:v>111.56</c:v>
                </c:pt>
                <c:pt idx="211">
                  <c:v>111.74</c:v>
                </c:pt>
                <c:pt idx="212">
                  <c:v>111.92</c:v>
                </c:pt>
                <c:pt idx="213">
                  <c:v>111.92</c:v>
                </c:pt>
                <c:pt idx="214">
                  <c:v>112.10000000000001</c:v>
                </c:pt>
                <c:pt idx="215">
                  <c:v>112.10000000000001</c:v>
                </c:pt>
                <c:pt idx="216">
                  <c:v>112.10000000000001</c:v>
                </c:pt>
                <c:pt idx="217">
                  <c:v>112.10000000000001</c:v>
                </c:pt>
                <c:pt idx="218">
                  <c:v>112.28</c:v>
                </c:pt>
                <c:pt idx="219">
                  <c:v>112.64</c:v>
                </c:pt>
                <c:pt idx="220">
                  <c:v>112.64</c:v>
                </c:pt>
                <c:pt idx="221">
                  <c:v>113</c:v>
                </c:pt>
                <c:pt idx="222">
                  <c:v>112.82</c:v>
                </c:pt>
                <c:pt idx="223">
                  <c:v>112.82</c:v>
                </c:pt>
                <c:pt idx="224">
                  <c:v>112.82</c:v>
                </c:pt>
                <c:pt idx="225">
                  <c:v>113</c:v>
                </c:pt>
                <c:pt idx="226">
                  <c:v>113</c:v>
                </c:pt>
                <c:pt idx="227">
                  <c:v>113.18</c:v>
                </c:pt>
                <c:pt idx="228">
                  <c:v>113.18</c:v>
                </c:pt>
                <c:pt idx="229">
                  <c:v>113.53999999999999</c:v>
                </c:pt>
                <c:pt idx="230">
                  <c:v>113.53999999999999</c:v>
                </c:pt>
                <c:pt idx="231">
                  <c:v>113.72</c:v>
                </c:pt>
                <c:pt idx="232">
                  <c:v>113.72</c:v>
                </c:pt>
                <c:pt idx="233">
                  <c:v>114.08</c:v>
                </c:pt>
                <c:pt idx="234">
                  <c:v>113.9</c:v>
                </c:pt>
                <c:pt idx="235">
                  <c:v>113.9</c:v>
                </c:pt>
                <c:pt idx="236">
                  <c:v>113.9</c:v>
                </c:pt>
                <c:pt idx="237">
                  <c:v>114.44</c:v>
                </c:pt>
                <c:pt idx="238">
                  <c:v>114.44</c:v>
                </c:pt>
                <c:pt idx="239">
                  <c:v>114.44</c:v>
                </c:pt>
                <c:pt idx="240">
                  <c:v>114.44</c:v>
                </c:pt>
                <c:pt idx="241">
                  <c:v>114.44</c:v>
                </c:pt>
                <c:pt idx="242">
                  <c:v>114.62</c:v>
                </c:pt>
                <c:pt idx="243">
                  <c:v>114.62</c:v>
                </c:pt>
                <c:pt idx="244">
                  <c:v>114.44</c:v>
                </c:pt>
                <c:pt idx="245">
                  <c:v>114.62</c:v>
                </c:pt>
                <c:pt idx="246">
                  <c:v>114.62</c:v>
                </c:pt>
                <c:pt idx="247">
                  <c:v>114.62</c:v>
                </c:pt>
                <c:pt idx="248">
                  <c:v>114.62</c:v>
                </c:pt>
                <c:pt idx="249">
                  <c:v>114.8</c:v>
                </c:pt>
                <c:pt idx="250">
                  <c:v>114.98</c:v>
                </c:pt>
                <c:pt idx="251">
                  <c:v>114.8</c:v>
                </c:pt>
                <c:pt idx="252">
                  <c:v>114.8</c:v>
                </c:pt>
                <c:pt idx="253">
                  <c:v>114.8</c:v>
                </c:pt>
                <c:pt idx="254">
                  <c:v>114.8</c:v>
                </c:pt>
                <c:pt idx="255">
                  <c:v>115.34</c:v>
                </c:pt>
                <c:pt idx="256">
                  <c:v>115.34</c:v>
                </c:pt>
                <c:pt idx="257">
                  <c:v>115.34</c:v>
                </c:pt>
                <c:pt idx="258">
                  <c:v>115.34</c:v>
                </c:pt>
                <c:pt idx="259">
                  <c:v>115.34</c:v>
                </c:pt>
                <c:pt idx="260">
                  <c:v>115.34</c:v>
                </c:pt>
                <c:pt idx="261">
                  <c:v>115.34</c:v>
                </c:pt>
                <c:pt idx="262">
                  <c:v>115.52</c:v>
                </c:pt>
                <c:pt idx="263">
                  <c:v>115.52</c:v>
                </c:pt>
                <c:pt idx="264">
                  <c:v>115.52</c:v>
                </c:pt>
                <c:pt idx="265">
                  <c:v>115.7</c:v>
                </c:pt>
                <c:pt idx="266">
                  <c:v>115.7</c:v>
                </c:pt>
                <c:pt idx="267">
                  <c:v>115.7</c:v>
                </c:pt>
                <c:pt idx="268">
                  <c:v>115.88000000000001</c:v>
                </c:pt>
                <c:pt idx="269">
                  <c:v>115.7</c:v>
                </c:pt>
                <c:pt idx="270">
                  <c:v>115.7</c:v>
                </c:pt>
                <c:pt idx="271">
                  <c:v>115.7</c:v>
                </c:pt>
                <c:pt idx="272">
                  <c:v>115.7</c:v>
                </c:pt>
                <c:pt idx="273">
                  <c:v>115.88000000000001</c:v>
                </c:pt>
                <c:pt idx="274">
                  <c:v>115.88000000000001</c:v>
                </c:pt>
                <c:pt idx="275">
                  <c:v>115.88000000000001</c:v>
                </c:pt>
                <c:pt idx="276">
                  <c:v>115.88000000000001</c:v>
                </c:pt>
                <c:pt idx="277">
                  <c:v>116.24</c:v>
                </c:pt>
                <c:pt idx="278">
                  <c:v>116.24</c:v>
                </c:pt>
                <c:pt idx="279">
                  <c:v>116.24</c:v>
                </c:pt>
                <c:pt idx="280">
                  <c:v>116.24</c:v>
                </c:pt>
                <c:pt idx="281">
                  <c:v>116.24</c:v>
                </c:pt>
                <c:pt idx="282">
                  <c:v>116.24</c:v>
                </c:pt>
                <c:pt idx="283">
                  <c:v>116.42</c:v>
                </c:pt>
                <c:pt idx="284">
                  <c:v>116.24</c:v>
                </c:pt>
                <c:pt idx="285">
                  <c:v>116.24</c:v>
                </c:pt>
                <c:pt idx="286">
                  <c:v>116.24</c:v>
                </c:pt>
                <c:pt idx="287">
                  <c:v>116.24</c:v>
                </c:pt>
                <c:pt idx="288">
                  <c:v>116.24</c:v>
                </c:pt>
                <c:pt idx="289">
                  <c:v>116.24</c:v>
                </c:pt>
                <c:pt idx="290">
                  <c:v>116.24</c:v>
                </c:pt>
                <c:pt idx="291">
                  <c:v>116.24</c:v>
                </c:pt>
                <c:pt idx="292">
                  <c:v>116.42</c:v>
                </c:pt>
                <c:pt idx="293">
                  <c:v>116.42</c:v>
                </c:pt>
                <c:pt idx="294">
                  <c:v>116.42</c:v>
                </c:pt>
                <c:pt idx="295">
                  <c:v>116.42</c:v>
                </c:pt>
                <c:pt idx="296">
                  <c:v>117.5</c:v>
                </c:pt>
                <c:pt idx="297">
                  <c:v>117.32</c:v>
                </c:pt>
                <c:pt idx="298">
                  <c:v>117.5</c:v>
                </c:pt>
                <c:pt idx="299">
                  <c:v>117.32</c:v>
                </c:pt>
                <c:pt idx="300">
                  <c:v>117.5</c:v>
                </c:pt>
                <c:pt idx="301">
                  <c:v>117.5</c:v>
                </c:pt>
                <c:pt idx="302">
                  <c:v>117.5</c:v>
                </c:pt>
                <c:pt idx="303">
                  <c:v>117.5</c:v>
                </c:pt>
                <c:pt idx="304">
                  <c:v>117.32</c:v>
                </c:pt>
                <c:pt idx="305">
                  <c:v>117.32</c:v>
                </c:pt>
                <c:pt idx="306">
                  <c:v>117.32</c:v>
                </c:pt>
                <c:pt idx="307">
                  <c:v>117.5</c:v>
                </c:pt>
                <c:pt idx="308">
                  <c:v>117.32</c:v>
                </c:pt>
                <c:pt idx="309">
                  <c:v>117.32</c:v>
                </c:pt>
                <c:pt idx="310">
                  <c:v>117.14</c:v>
                </c:pt>
                <c:pt idx="311">
                  <c:v>116.78</c:v>
                </c:pt>
                <c:pt idx="312">
                  <c:v>117.14</c:v>
                </c:pt>
                <c:pt idx="313">
                  <c:v>116.78</c:v>
                </c:pt>
                <c:pt idx="314">
                  <c:v>116.78</c:v>
                </c:pt>
                <c:pt idx="315">
                  <c:v>116.60000000000001</c:v>
                </c:pt>
                <c:pt idx="316">
                  <c:v>116.78</c:v>
                </c:pt>
                <c:pt idx="317">
                  <c:v>116.60000000000001</c:v>
                </c:pt>
                <c:pt idx="318">
                  <c:v>116.60000000000001</c:v>
                </c:pt>
                <c:pt idx="319">
                  <c:v>116.24</c:v>
                </c:pt>
                <c:pt idx="320">
                  <c:v>116.24</c:v>
                </c:pt>
                <c:pt idx="321">
                  <c:v>116.24</c:v>
                </c:pt>
                <c:pt idx="322">
                  <c:v>115.88000000000001</c:v>
                </c:pt>
                <c:pt idx="323">
                  <c:v>115.88000000000001</c:v>
                </c:pt>
                <c:pt idx="324">
                  <c:v>115.88000000000001</c:v>
                </c:pt>
                <c:pt idx="325">
                  <c:v>115.88000000000001</c:v>
                </c:pt>
                <c:pt idx="326">
                  <c:v>115.88000000000001</c:v>
                </c:pt>
                <c:pt idx="327">
                  <c:v>115.88000000000001</c:v>
                </c:pt>
                <c:pt idx="328">
                  <c:v>115.7</c:v>
                </c:pt>
                <c:pt idx="329">
                  <c:v>115.7</c:v>
                </c:pt>
                <c:pt idx="330">
                  <c:v>115.7</c:v>
                </c:pt>
                <c:pt idx="331">
                  <c:v>115.7</c:v>
                </c:pt>
                <c:pt idx="332">
                  <c:v>115.7</c:v>
                </c:pt>
                <c:pt idx="333">
                  <c:v>115.7</c:v>
                </c:pt>
                <c:pt idx="334">
                  <c:v>115.52</c:v>
                </c:pt>
                <c:pt idx="335">
                  <c:v>115.7</c:v>
                </c:pt>
                <c:pt idx="336">
                  <c:v>115.52</c:v>
                </c:pt>
                <c:pt idx="337">
                  <c:v>115.52</c:v>
                </c:pt>
                <c:pt idx="338">
                  <c:v>115.52</c:v>
                </c:pt>
                <c:pt idx="339">
                  <c:v>115.52</c:v>
                </c:pt>
                <c:pt idx="340">
                  <c:v>115.52</c:v>
                </c:pt>
                <c:pt idx="341">
                  <c:v>115.34</c:v>
                </c:pt>
                <c:pt idx="342">
                  <c:v>114.98</c:v>
                </c:pt>
                <c:pt idx="343">
                  <c:v>114.62</c:v>
                </c:pt>
                <c:pt idx="344">
                  <c:v>114.8</c:v>
                </c:pt>
                <c:pt idx="345">
                  <c:v>114.62</c:v>
                </c:pt>
                <c:pt idx="346">
                  <c:v>114.62</c:v>
                </c:pt>
                <c:pt idx="347">
                  <c:v>114.08</c:v>
                </c:pt>
                <c:pt idx="348">
                  <c:v>114.44</c:v>
                </c:pt>
                <c:pt idx="349">
                  <c:v>114.44</c:v>
                </c:pt>
                <c:pt idx="350">
                  <c:v>114.08</c:v>
                </c:pt>
                <c:pt idx="351">
                  <c:v>113.9</c:v>
                </c:pt>
                <c:pt idx="352">
                  <c:v>113.72</c:v>
                </c:pt>
                <c:pt idx="353">
                  <c:v>113</c:v>
                </c:pt>
                <c:pt idx="354">
                  <c:v>113</c:v>
                </c:pt>
                <c:pt idx="355">
                  <c:v>113</c:v>
                </c:pt>
                <c:pt idx="356">
                  <c:v>113</c:v>
                </c:pt>
                <c:pt idx="357">
                  <c:v>113</c:v>
                </c:pt>
                <c:pt idx="358">
                  <c:v>113.18</c:v>
                </c:pt>
                <c:pt idx="359">
                  <c:v>113</c:v>
                </c:pt>
                <c:pt idx="360">
                  <c:v>113</c:v>
                </c:pt>
                <c:pt idx="361">
                  <c:v>112.82</c:v>
                </c:pt>
                <c:pt idx="362">
                  <c:v>112.82</c:v>
                </c:pt>
                <c:pt idx="363">
                  <c:v>112.82</c:v>
                </c:pt>
                <c:pt idx="364">
                  <c:v>112.64</c:v>
                </c:pt>
                <c:pt idx="365">
                  <c:v>112.64</c:v>
                </c:pt>
                <c:pt idx="366">
                  <c:v>112.64</c:v>
                </c:pt>
                <c:pt idx="367">
                  <c:v>112.82</c:v>
                </c:pt>
                <c:pt idx="368">
                  <c:v>112.64</c:v>
                </c:pt>
                <c:pt idx="369">
                  <c:v>112.28</c:v>
                </c:pt>
                <c:pt idx="370">
                  <c:v>112.28</c:v>
                </c:pt>
                <c:pt idx="371">
                  <c:v>111.02</c:v>
                </c:pt>
                <c:pt idx="372">
                  <c:v>111.02</c:v>
                </c:pt>
                <c:pt idx="373">
                  <c:v>111.02</c:v>
                </c:pt>
                <c:pt idx="374">
                  <c:v>110.48</c:v>
                </c:pt>
                <c:pt idx="375">
                  <c:v>110.48</c:v>
                </c:pt>
                <c:pt idx="376">
                  <c:v>110.48</c:v>
                </c:pt>
                <c:pt idx="377">
                  <c:v>110.48</c:v>
                </c:pt>
                <c:pt idx="378">
                  <c:v>110.12</c:v>
                </c:pt>
                <c:pt idx="379">
                  <c:v>109.94</c:v>
                </c:pt>
                <c:pt idx="380">
                  <c:v>110.12</c:v>
                </c:pt>
                <c:pt idx="381">
                  <c:v>110.12</c:v>
                </c:pt>
                <c:pt idx="382">
                  <c:v>109.58</c:v>
                </c:pt>
                <c:pt idx="383">
                  <c:v>109.58</c:v>
                </c:pt>
                <c:pt idx="384">
                  <c:v>109.58</c:v>
                </c:pt>
                <c:pt idx="385">
                  <c:v>109.58</c:v>
                </c:pt>
                <c:pt idx="386">
                  <c:v>109.94</c:v>
                </c:pt>
                <c:pt idx="387">
                  <c:v>109.94</c:v>
                </c:pt>
                <c:pt idx="388">
                  <c:v>110.3</c:v>
                </c:pt>
                <c:pt idx="389">
                  <c:v>110.3</c:v>
                </c:pt>
                <c:pt idx="390">
                  <c:v>109.58</c:v>
                </c:pt>
                <c:pt idx="391">
                  <c:v>109.94</c:v>
                </c:pt>
                <c:pt idx="392">
                  <c:v>108.68</c:v>
                </c:pt>
                <c:pt idx="393">
                  <c:v>108.68</c:v>
                </c:pt>
                <c:pt idx="394">
                  <c:v>109.03999999999999</c:v>
                </c:pt>
                <c:pt idx="395">
                  <c:v>109.03999999999999</c:v>
                </c:pt>
                <c:pt idx="396">
                  <c:v>108.68</c:v>
                </c:pt>
                <c:pt idx="397">
                  <c:v>109.22</c:v>
                </c:pt>
                <c:pt idx="398">
                  <c:v>109.22</c:v>
                </c:pt>
                <c:pt idx="399">
                  <c:v>109.03999999999999</c:v>
                </c:pt>
                <c:pt idx="400">
                  <c:v>109.03999999999999</c:v>
                </c:pt>
                <c:pt idx="401">
                  <c:v>108.5</c:v>
                </c:pt>
                <c:pt idx="402">
                  <c:v>108.68</c:v>
                </c:pt>
                <c:pt idx="403">
                  <c:v>107.96000000000001</c:v>
                </c:pt>
                <c:pt idx="404">
                  <c:v>107.96000000000001</c:v>
                </c:pt>
                <c:pt idx="405">
                  <c:v>107.78</c:v>
                </c:pt>
                <c:pt idx="406">
                  <c:v>107.42</c:v>
                </c:pt>
                <c:pt idx="407">
                  <c:v>107.24</c:v>
                </c:pt>
                <c:pt idx="408">
                  <c:v>107.24</c:v>
                </c:pt>
                <c:pt idx="409">
                  <c:v>107.24</c:v>
                </c:pt>
                <c:pt idx="410">
                  <c:v>107.24</c:v>
                </c:pt>
                <c:pt idx="411">
                  <c:v>107.24</c:v>
                </c:pt>
                <c:pt idx="412">
                  <c:v>107.06</c:v>
                </c:pt>
                <c:pt idx="413">
                  <c:v>106.88000000000001</c:v>
                </c:pt>
                <c:pt idx="414">
                  <c:v>107.06</c:v>
                </c:pt>
                <c:pt idx="415">
                  <c:v>106.34</c:v>
                </c:pt>
                <c:pt idx="416">
                  <c:v>106.34</c:v>
                </c:pt>
                <c:pt idx="417">
                  <c:v>105.98</c:v>
                </c:pt>
                <c:pt idx="418">
                  <c:v>105.98</c:v>
                </c:pt>
                <c:pt idx="419">
                  <c:v>105.62</c:v>
                </c:pt>
                <c:pt idx="420">
                  <c:v>105.62</c:v>
                </c:pt>
                <c:pt idx="421">
                  <c:v>105.08</c:v>
                </c:pt>
                <c:pt idx="422">
                  <c:v>105.44</c:v>
                </c:pt>
                <c:pt idx="423">
                  <c:v>104.36000000000001</c:v>
                </c:pt>
                <c:pt idx="424">
                  <c:v>104.36000000000001</c:v>
                </c:pt>
                <c:pt idx="425">
                  <c:v>104.36000000000001</c:v>
                </c:pt>
                <c:pt idx="426">
                  <c:v>103.64</c:v>
                </c:pt>
                <c:pt idx="427">
                  <c:v>103.64</c:v>
                </c:pt>
                <c:pt idx="428">
                  <c:v>103.64</c:v>
                </c:pt>
                <c:pt idx="429">
                  <c:v>103.64</c:v>
                </c:pt>
                <c:pt idx="430">
                  <c:v>103.64</c:v>
                </c:pt>
                <c:pt idx="431">
                  <c:v>103.82</c:v>
                </c:pt>
                <c:pt idx="432">
                  <c:v>103.64</c:v>
                </c:pt>
                <c:pt idx="433">
                  <c:v>104.18</c:v>
                </c:pt>
                <c:pt idx="434">
                  <c:v>104.18</c:v>
                </c:pt>
                <c:pt idx="435">
                  <c:v>104.36000000000001</c:v>
                </c:pt>
                <c:pt idx="436">
                  <c:v>104.36000000000001</c:v>
                </c:pt>
                <c:pt idx="437">
                  <c:v>104.18</c:v>
                </c:pt>
                <c:pt idx="438">
                  <c:v>104.53999999999999</c:v>
                </c:pt>
                <c:pt idx="439">
                  <c:v>104.36000000000001</c:v>
                </c:pt>
                <c:pt idx="440">
                  <c:v>104.36000000000001</c:v>
                </c:pt>
                <c:pt idx="441">
                  <c:v>104.36000000000001</c:v>
                </c:pt>
                <c:pt idx="442">
                  <c:v>104.36000000000001</c:v>
                </c:pt>
                <c:pt idx="443">
                  <c:v>104.36000000000001</c:v>
                </c:pt>
                <c:pt idx="444">
                  <c:v>104.53999999999999</c:v>
                </c:pt>
                <c:pt idx="445">
                  <c:v>104.72</c:v>
                </c:pt>
                <c:pt idx="446">
                  <c:v>104.53999999999999</c:v>
                </c:pt>
                <c:pt idx="447">
                  <c:v>104.53999999999999</c:v>
                </c:pt>
                <c:pt idx="448">
                  <c:v>105.62</c:v>
                </c:pt>
                <c:pt idx="449">
                  <c:v>105.62</c:v>
                </c:pt>
                <c:pt idx="450">
                  <c:v>105.44</c:v>
                </c:pt>
                <c:pt idx="451">
                  <c:v>105.62</c:v>
                </c:pt>
                <c:pt idx="452">
                  <c:v>105.44</c:v>
                </c:pt>
                <c:pt idx="453">
                  <c:v>105.62</c:v>
                </c:pt>
                <c:pt idx="454">
                  <c:v>105.62</c:v>
                </c:pt>
                <c:pt idx="455">
                  <c:v>105.8</c:v>
                </c:pt>
                <c:pt idx="456">
                  <c:v>105.8</c:v>
                </c:pt>
                <c:pt idx="457">
                  <c:v>106.34</c:v>
                </c:pt>
                <c:pt idx="458">
                  <c:v>106.34</c:v>
                </c:pt>
                <c:pt idx="459">
                  <c:v>106.34</c:v>
                </c:pt>
                <c:pt idx="460">
                  <c:v>106.34</c:v>
                </c:pt>
                <c:pt idx="461">
                  <c:v>106.52</c:v>
                </c:pt>
                <c:pt idx="462">
                  <c:v>106.52</c:v>
                </c:pt>
                <c:pt idx="463">
                  <c:v>106.52</c:v>
                </c:pt>
                <c:pt idx="464">
                  <c:v>106.52</c:v>
                </c:pt>
                <c:pt idx="465">
                  <c:v>106.52</c:v>
                </c:pt>
                <c:pt idx="466">
                  <c:v>106.52</c:v>
                </c:pt>
                <c:pt idx="467">
                  <c:v>106.52</c:v>
                </c:pt>
                <c:pt idx="468">
                  <c:v>106.52</c:v>
                </c:pt>
                <c:pt idx="469">
                  <c:v>106.7</c:v>
                </c:pt>
                <c:pt idx="470">
                  <c:v>106.7</c:v>
                </c:pt>
                <c:pt idx="471">
                  <c:v>107.24</c:v>
                </c:pt>
                <c:pt idx="472">
                  <c:v>107.24</c:v>
                </c:pt>
                <c:pt idx="473">
                  <c:v>107.24</c:v>
                </c:pt>
                <c:pt idx="474">
                  <c:v>107.42</c:v>
                </c:pt>
                <c:pt idx="475">
                  <c:v>107.42</c:v>
                </c:pt>
                <c:pt idx="476">
                  <c:v>107.06</c:v>
                </c:pt>
                <c:pt idx="477">
                  <c:v>107.06</c:v>
                </c:pt>
                <c:pt idx="478">
                  <c:v>108.14</c:v>
                </c:pt>
                <c:pt idx="479">
                  <c:v>109.22</c:v>
                </c:pt>
                <c:pt idx="480">
                  <c:v>109.4</c:v>
                </c:pt>
                <c:pt idx="481">
                  <c:v>109.4</c:v>
                </c:pt>
                <c:pt idx="482">
                  <c:v>110.12</c:v>
                </c:pt>
                <c:pt idx="483">
                  <c:v>110.12</c:v>
                </c:pt>
                <c:pt idx="484">
                  <c:v>110.84</c:v>
                </c:pt>
                <c:pt idx="485">
                  <c:v>110.84</c:v>
                </c:pt>
                <c:pt idx="486">
                  <c:v>111.74</c:v>
                </c:pt>
                <c:pt idx="487">
                  <c:v>111.74</c:v>
                </c:pt>
                <c:pt idx="488">
                  <c:v>112.28</c:v>
                </c:pt>
                <c:pt idx="489">
                  <c:v>112.10000000000001</c:v>
                </c:pt>
                <c:pt idx="490">
                  <c:v>112.82</c:v>
                </c:pt>
                <c:pt idx="491">
                  <c:v>112.64</c:v>
                </c:pt>
                <c:pt idx="492">
                  <c:v>112.82</c:v>
                </c:pt>
                <c:pt idx="493">
                  <c:v>113</c:v>
                </c:pt>
                <c:pt idx="494">
                  <c:v>112.82</c:v>
                </c:pt>
                <c:pt idx="495">
                  <c:v>113.18</c:v>
                </c:pt>
                <c:pt idx="496">
                  <c:v>113</c:v>
                </c:pt>
                <c:pt idx="497">
                  <c:v>113.18</c:v>
                </c:pt>
                <c:pt idx="498">
                  <c:v>113</c:v>
                </c:pt>
                <c:pt idx="499">
                  <c:v>113.53999999999999</c:v>
                </c:pt>
                <c:pt idx="500">
                  <c:v>113.18</c:v>
                </c:pt>
                <c:pt idx="501">
                  <c:v>113.53999999999999</c:v>
                </c:pt>
                <c:pt idx="502">
                  <c:v>113.53999999999999</c:v>
                </c:pt>
                <c:pt idx="503">
                  <c:v>113.72</c:v>
                </c:pt>
                <c:pt idx="504">
                  <c:v>114.08</c:v>
                </c:pt>
                <c:pt idx="505">
                  <c:v>113.9</c:v>
                </c:pt>
                <c:pt idx="506">
                  <c:v>114.08</c:v>
                </c:pt>
                <c:pt idx="507">
                  <c:v>114.08</c:v>
                </c:pt>
                <c:pt idx="508">
                  <c:v>114.44</c:v>
                </c:pt>
                <c:pt idx="509">
                  <c:v>114.62</c:v>
                </c:pt>
                <c:pt idx="510">
                  <c:v>114.62</c:v>
                </c:pt>
                <c:pt idx="511">
                  <c:v>114.62</c:v>
                </c:pt>
                <c:pt idx="512">
                  <c:v>114.98</c:v>
                </c:pt>
                <c:pt idx="513">
                  <c:v>114.98</c:v>
                </c:pt>
                <c:pt idx="514">
                  <c:v>115.34</c:v>
                </c:pt>
                <c:pt idx="515">
                  <c:v>115.34</c:v>
                </c:pt>
                <c:pt idx="516">
                  <c:v>115.52</c:v>
                </c:pt>
                <c:pt idx="517">
                  <c:v>115.52</c:v>
                </c:pt>
                <c:pt idx="518">
                  <c:v>115.7</c:v>
                </c:pt>
                <c:pt idx="519">
                  <c:v>115.88000000000001</c:v>
                </c:pt>
                <c:pt idx="520">
                  <c:v>115.88000000000001</c:v>
                </c:pt>
                <c:pt idx="521">
                  <c:v>115.88000000000001</c:v>
                </c:pt>
                <c:pt idx="522">
                  <c:v>116.24</c:v>
                </c:pt>
                <c:pt idx="523">
                  <c:v>115.88000000000001</c:v>
                </c:pt>
                <c:pt idx="524">
                  <c:v>116.24</c:v>
                </c:pt>
                <c:pt idx="525">
                  <c:v>116.24</c:v>
                </c:pt>
                <c:pt idx="526">
                  <c:v>115.88000000000001</c:v>
                </c:pt>
                <c:pt idx="527">
                  <c:v>116.24</c:v>
                </c:pt>
                <c:pt idx="528">
                  <c:v>116.60000000000001</c:v>
                </c:pt>
                <c:pt idx="529">
                  <c:v>116.42</c:v>
                </c:pt>
                <c:pt idx="530">
                  <c:v>116.60000000000001</c:v>
                </c:pt>
                <c:pt idx="531">
                  <c:v>116.60000000000001</c:v>
                </c:pt>
                <c:pt idx="532">
                  <c:v>116.60000000000001</c:v>
                </c:pt>
                <c:pt idx="533">
                  <c:v>116.60000000000001</c:v>
                </c:pt>
                <c:pt idx="534">
                  <c:v>116.60000000000001</c:v>
                </c:pt>
                <c:pt idx="535">
                  <c:v>116.60000000000001</c:v>
                </c:pt>
                <c:pt idx="536">
                  <c:v>116.60000000000001</c:v>
                </c:pt>
                <c:pt idx="537">
                  <c:v>116.60000000000001</c:v>
                </c:pt>
                <c:pt idx="538">
                  <c:v>116.78</c:v>
                </c:pt>
                <c:pt idx="539">
                  <c:v>116.60000000000001</c:v>
                </c:pt>
                <c:pt idx="540">
                  <c:v>117.14</c:v>
                </c:pt>
                <c:pt idx="541">
                  <c:v>116.78</c:v>
                </c:pt>
                <c:pt idx="542">
                  <c:v>116.78</c:v>
                </c:pt>
                <c:pt idx="543">
                  <c:v>116.78</c:v>
                </c:pt>
                <c:pt idx="544">
                  <c:v>117.14</c:v>
                </c:pt>
                <c:pt idx="545">
                  <c:v>116.78</c:v>
                </c:pt>
                <c:pt idx="546">
                  <c:v>116.78</c:v>
                </c:pt>
                <c:pt idx="547">
                  <c:v>117.14</c:v>
                </c:pt>
                <c:pt idx="548">
                  <c:v>116.78</c:v>
                </c:pt>
                <c:pt idx="549">
                  <c:v>116.78</c:v>
                </c:pt>
                <c:pt idx="550">
                  <c:v>117.14</c:v>
                </c:pt>
                <c:pt idx="551">
                  <c:v>116.78</c:v>
                </c:pt>
                <c:pt idx="552">
                  <c:v>116.78</c:v>
                </c:pt>
                <c:pt idx="553">
                  <c:v>116.78</c:v>
                </c:pt>
                <c:pt idx="554">
                  <c:v>117.14</c:v>
                </c:pt>
                <c:pt idx="555">
                  <c:v>117.14</c:v>
                </c:pt>
                <c:pt idx="556">
                  <c:v>116.78</c:v>
                </c:pt>
                <c:pt idx="557">
                  <c:v>116.78</c:v>
                </c:pt>
                <c:pt idx="558">
                  <c:v>116.78</c:v>
                </c:pt>
                <c:pt idx="559">
                  <c:v>116.78</c:v>
                </c:pt>
                <c:pt idx="560">
                  <c:v>116.78</c:v>
                </c:pt>
                <c:pt idx="561">
                  <c:v>116.78</c:v>
                </c:pt>
                <c:pt idx="562">
                  <c:v>116.78</c:v>
                </c:pt>
                <c:pt idx="563">
                  <c:v>117.14</c:v>
                </c:pt>
                <c:pt idx="564">
                  <c:v>116.78</c:v>
                </c:pt>
                <c:pt idx="565">
                  <c:v>116.78</c:v>
                </c:pt>
                <c:pt idx="566">
                  <c:v>117.14</c:v>
                </c:pt>
                <c:pt idx="567">
                  <c:v>116.78</c:v>
                </c:pt>
                <c:pt idx="568">
                  <c:v>116.78</c:v>
                </c:pt>
                <c:pt idx="569">
                  <c:v>117.14</c:v>
                </c:pt>
                <c:pt idx="570">
                  <c:v>116.78</c:v>
                </c:pt>
                <c:pt idx="571">
                  <c:v>116.78</c:v>
                </c:pt>
                <c:pt idx="572">
                  <c:v>116.78</c:v>
                </c:pt>
                <c:pt idx="573">
                  <c:v>116.78</c:v>
                </c:pt>
                <c:pt idx="574">
                  <c:v>117.14</c:v>
                </c:pt>
                <c:pt idx="575">
                  <c:v>116.78</c:v>
                </c:pt>
                <c:pt idx="576">
                  <c:v>116.78</c:v>
                </c:pt>
                <c:pt idx="577">
                  <c:v>116.78</c:v>
                </c:pt>
                <c:pt idx="578">
                  <c:v>117.14</c:v>
                </c:pt>
                <c:pt idx="579">
                  <c:v>117.32</c:v>
                </c:pt>
                <c:pt idx="580">
                  <c:v>117.14</c:v>
                </c:pt>
                <c:pt idx="581">
                  <c:v>117.14</c:v>
                </c:pt>
                <c:pt idx="582">
                  <c:v>117.14</c:v>
                </c:pt>
                <c:pt idx="583">
                  <c:v>117.14</c:v>
                </c:pt>
                <c:pt idx="584">
                  <c:v>117.14</c:v>
                </c:pt>
                <c:pt idx="585">
                  <c:v>117.14</c:v>
                </c:pt>
                <c:pt idx="586">
                  <c:v>117.14</c:v>
                </c:pt>
                <c:pt idx="587">
                  <c:v>117.32</c:v>
                </c:pt>
                <c:pt idx="588">
                  <c:v>117.32</c:v>
                </c:pt>
                <c:pt idx="589">
                  <c:v>117.14</c:v>
                </c:pt>
                <c:pt idx="590">
                  <c:v>117.32</c:v>
                </c:pt>
                <c:pt idx="591">
                  <c:v>117.14</c:v>
                </c:pt>
                <c:pt idx="592">
                  <c:v>117.32</c:v>
                </c:pt>
                <c:pt idx="593">
                  <c:v>117.32</c:v>
                </c:pt>
                <c:pt idx="594">
                  <c:v>117.14</c:v>
                </c:pt>
                <c:pt idx="595">
                  <c:v>117.32</c:v>
                </c:pt>
                <c:pt idx="596">
                  <c:v>117.14</c:v>
                </c:pt>
                <c:pt idx="597">
                  <c:v>117.14</c:v>
                </c:pt>
                <c:pt idx="598">
                  <c:v>116.78</c:v>
                </c:pt>
                <c:pt idx="599">
                  <c:v>116.78</c:v>
                </c:pt>
                <c:pt idx="600">
                  <c:v>116.78</c:v>
                </c:pt>
                <c:pt idx="601">
                  <c:v>116.78</c:v>
                </c:pt>
                <c:pt idx="602">
                  <c:v>117.14</c:v>
                </c:pt>
                <c:pt idx="603">
                  <c:v>116.78</c:v>
                </c:pt>
                <c:pt idx="604">
                  <c:v>116.78</c:v>
                </c:pt>
                <c:pt idx="605">
                  <c:v>116.78</c:v>
                </c:pt>
                <c:pt idx="606">
                  <c:v>116.78</c:v>
                </c:pt>
                <c:pt idx="607">
                  <c:v>116.78</c:v>
                </c:pt>
                <c:pt idx="608">
                  <c:v>117.14</c:v>
                </c:pt>
                <c:pt idx="609">
                  <c:v>116.78</c:v>
                </c:pt>
                <c:pt idx="610">
                  <c:v>116.78</c:v>
                </c:pt>
                <c:pt idx="611">
                  <c:v>116.78</c:v>
                </c:pt>
                <c:pt idx="612">
                  <c:v>116.78</c:v>
                </c:pt>
                <c:pt idx="613">
                  <c:v>116.78</c:v>
                </c:pt>
                <c:pt idx="614">
                  <c:v>116.78</c:v>
                </c:pt>
                <c:pt idx="615">
                  <c:v>117.14</c:v>
                </c:pt>
                <c:pt idx="616">
                  <c:v>116.78</c:v>
                </c:pt>
                <c:pt idx="617">
                  <c:v>116.78</c:v>
                </c:pt>
                <c:pt idx="618">
                  <c:v>116.78</c:v>
                </c:pt>
                <c:pt idx="619">
                  <c:v>116.78</c:v>
                </c:pt>
                <c:pt idx="620">
                  <c:v>116.78</c:v>
                </c:pt>
                <c:pt idx="621">
                  <c:v>116.60000000000001</c:v>
                </c:pt>
                <c:pt idx="622">
                  <c:v>116.60000000000001</c:v>
                </c:pt>
                <c:pt idx="623">
                  <c:v>116.24</c:v>
                </c:pt>
                <c:pt idx="624">
                  <c:v>116.24</c:v>
                </c:pt>
                <c:pt idx="625">
                  <c:v>115.7</c:v>
                </c:pt>
                <c:pt idx="626">
                  <c:v>115.7</c:v>
                </c:pt>
                <c:pt idx="627">
                  <c:v>115.52</c:v>
                </c:pt>
                <c:pt idx="628">
                  <c:v>115.34</c:v>
                </c:pt>
                <c:pt idx="629">
                  <c:v>115.34</c:v>
                </c:pt>
                <c:pt idx="630">
                  <c:v>115.34</c:v>
                </c:pt>
                <c:pt idx="631">
                  <c:v>115.34</c:v>
                </c:pt>
                <c:pt idx="632">
                  <c:v>114.98</c:v>
                </c:pt>
                <c:pt idx="633">
                  <c:v>114.98</c:v>
                </c:pt>
                <c:pt idx="634">
                  <c:v>115.34</c:v>
                </c:pt>
                <c:pt idx="635">
                  <c:v>115.34</c:v>
                </c:pt>
                <c:pt idx="636">
                  <c:v>115.34</c:v>
                </c:pt>
                <c:pt idx="637">
                  <c:v>115.34</c:v>
                </c:pt>
                <c:pt idx="638">
                  <c:v>115.34</c:v>
                </c:pt>
                <c:pt idx="639">
                  <c:v>115.52</c:v>
                </c:pt>
                <c:pt idx="640">
                  <c:v>115.34</c:v>
                </c:pt>
                <c:pt idx="641">
                  <c:v>115.34</c:v>
                </c:pt>
                <c:pt idx="642">
                  <c:v>115.34</c:v>
                </c:pt>
                <c:pt idx="643">
                  <c:v>115.34</c:v>
                </c:pt>
                <c:pt idx="644">
                  <c:v>115.34</c:v>
                </c:pt>
                <c:pt idx="645">
                  <c:v>115.52</c:v>
                </c:pt>
                <c:pt idx="646">
                  <c:v>115.52</c:v>
                </c:pt>
                <c:pt idx="647">
                  <c:v>115.7</c:v>
                </c:pt>
                <c:pt idx="648">
                  <c:v>115.52</c:v>
                </c:pt>
                <c:pt idx="649">
                  <c:v>115.52</c:v>
                </c:pt>
                <c:pt idx="650">
                  <c:v>115.52</c:v>
                </c:pt>
                <c:pt idx="651">
                  <c:v>115.52</c:v>
                </c:pt>
                <c:pt idx="652">
                  <c:v>115.52</c:v>
                </c:pt>
                <c:pt idx="653">
                  <c:v>115.7</c:v>
                </c:pt>
                <c:pt idx="654">
                  <c:v>115.52</c:v>
                </c:pt>
                <c:pt idx="655">
                  <c:v>115.52</c:v>
                </c:pt>
                <c:pt idx="656">
                  <c:v>116.60000000000001</c:v>
                </c:pt>
                <c:pt idx="657">
                  <c:v>117.32</c:v>
                </c:pt>
                <c:pt idx="658">
                  <c:v>117.32</c:v>
                </c:pt>
                <c:pt idx="659">
                  <c:v>117.32</c:v>
                </c:pt>
                <c:pt idx="660">
                  <c:v>117.5</c:v>
                </c:pt>
                <c:pt idx="661">
                  <c:v>117.68</c:v>
                </c:pt>
                <c:pt idx="662">
                  <c:v>117.68</c:v>
                </c:pt>
                <c:pt idx="663">
                  <c:v>117.68</c:v>
                </c:pt>
                <c:pt idx="664">
                  <c:v>117.68</c:v>
                </c:pt>
                <c:pt idx="665">
                  <c:v>117.86000000000001</c:v>
                </c:pt>
                <c:pt idx="666">
                  <c:v>118.03999999999999</c:v>
                </c:pt>
                <c:pt idx="667">
                  <c:v>117.86000000000001</c:v>
                </c:pt>
                <c:pt idx="668">
                  <c:v>117.86000000000001</c:v>
                </c:pt>
                <c:pt idx="669">
                  <c:v>118.03999999999999</c:v>
                </c:pt>
                <c:pt idx="670">
                  <c:v>118.03999999999999</c:v>
                </c:pt>
                <c:pt idx="671">
                  <c:v>119.12</c:v>
                </c:pt>
                <c:pt idx="672">
                  <c:v>118.58</c:v>
                </c:pt>
                <c:pt idx="673">
                  <c:v>118.58</c:v>
                </c:pt>
                <c:pt idx="674">
                  <c:v>118.58</c:v>
                </c:pt>
                <c:pt idx="675">
                  <c:v>118.58</c:v>
                </c:pt>
                <c:pt idx="676">
                  <c:v>118.58</c:v>
                </c:pt>
                <c:pt idx="677">
                  <c:v>118.58</c:v>
                </c:pt>
                <c:pt idx="678">
                  <c:v>118.58</c:v>
                </c:pt>
                <c:pt idx="679">
                  <c:v>118.58</c:v>
                </c:pt>
                <c:pt idx="680">
                  <c:v>118.76</c:v>
                </c:pt>
                <c:pt idx="681">
                  <c:v>118.76</c:v>
                </c:pt>
                <c:pt idx="682">
                  <c:v>118.58</c:v>
                </c:pt>
                <c:pt idx="683">
                  <c:v>118.58</c:v>
                </c:pt>
                <c:pt idx="684">
                  <c:v>118.58</c:v>
                </c:pt>
                <c:pt idx="685">
                  <c:v>118.58</c:v>
                </c:pt>
                <c:pt idx="686">
                  <c:v>118.58</c:v>
                </c:pt>
                <c:pt idx="687">
                  <c:v>118.58</c:v>
                </c:pt>
                <c:pt idx="688">
                  <c:v>118.58</c:v>
                </c:pt>
                <c:pt idx="689">
                  <c:v>118.58</c:v>
                </c:pt>
                <c:pt idx="690">
                  <c:v>118.58</c:v>
                </c:pt>
                <c:pt idx="691">
                  <c:v>118.22</c:v>
                </c:pt>
                <c:pt idx="692">
                  <c:v>118.58</c:v>
                </c:pt>
                <c:pt idx="693">
                  <c:v>118.58</c:v>
                </c:pt>
                <c:pt idx="694">
                  <c:v>118.58</c:v>
                </c:pt>
                <c:pt idx="695">
                  <c:v>118.22</c:v>
                </c:pt>
                <c:pt idx="696">
                  <c:v>118.22</c:v>
                </c:pt>
                <c:pt idx="697">
                  <c:v>118.58</c:v>
                </c:pt>
                <c:pt idx="698">
                  <c:v>118.22</c:v>
                </c:pt>
                <c:pt idx="699">
                  <c:v>118.22</c:v>
                </c:pt>
                <c:pt idx="700">
                  <c:v>118.22</c:v>
                </c:pt>
                <c:pt idx="701">
                  <c:v>118.22</c:v>
                </c:pt>
                <c:pt idx="702">
                  <c:v>118.22</c:v>
                </c:pt>
                <c:pt idx="703">
                  <c:v>118.22</c:v>
                </c:pt>
                <c:pt idx="704">
                  <c:v>118.58</c:v>
                </c:pt>
                <c:pt idx="705">
                  <c:v>118.22</c:v>
                </c:pt>
                <c:pt idx="706">
                  <c:v>118.22</c:v>
                </c:pt>
                <c:pt idx="707">
                  <c:v>118.58</c:v>
                </c:pt>
                <c:pt idx="708">
                  <c:v>118.22</c:v>
                </c:pt>
                <c:pt idx="709">
                  <c:v>118.22</c:v>
                </c:pt>
                <c:pt idx="710">
                  <c:v>118.22</c:v>
                </c:pt>
                <c:pt idx="711">
                  <c:v>118.22</c:v>
                </c:pt>
                <c:pt idx="712">
                  <c:v>118.22</c:v>
                </c:pt>
                <c:pt idx="713">
                  <c:v>118.22</c:v>
                </c:pt>
                <c:pt idx="714">
                  <c:v>118.22</c:v>
                </c:pt>
                <c:pt idx="715">
                  <c:v>118.22</c:v>
                </c:pt>
                <c:pt idx="716">
                  <c:v>118.58</c:v>
                </c:pt>
                <c:pt idx="717">
                  <c:v>118.22</c:v>
                </c:pt>
                <c:pt idx="718">
                  <c:v>118.22</c:v>
                </c:pt>
                <c:pt idx="719">
                  <c:v>118.22</c:v>
                </c:pt>
                <c:pt idx="720">
                  <c:v>118.22</c:v>
                </c:pt>
                <c:pt idx="721">
                  <c:v>118.22</c:v>
                </c:pt>
                <c:pt idx="722">
                  <c:v>118.22</c:v>
                </c:pt>
                <c:pt idx="723">
                  <c:v>118.03999999999999</c:v>
                </c:pt>
                <c:pt idx="724">
                  <c:v>118.03999999999999</c:v>
                </c:pt>
                <c:pt idx="725">
                  <c:v>117.86000000000001</c:v>
                </c:pt>
                <c:pt idx="726">
                  <c:v>117.68</c:v>
                </c:pt>
                <c:pt idx="727">
                  <c:v>117.68</c:v>
                </c:pt>
                <c:pt idx="728">
                  <c:v>117.68</c:v>
                </c:pt>
                <c:pt idx="729">
                  <c:v>117.68</c:v>
                </c:pt>
                <c:pt idx="730">
                  <c:v>117.5</c:v>
                </c:pt>
                <c:pt idx="731">
                  <c:v>117.68</c:v>
                </c:pt>
                <c:pt idx="732">
                  <c:v>117.5</c:v>
                </c:pt>
                <c:pt idx="733">
                  <c:v>117.5</c:v>
                </c:pt>
                <c:pt idx="734">
                  <c:v>117.68</c:v>
                </c:pt>
                <c:pt idx="735">
                  <c:v>117.5</c:v>
                </c:pt>
                <c:pt idx="736">
                  <c:v>117.5</c:v>
                </c:pt>
                <c:pt idx="737">
                  <c:v>117.5</c:v>
                </c:pt>
                <c:pt idx="738">
                  <c:v>117.5</c:v>
                </c:pt>
                <c:pt idx="739">
                  <c:v>117.32</c:v>
                </c:pt>
                <c:pt idx="740">
                  <c:v>117.32</c:v>
                </c:pt>
                <c:pt idx="741">
                  <c:v>117.32</c:v>
                </c:pt>
                <c:pt idx="742">
                  <c:v>117.32</c:v>
                </c:pt>
                <c:pt idx="743">
                  <c:v>117.32</c:v>
                </c:pt>
                <c:pt idx="744">
                  <c:v>117.32</c:v>
                </c:pt>
                <c:pt idx="745">
                  <c:v>117.32</c:v>
                </c:pt>
                <c:pt idx="746">
                  <c:v>117.32</c:v>
                </c:pt>
                <c:pt idx="747">
                  <c:v>117.32</c:v>
                </c:pt>
                <c:pt idx="748">
                  <c:v>117.32</c:v>
                </c:pt>
                <c:pt idx="749">
                  <c:v>117.32</c:v>
                </c:pt>
                <c:pt idx="750">
                  <c:v>117.32</c:v>
                </c:pt>
                <c:pt idx="751">
                  <c:v>116.78</c:v>
                </c:pt>
                <c:pt idx="752">
                  <c:v>116.60000000000001</c:v>
                </c:pt>
                <c:pt idx="753">
                  <c:v>116.78</c:v>
                </c:pt>
                <c:pt idx="754">
                  <c:v>116.60000000000001</c:v>
                </c:pt>
                <c:pt idx="755">
                  <c:v>116.60000000000001</c:v>
                </c:pt>
                <c:pt idx="756">
                  <c:v>116.42</c:v>
                </c:pt>
                <c:pt idx="757">
                  <c:v>116.60000000000001</c:v>
                </c:pt>
                <c:pt idx="758">
                  <c:v>115.88000000000001</c:v>
                </c:pt>
                <c:pt idx="759">
                  <c:v>115.88000000000001</c:v>
                </c:pt>
                <c:pt idx="760">
                  <c:v>115.88000000000001</c:v>
                </c:pt>
                <c:pt idx="761">
                  <c:v>115.7</c:v>
                </c:pt>
                <c:pt idx="762">
                  <c:v>115.7</c:v>
                </c:pt>
                <c:pt idx="763">
                  <c:v>115.7</c:v>
                </c:pt>
                <c:pt idx="764">
                  <c:v>115.7</c:v>
                </c:pt>
                <c:pt idx="765">
                  <c:v>115.88000000000001</c:v>
                </c:pt>
                <c:pt idx="766">
                  <c:v>115.7</c:v>
                </c:pt>
                <c:pt idx="767">
                  <c:v>115.52</c:v>
                </c:pt>
                <c:pt idx="768">
                  <c:v>115.52</c:v>
                </c:pt>
                <c:pt idx="769">
                  <c:v>114.98</c:v>
                </c:pt>
                <c:pt idx="770">
                  <c:v>115.34</c:v>
                </c:pt>
                <c:pt idx="771">
                  <c:v>114.98</c:v>
                </c:pt>
                <c:pt idx="772">
                  <c:v>114.8</c:v>
                </c:pt>
                <c:pt idx="773">
                  <c:v>114.98</c:v>
                </c:pt>
                <c:pt idx="774">
                  <c:v>114.8</c:v>
                </c:pt>
                <c:pt idx="775">
                  <c:v>114.8</c:v>
                </c:pt>
                <c:pt idx="776">
                  <c:v>114.8</c:v>
                </c:pt>
                <c:pt idx="777">
                  <c:v>114.62</c:v>
                </c:pt>
                <c:pt idx="778">
                  <c:v>114.62</c:v>
                </c:pt>
                <c:pt idx="779">
                  <c:v>114.62</c:v>
                </c:pt>
                <c:pt idx="780">
                  <c:v>114.62</c:v>
                </c:pt>
                <c:pt idx="781">
                  <c:v>114.62</c:v>
                </c:pt>
                <c:pt idx="782">
                  <c:v>114.62</c:v>
                </c:pt>
                <c:pt idx="783">
                  <c:v>114.44</c:v>
                </c:pt>
                <c:pt idx="784">
                  <c:v>114.44</c:v>
                </c:pt>
                <c:pt idx="785">
                  <c:v>114.62</c:v>
                </c:pt>
                <c:pt idx="786">
                  <c:v>114.44</c:v>
                </c:pt>
                <c:pt idx="787">
                  <c:v>114.44</c:v>
                </c:pt>
                <c:pt idx="788">
                  <c:v>114.44</c:v>
                </c:pt>
                <c:pt idx="789">
                  <c:v>114.08</c:v>
                </c:pt>
                <c:pt idx="790">
                  <c:v>114.08</c:v>
                </c:pt>
                <c:pt idx="791">
                  <c:v>114.08</c:v>
                </c:pt>
                <c:pt idx="792">
                  <c:v>114.44</c:v>
                </c:pt>
                <c:pt idx="793">
                  <c:v>114.08</c:v>
                </c:pt>
                <c:pt idx="794">
                  <c:v>114.08</c:v>
                </c:pt>
                <c:pt idx="795">
                  <c:v>114.44</c:v>
                </c:pt>
                <c:pt idx="796">
                  <c:v>114.08</c:v>
                </c:pt>
                <c:pt idx="797">
                  <c:v>114.08</c:v>
                </c:pt>
                <c:pt idx="798">
                  <c:v>114.08</c:v>
                </c:pt>
                <c:pt idx="799">
                  <c:v>113.9</c:v>
                </c:pt>
                <c:pt idx="800">
                  <c:v>113.9</c:v>
                </c:pt>
                <c:pt idx="801">
                  <c:v>113.9</c:v>
                </c:pt>
                <c:pt idx="802">
                  <c:v>113.9</c:v>
                </c:pt>
                <c:pt idx="803">
                  <c:v>113.72</c:v>
                </c:pt>
                <c:pt idx="804">
                  <c:v>113.72</c:v>
                </c:pt>
                <c:pt idx="805">
                  <c:v>113.72</c:v>
                </c:pt>
                <c:pt idx="806">
                  <c:v>113.9</c:v>
                </c:pt>
                <c:pt idx="807">
                  <c:v>113.72</c:v>
                </c:pt>
                <c:pt idx="808">
                  <c:v>113.72</c:v>
                </c:pt>
                <c:pt idx="809">
                  <c:v>113.53999999999999</c:v>
                </c:pt>
                <c:pt idx="810">
                  <c:v>113.53999999999999</c:v>
                </c:pt>
                <c:pt idx="811">
                  <c:v>113.72</c:v>
                </c:pt>
                <c:pt idx="812">
                  <c:v>113.53999999999999</c:v>
                </c:pt>
                <c:pt idx="813">
                  <c:v>113.72</c:v>
                </c:pt>
                <c:pt idx="814">
                  <c:v>113.53999999999999</c:v>
                </c:pt>
                <c:pt idx="815">
                  <c:v>113.53999999999999</c:v>
                </c:pt>
                <c:pt idx="816">
                  <c:v>113.72</c:v>
                </c:pt>
                <c:pt idx="817">
                  <c:v>113.72</c:v>
                </c:pt>
                <c:pt idx="818">
                  <c:v>113.53999999999999</c:v>
                </c:pt>
                <c:pt idx="819">
                  <c:v>113.53999999999999</c:v>
                </c:pt>
                <c:pt idx="820">
                  <c:v>113.53999999999999</c:v>
                </c:pt>
                <c:pt idx="821">
                  <c:v>113.53999999999999</c:v>
                </c:pt>
                <c:pt idx="822">
                  <c:v>113.53999999999999</c:v>
                </c:pt>
                <c:pt idx="823">
                  <c:v>113.18</c:v>
                </c:pt>
                <c:pt idx="824">
                  <c:v>113.18</c:v>
                </c:pt>
                <c:pt idx="825">
                  <c:v>113.53999999999999</c:v>
                </c:pt>
                <c:pt idx="826">
                  <c:v>113.18</c:v>
                </c:pt>
                <c:pt idx="827">
                  <c:v>113.18</c:v>
                </c:pt>
                <c:pt idx="828">
                  <c:v>113.53999999999999</c:v>
                </c:pt>
                <c:pt idx="829">
                  <c:v>113.53999999999999</c:v>
                </c:pt>
                <c:pt idx="830">
                  <c:v>113.53999999999999</c:v>
                </c:pt>
                <c:pt idx="831">
                  <c:v>113.72</c:v>
                </c:pt>
                <c:pt idx="832">
                  <c:v>113.53999999999999</c:v>
                </c:pt>
                <c:pt idx="833">
                  <c:v>113.53999999999999</c:v>
                </c:pt>
                <c:pt idx="834">
                  <c:v>113.53999999999999</c:v>
                </c:pt>
                <c:pt idx="835">
                  <c:v>113.53999999999999</c:v>
                </c:pt>
                <c:pt idx="836">
                  <c:v>113.53999999999999</c:v>
                </c:pt>
                <c:pt idx="837">
                  <c:v>113.53999999999999</c:v>
                </c:pt>
                <c:pt idx="838">
                  <c:v>113</c:v>
                </c:pt>
                <c:pt idx="839">
                  <c:v>113</c:v>
                </c:pt>
                <c:pt idx="840">
                  <c:v>113</c:v>
                </c:pt>
                <c:pt idx="841">
                  <c:v>113</c:v>
                </c:pt>
                <c:pt idx="842">
                  <c:v>113</c:v>
                </c:pt>
                <c:pt idx="843">
                  <c:v>113</c:v>
                </c:pt>
                <c:pt idx="844">
                  <c:v>113</c:v>
                </c:pt>
                <c:pt idx="845">
                  <c:v>113.18</c:v>
                </c:pt>
                <c:pt idx="846">
                  <c:v>112.10000000000001</c:v>
                </c:pt>
                <c:pt idx="847">
                  <c:v>112.10000000000001</c:v>
                </c:pt>
                <c:pt idx="848">
                  <c:v>112.28</c:v>
                </c:pt>
                <c:pt idx="849">
                  <c:v>111.02</c:v>
                </c:pt>
                <c:pt idx="850">
                  <c:v>111.02</c:v>
                </c:pt>
                <c:pt idx="851">
                  <c:v>111.02</c:v>
                </c:pt>
                <c:pt idx="852">
                  <c:v>110.84</c:v>
                </c:pt>
                <c:pt idx="853">
                  <c:v>111.02</c:v>
                </c:pt>
                <c:pt idx="854">
                  <c:v>110.84</c:v>
                </c:pt>
                <c:pt idx="855">
                  <c:v>110.84</c:v>
                </c:pt>
                <c:pt idx="856">
                  <c:v>110.84</c:v>
                </c:pt>
                <c:pt idx="857">
                  <c:v>110.84</c:v>
                </c:pt>
                <c:pt idx="858">
                  <c:v>111.02</c:v>
                </c:pt>
                <c:pt idx="859">
                  <c:v>110.84</c:v>
                </c:pt>
                <c:pt idx="860">
                  <c:v>110.84</c:v>
                </c:pt>
                <c:pt idx="861">
                  <c:v>110.66000000000001</c:v>
                </c:pt>
                <c:pt idx="862">
                  <c:v>110.66000000000001</c:v>
                </c:pt>
                <c:pt idx="863">
                  <c:v>110.66000000000001</c:v>
                </c:pt>
                <c:pt idx="864">
                  <c:v>110.66000000000001</c:v>
                </c:pt>
                <c:pt idx="865">
                  <c:v>110.84</c:v>
                </c:pt>
                <c:pt idx="866">
                  <c:v>110.66000000000001</c:v>
                </c:pt>
                <c:pt idx="867">
                  <c:v>110.66000000000001</c:v>
                </c:pt>
                <c:pt idx="868">
                  <c:v>110.66000000000001</c:v>
                </c:pt>
                <c:pt idx="869">
                  <c:v>110.84</c:v>
                </c:pt>
                <c:pt idx="870">
                  <c:v>110.66000000000001</c:v>
                </c:pt>
                <c:pt idx="871">
                  <c:v>110.66000000000001</c:v>
                </c:pt>
                <c:pt idx="872">
                  <c:v>110.48</c:v>
                </c:pt>
                <c:pt idx="873">
                  <c:v>110.48</c:v>
                </c:pt>
                <c:pt idx="874">
                  <c:v>110.48</c:v>
                </c:pt>
                <c:pt idx="875">
                  <c:v>110.48</c:v>
                </c:pt>
                <c:pt idx="876">
                  <c:v>110.48</c:v>
                </c:pt>
                <c:pt idx="877">
                  <c:v>110.48</c:v>
                </c:pt>
                <c:pt idx="878">
                  <c:v>110.3</c:v>
                </c:pt>
                <c:pt idx="879">
                  <c:v>110.3</c:v>
                </c:pt>
                <c:pt idx="880">
                  <c:v>110.48</c:v>
                </c:pt>
                <c:pt idx="881">
                  <c:v>110.3</c:v>
                </c:pt>
                <c:pt idx="882">
                  <c:v>110.3</c:v>
                </c:pt>
                <c:pt idx="883">
                  <c:v>110.12</c:v>
                </c:pt>
                <c:pt idx="884">
                  <c:v>110.12</c:v>
                </c:pt>
                <c:pt idx="885">
                  <c:v>110.3</c:v>
                </c:pt>
                <c:pt idx="886">
                  <c:v>110.12</c:v>
                </c:pt>
                <c:pt idx="887">
                  <c:v>110.12</c:v>
                </c:pt>
                <c:pt idx="888">
                  <c:v>109.94</c:v>
                </c:pt>
                <c:pt idx="889">
                  <c:v>109.94</c:v>
                </c:pt>
                <c:pt idx="890">
                  <c:v>109.94</c:v>
                </c:pt>
                <c:pt idx="891">
                  <c:v>109.94</c:v>
                </c:pt>
                <c:pt idx="892">
                  <c:v>109.94</c:v>
                </c:pt>
                <c:pt idx="893">
                  <c:v>109.94</c:v>
                </c:pt>
                <c:pt idx="894">
                  <c:v>109.94</c:v>
                </c:pt>
                <c:pt idx="895">
                  <c:v>109.94</c:v>
                </c:pt>
                <c:pt idx="896">
                  <c:v>110.12</c:v>
                </c:pt>
                <c:pt idx="897">
                  <c:v>109.94</c:v>
                </c:pt>
                <c:pt idx="898">
                  <c:v>110.12</c:v>
                </c:pt>
                <c:pt idx="899">
                  <c:v>110.12</c:v>
                </c:pt>
                <c:pt idx="900">
                  <c:v>110.12</c:v>
                </c:pt>
                <c:pt idx="901">
                  <c:v>109.94</c:v>
                </c:pt>
                <c:pt idx="902">
                  <c:v>110.12</c:v>
                </c:pt>
                <c:pt idx="903">
                  <c:v>109.94</c:v>
                </c:pt>
                <c:pt idx="904">
                  <c:v>109.94</c:v>
                </c:pt>
                <c:pt idx="905">
                  <c:v>109.58</c:v>
                </c:pt>
                <c:pt idx="906">
                  <c:v>109.94</c:v>
                </c:pt>
                <c:pt idx="907">
                  <c:v>109.58</c:v>
                </c:pt>
                <c:pt idx="908">
                  <c:v>109.94</c:v>
                </c:pt>
                <c:pt idx="909">
                  <c:v>109.58</c:v>
                </c:pt>
                <c:pt idx="910">
                  <c:v>109.94</c:v>
                </c:pt>
                <c:pt idx="911">
                  <c:v>109.58</c:v>
                </c:pt>
                <c:pt idx="912">
                  <c:v>109.58</c:v>
                </c:pt>
                <c:pt idx="913">
                  <c:v>109.58</c:v>
                </c:pt>
                <c:pt idx="914">
                  <c:v>109.58</c:v>
                </c:pt>
                <c:pt idx="915">
                  <c:v>109.58</c:v>
                </c:pt>
                <c:pt idx="916">
                  <c:v>109.58</c:v>
                </c:pt>
                <c:pt idx="917">
                  <c:v>109.58</c:v>
                </c:pt>
                <c:pt idx="918">
                  <c:v>109.58</c:v>
                </c:pt>
                <c:pt idx="919">
                  <c:v>109.58</c:v>
                </c:pt>
                <c:pt idx="920">
                  <c:v>109.58</c:v>
                </c:pt>
                <c:pt idx="921">
                  <c:v>109.4</c:v>
                </c:pt>
                <c:pt idx="922">
                  <c:v>109.58</c:v>
                </c:pt>
                <c:pt idx="923">
                  <c:v>109.4</c:v>
                </c:pt>
                <c:pt idx="924">
                  <c:v>109.4</c:v>
                </c:pt>
                <c:pt idx="925">
                  <c:v>109.4</c:v>
                </c:pt>
                <c:pt idx="926">
                  <c:v>109.4</c:v>
                </c:pt>
                <c:pt idx="927">
                  <c:v>109.4</c:v>
                </c:pt>
                <c:pt idx="928">
                  <c:v>109.4</c:v>
                </c:pt>
                <c:pt idx="929">
                  <c:v>109.4</c:v>
                </c:pt>
                <c:pt idx="930">
                  <c:v>109.4</c:v>
                </c:pt>
                <c:pt idx="931">
                  <c:v>109.4</c:v>
                </c:pt>
                <c:pt idx="932">
                  <c:v>109.58</c:v>
                </c:pt>
                <c:pt idx="933">
                  <c:v>109.58</c:v>
                </c:pt>
                <c:pt idx="934">
                  <c:v>109.58</c:v>
                </c:pt>
                <c:pt idx="935">
                  <c:v>109.58</c:v>
                </c:pt>
                <c:pt idx="936">
                  <c:v>109.94</c:v>
                </c:pt>
                <c:pt idx="937">
                  <c:v>109.58</c:v>
                </c:pt>
                <c:pt idx="938">
                  <c:v>109.58</c:v>
                </c:pt>
                <c:pt idx="939">
                  <c:v>109.94</c:v>
                </c:pt>
                <c:pt idx="940">
                  <c:v>109.94</c:v>
                </c:pt>
                <c:pt idx="941">
                  <c:v>109.58</c:v>
                </c:pt>
                <c:pt idx="942">
                  <c:v>109.58</c:v>
                </c:pt>
                <c:pt idx="943">
                  <c:v>109.58</c:v>
                </c:pt>
                <c:pt idx="944">
                  <c:v>109.58</c:v>
                </c:pt>
                <c:pt idx="945">
                  <c:v>109.58</c:v>
                </c:pt>
                <c:pt idx="946">
                  <c:v>109.58</c:v>
                </c:pt>
                <c:pt idx="947">
                  <c:v>109.58</c:v>
                </c:pt>
                <c:pt idx="948">
                  <c:v>109.58</c:v>
                </c:pt>
                <c:pt idx="949">
                  <c:v>109.58</c:v>
                </c:pt>
                <c:pt idx="950">
                  <c:v>109.58</c:v>
                </c:pt>
                <c:pt idx="951">
                  <c:v>109.58</c:v>
                </c:pt>
                <c:pt idx="952">
                  <c:v>109.58</c:v>
                </c:pt>
                <c:pt idx="953">
                  <c:v>109.58</c:v>
                </c:pt>
                <c:pt idx="954">
                  <c:v>109.58</c:v>
                </c:pt>
                <c:pt idx="955">
                  <c:v>109.58</c:v>
                </c:pt>
                <c:pt idx="956">
                  <c:v>109.58</c:v>
                </c:pt>
                <c:pt idx="957">
                  <c:v>109.58</c:v>
                </c:pt>
                <c:pt idx="958">
                  <c:v>109.58</c:v>
                </c:pt>
                <c:pt idx="959">
                  <c:v>109.58</c:v>
                </c:pt>
                <c:pt idx="960">
                  <c:v>109.58</c:v>
                </c:pt>
                <c:pt idx="961">
                  <c:v>109.58</c:v>
                </c:pt>
                <c:pt idx="962">
                  <c:v>109.58</c:v>
                </c:pt>
                <c:pt idx="963">
                  <c:v>109.58</c:v>
                </c:pt>
                <c:pt idx="964">
                  <c:v>109.58</c:v>
                </c:pt>
                <c:pt idx="965">
                  <c:v>109.58</c:v>
                </c:pt>
                <c:pt idx="966">
                  <c:v>109.58</c:v>
                </c:pt>
                <c:pt idx="967">
                  <c:v>109.58</c:v>
                </c:pt>
                <c:pt idx="968">
                  <c:v>109.58</c:v>
                </c:pt>
                <c:pt idx="969">
                  <c:v>109.58</c:v>
                </c:pt>
                <c:pt idx="970">
                  <c:v>109.94</c:v>
                </c:pt>
                <c:pt idx="971">
                  <c:v>109.94</c:v>
                </c:pt>
                <c:pt idx="972">
                  <c:v>109.94</c:v>
                </c:pt>
                <c:pt idx="973">
                  <c:v>109.94</c:v>
                </c:pt>
                <c:pt idx="974">
                  <c:v>109.94</c:v>
                </c:pt>
                <c:pt idx="975">
                  <c:v>109.94</c:v>
                </c:pt>
                <c:pt idx="976">
                  <c:v>110.12</c:v>
                </c:pt>
                <c:pt idx="977">
                  <c:v>110.12</c:v>
                </c:pt>
                <c:pt idx="978">
                  <c:v>110.12</c:v>
                </c:pt>
                <c:pt idx="979">
                  <c:v>109.94</c:v>
                </c:pt>
                <c:pt idx="980">
                  <c:v>109.94</c:v>
                </c:pt>
                <c:pt idx="981">
                  <c:v>109.94</c:v>
                </c:pt>
                <c:pt idx="982">
                  <c:v>109.58</c:v>
                </c:pt>
                <c:pt idx="983">
                  <c:v>109.58</c:v>
                </c:pt>
                <c:pt idx="984">
                  <c:v>109.58</c:v>
                </c:pt>
                <c:pt idx="985">
                  <c:v>109.58</c:v>
                </c:pt>
                <c:pt idx="986">
                  <c:v>109.58</c:v>
                </c:pt>
                <c:pt idx="987">
                  <c:v>109.58</c:v>
                </c:pt>
                <c:pt idx="988">
                  <c:v>109.58</c:v>
                </c:pt>
                <c:pt idx="989">
                  <c:v>109.58</c:v>
                </c:pt>
                <c:pt idx="990">
                  <c:v>109.58</c:v>
                </c:pt>
                <c:pt idx="991">
                  <c:v>108.5</c:v>
                </c:pt>
                <c:pt idx="992">
                  <c:v>107.96000000000001</c:v>
                </c:pt>
                <c:pt idx="993">
                  <c:v>108.14</c:v>
                </c:pt>
                <c:pt idx="994">
                  <c:v>108.68</c:v>
                </c:pt>
                <c:pt idx="995">
                  <c:v>108.68</c:v>
                </c:pt>
                <c:pt idx="996">
                  <c:v>108.5</c:v>
                </c:pt>
                <c:pt idx="997">
                  <c:v>108.5</c:v>
                </c:pt>
                <c:pt idx="998">
                  <c:v>108.5</c:v>
                </c:pt>
                <c:pt idx="999">
                  <c:v>108.5</c:v>
                </c:pt>
                <c:pt idx="1000">
                  <c:v>108.32</c:v>
                </c:pt>
                <c:pt idx="1001">
                  <c:v>108.5</c:v>
                </c:pt>
                <c:pt idx="1002">
                  <c:v>108.32</c:v>
                </c:pt>
                <c:pt idx="1003">
                  <c:v>108.5</c:v>
                </c:pt>
                <c:pt idx="1004">
                  <c:v>108.32</c:v>
                </c:pt>
                <c:pt idx="1005">
                  <c:v>108.32</c:v>
                </c:pt>
                <c:pt idx="1006">
                  <c:v>108.32</c:v>
                </c:pt>
                <c:pt idx="1007">
                  <c:v>108.32</c:v>
                </c:pt>
                <c:pt idx="1008">
                  <c:v>108.32</c:v>
                </c:pt>
                <c:pt idx="1009">
                  <c:v>108.14</c:v>
                </c:pt>
                <c:pt idx="1010">
                  <c:v>108.14</c:v>
                </c:pt>
                <c:pt idx="1011">
                  <c:v>108.14</c:v>
                </c:pt>
                <c:pt idx="1012">
                  <c:v>108.14</c:v>
                </c:pt>
                <c:pt idx="1013">
                  <c:v>107.42</c:v>
                </c:pt>
                <c:pt idx="1014">
                  <c:v>107.42</c:v>
                </c:pt>
                <c:pt idx="1015">
                  <c:v>107.42</c:v>
                </c:pt>
                <c:pt idx="1016">
                  <c:v>107.24</c:v>
                </c:pt>
                <c:pt idx="1017">
                  <c:v>107.42</c:v>
                </c:pt>
                <c:pt idx="1018">
                  <c:v>107.24</c:v>
                </c:pt>
                <c:pt idx="1019">
                  <c:v>107.42</c:v>
                </c:pt>
                <c:pt idx="1020">
                  <c:v>107.24</c:v>
                </c:pt>
                <c:pt idx="1021">
                  <c:v>107.42</c:v>
                </c:pt>
                <c:pt idx="1022">
                  <c:v>107.42</c:v>
                </c:pt>
                <c:pt idx="1023">
                  <c:v>107.24</c:v>
                </c:pt>
                <c:pt idx="1024">
                  <c:v>107.24</c:v>
                </c:pt>
                <c:pt idx="1025">
                  <c:v>107.42</c:v>
                </c:pt>
                <c:pt idx="1026">
                  <c:v>107.24</c:v>
                </c:pt>
                <c:pt idx="1027">
                  <c:v>107.24</c:v>
                </c:pt>
                <c:pt idx="1028">
                  <c:v>107.24</c:v>
                </c:pt>
                <c:pt idx="1029">
                  <c:v>107.24</c:v>
                </c:pt>
                <c:pt idx="1030">
                  <c:v>107.24</c:v>
                </c:pt>
                <c:pt idx="1031">
                  <c:v>107.24</c:v>
                </c:pt>
                <c:pt idx="1032">
                  <c:v>107.24</c:v>
                </c:pt>
                <c:pt idx="1033">
                  <c:v>107.06</c:v>
                </c:pt>
                <c:pt idx="1034">
                  <c:v>107.24</c:v>
                </c:pt>
                <c:pt idx="1035">
                  <c:v>107.06</c:v>
                </c:pt>
                <c:pt idx="1036">
                  <c:v>107.24</c:v>
                </c:pt>
                <c:pt idx="1037">
                  <c:v>107.06</c:v>
                </c:pt>
                <c:pt idx="1038">
                  <c:v>107.06</c:v>
                </c:pt>
                <c:pt idx="1039">
                  <c:v>107.24</c:v>
                </c:pt>
                <c:pt idx="1040">
                  <c:v>107.24</c:v>
                </c:pt>
                <c:pt idx="1041">
                  <c:v>106.7</c:v>
                </c:pt>
                <c:pt idx="1042">
                  <c:v>106.7</c:v>
                </c:pt>
                <c:pt idx="1043">
                  <c:v>106.7</c:v>
                </c:pt>
                <c:pt idx="1044">
                  <c:v>106.52</c:v>
                </c:pt>
                <c:pt idx="1045">
                  <c:v>106.52</c:v>
                </c:pt>
                <c:pt idx="1046">
                  <c:v>105.8</c:v>
                </c:pt>
                <c:pt idx="1047">
                  <c:v>105.8</c:v>
                </c:pt>
                <c:pt idx="1048">
                  <c:v>105.8</c:v>
                </c:pt>
                <c:pt idx="1049">
                  <c:v>104.72</c:v>
                </c:pt>
                <c:pt idx="1050">
                  <c:v>103.64</c:v>
                </c:pt>
                <c:pt idx="1051">
                  <c:v>103.64</c:v>
                </c:pt>
                <c:pt idx="1052">
                  <c:v>103.64</c:v>
                </c:pt>
                <c:pt idx="1053">
                  <c:v>103.28</c:v>
                </c:pt>
                <c:pt idx="1054">
                  <c:v>103.28</c:v>
                </c:pt>
                <c:pt idx="1055">
                  <c:v>103.28</c:v>
                </c:pt>
                <c:pt idx="1056">
                  <c:v>103.28</c:v>
                </c:pt>
                <c:pt idx="1057">
                  <c:v>103.28</c:v>
                </c:pt>
                <c:pt idx="1058">
                  <c:v>103.10000000000001</c:v>
                </c:pt>
                <c:pt idx="1059">
                  <c:v>103.28</c:v>
                </c:pt>
                <c:pt idx="1060">
                  <c:v>103.10000000000001</c:v>
                </c:pt>
                <c:pt idx="1061">
                  <c:v>103.28</c:v>
                </c:pt>
                <c:pt idx="1062">
                  <c:v>103.10000000000001</c:v>
                </c:pt>
                <c:pt idx="1063">
                  <c:v>103.10000000000001</c:v>
                </c:pt>
                <c:pt idx="1064">
                  <c:v>103.10000000000001</c:v>
                </c:pt>
                <c:pt idx="1065">
                  <c:v>102.38000000000001</c:v>
                </c:pt>
                <c:pt idx="1066">
                  <c:v>102.38000000000001</c:v>
                </c:pt>
                <c:pt idx="1067">
                  <c:v>102.2</c:v>
                </c:pt>
                <c:pt idx="1068">
                  <c:v>102.38000000000001</c:v>
                </c:pt>
                <c:pt idx="1069">
                  <c:v>102.38000000000001</c:v>
                </c:pt>
                <c:pt idx="1070">
                  <c:v>102.2</c:v>
                </c:pt>
                <c:pt idx="1071">
                  <c:v>102.92</c:v>
                </c:pt>
                <c:pt idx="1072">
                  <c:v>102.92</c:v>
                </c:pt>
                <c:pt idx="1073">
                  <c:v>103.64</c:v>
                </c:pt>
                <c:pt idx="1074">
                  <c:v>103.64</c:v>
                </c:pt>
                <c:pt idx="1075">
                  <c:v>104.18</c:v>
                </c:pt>
                <c:pt idx="1076">
                  <c:v>104.18</c:v>
                </c:pt>
                <c:pt idx="1077">
                  <c:v>104.18</c:v>
                </c:pt>
                <c:pt idx="1078">
                  <c:v>104.18</c:v>
                </c:pt>
                <c:pt idx="1079">
                  <c:v>104.18</c:v>
                </c:pt>
                <c:pt idx="1080">
                  <c:v>104.18</c:v>
                </c:pt>
                <c:pt idx="1081">
                  <c:v>104.72</c:v>
                </c:pt>
                <c:pt idx="1082">
                  <c:v>104.72</c:v>
                </c:pt>
                <c:pt idx="1083">
                  <c:v>104.9</c:v>
                </c:pt>
                <c:pt idx="1084">
                  <c:v>104.9</c:v>
                </c:pt>
                <c:pt idx="1085">
                  <c:v>105.44</c:v>
                </c:pt>
                <c:pt idx="1086">
                  <c:v>105.44</c:v>
                </c:pt>
                <c:pt idx="1087">
                  <c:v>105.62</c:v>
                </c:pt>
                <c:pt idx="1088">
                  <c:v>105.62</c:v>
                </c:pt>
                <c:pt idx="1089">
                  <c:v>105.8</c:v>
                </c:pt>
                <c:pt idx="1090">
                  <c:v>105.8</c:v>
                </c:pt>
                <c:pt idx="1091">
                  <c:v>105.8</c:v>
                </c:pt>
                <c:pt idx="1092">
                  <c:v>105.8</c:v>
                </c:pt>
                <c:pt idx="1093">
                  <c:v>105.8</c:v>
                </c:pt>
                <c:pt idx="1094">
                  <c:v>105.8</c:v>
                </c:pt>
                <c:pt idx="1095">
                  <c:v>106.88000000000001</c:v>
                </c:pt>
                <c:pt idx="1096">
                  <c:v>107.24</c:v>
                </c:pt>
                <c:pt idx="1097">
                  <c:v>107.42</c:v>
                </c:pt>
                <c:pt idx="1098">
                  <c:v>107.96000000000001</c:v>
                </c:pt>
                <c:pt idx="1099">
                  <c:v>107.78</c:v>
                </c:pt>
                <c:pt idx="1100">
                  <c:v>107.42</c:v>
                </c:pt>
                <c:pt idx="1101">
                  <c:v>107.42</c:v>
                </c:pt>
                <c:pt idx="1102">
                  <c:v>107.24</c:v>
                </c:pt>
                <c:pt idx="1103">
                  <c:v>107.24</c:v>
                </c:pt>
                <c:pt idx="1104">
                  <c:v>108.14</c:v>
                </c:pt>
                <c:pt idx="1105">
                  <c:v>107.96000000000001</c:v>
                </c:pt>
                <c:pt idx="1106">
                  <c:v>108.5</c:v>
                </c:pt>
                <c:pt idx="1107">
                  <c:v>108.32</c:v>
                </c:pt>
                <c:pt idx="1108">
                  <c:v>109.4</c:v>
                </c:pt>
                <c:pt idx="1109">
                  <c:v>109.4</c:v>
                </c:pt>
                <c:pt idx="1110">
                  <c:v>109.58</c:v>
                </c:pt>
                <c:pt idx="1111">
                  <c:v>109.4</c:v>
                </c:pt>
                <c:pt idx="1112">
                  <c:v>109.4</c:v>
                </c:pt>
                <c:pt idx="1113">
                  <c:v>109.58</c:v>
                </c:pt>
                <c:pt idx="1114">
                  <c:v>109.58</c:v>
                </c:pt>
                <c:pt idx="1115">
                  <c:v>109.94</c:v>
                </c:pt>
                <c:pt idx="1116">
                  <c:v>109.94</c:v>
                </c:pt>
                <c:pt idx="1117">
                  <c:v>109.94</c:v>
                </c:pt>
                <c:pt idx="1118">
                  <c:v>109.94</c:v>
                </c:pt>
                <c:pt idx="1119">
                  <c:v>110.66000000000001</c:v>
                </c:pt>
                <c:pt idx="1120">
                  <c:v>110.66000000000001</c:v>
                </c:pt>
                <c:pt idx="1121">
                  <c:v>111.74</c:v>
                </c:pt>
                <c:pt idx="1122">
                  <c:v>111.92</c:v>
                </c:pt>
                <c:pt idx="1123">
                  <c:v>111.92</c:v>
                </c:pt>
                <c:pt idx="1124">
                  <c:v>113</c:v>
                </c:pt>
                <c:pt idx="1125">
                  <c:v>113</c:v>
                </c:pt>
                <c:pt idx="1126">
                  <c:v>113.18</c:v>
                </c:pt>
                <c:pt idx="1127">
                  <c:v>114.44</c:v>
                </c:pt>
                <c:pt idx="1128">
                  <c:v>114.44</c:v>
                </c:pt>
                <c:pt idx="1129">
                  <c:v>114.62</c:v>
                </c:pt>
                <c:pt idx="1130">
                  <c:v>115.7</c:v>
                </c:pt>
                <c:pt idx="1131">
                  <c:v>115.52</c:v>
                </c:pt>
                <c:pt idx="1132">
                  <c:v>115.52</c:v>
                </c:pt>
                <c:pt idx="1133">
                  <c:v>116.60000000000001</c:v>
                </c:pt>
                <c:pt idx="1134">
                  <c:v>116.78</c:v>
                </c:pt>
                <c:pt idx="1135">
                  <c:v>116.78</c:v>
                </c:pt>
                <c:pt idx="1136">
                  <c:v>117.32</c:v>
                </c:pt>
                <c:pt idx="1137">
                  <c:v>117.32</c:v>
                </c:pt>
                <c:pt idx="1138">
                  <c:v>117.86000000000001</c:v>
                </c:pt>
                <c:pt idx="1139">
                  <c:v>117.86000000000001</c:v>
                </c:pt>
                <c:pt idx="1140">
                  <c:v>117.68</c:v>
                </c:pt>
                <c:pt idx="1141">
                  <c:v>117.68</c:v>
                </c:pt>
                <c:pt idx="1142">
                  <c:v>117.5</c:v>
                </c:pt>
                <c:pt idx="1143">
                  <c:v>117.5</c:v>
                </c:pt>
                <c:pt idx="1144">
                  <c:v>117.5</c:v>
                </c:pt>
                <c:pt idx="1145">
                  <c:v>117.32</c:v>
                </c:pt>
                <c:pt idx="1146">
                  <c:v>117.32</c:v>
                </c:pt>
                <c:pt idx="1147">
                  <c:v>117.68</c:v>
                </c:pt>
                <c:pt idx="1148">
                  <c:v>117.68</c:v>
                </c:pt>
                <c:pt idx="1149">
                  <c:v>117.86000000000001</c:v>
                </c:pt>
                <c:pt idx="1150">
                  <c:v>117.86000000000001</c:v>
                </c:pt>
                <c:pt idx="1151">
                  <c:v>117.86000000000001</c:v>
                </c:pt>
                <c:pt idx="1152">
                  <c:v>117.86000000000001</c:v>
                </c:pt>
                <c:pt idx="1153">
                  <c:v>117.86000000000001</c:v>
                </c:pt>
                <c:pt idx="1154">
                  <c:v>117.86000000000001</c:v>
                </c:pt>
                <c:pt idx="1155">
                  <c:v>118.03999999999999</c:v>
                </c:pt>
                <c:pt idx="1156">
                  <c:v>117.86000000000001</c:v>
                </c:pt>
                <c:pt idx="1157">
                  <c:v>118.03999999999999</c:v>
                </c:pt>
                <c:pt idx="1158">
                  <c:v>118.03999999999999</c:v>
                </c:pt>
                <c:pt idx="1159">
                  <c:v>117.86000000000001</c:v>
                </c:pt>
                <c:pt idx="1160">
                  <c:v>118.03999999999999</c:v>
                </c:pt>
                <c:pt idx="1161">
                  <c:v>118.58</c:v>
                </c:pt>
                <c:pt idx="1162">
                  <c:v>118.58</c:v>
                </c:pt>
                <c:pt idx="1163">
                  <c:v>118.58</c:v>
                </c:pt>
                <c:pt idx="1164">
                  <c:v>118.58</c:v>
                </c:pt>
                <c:pt idx="1165">
                  <c:v>118.58</c:v>
                </c:pt>
                <c:pt idx="1166">
                  <c:v>118.58</c:v>
                </c:pt>
                <c:pt idx="1167">
                  <c:v>118.76</c:v>
                </c:pt>
                <c:pt idx="1168">
                  <c:v>118.58</c:v>
                </c:pt>
                <c:pt idx="1169">
                  <c:v>118.58</c:v>
                </c:pt>
                <c:pt idx="1170">
                  <c:v>118.76</c:v>
                </c:pt>
                <c:pt idx="1171">
                  <c:v>118.76</c:v>
                </c:pt>
                <c:pt idx="1172">
                  <c:v>118.76</c:v>
                </c:pt>
                <c:pt idx="1173">
                  <c:v>118.94</c:v>
                </c:pt>
                <c:pt idx="1174">
                  <c:v>118.76</c:v>
                </c:pt>
                <c:pt idx="1175">
                  <c:v>118.76</c:v>
                </c:pt>
                <c:pt idx="1176">
                  <c:v>118.76</c:v>
                </c:pt>
                <c:pt idx="1177">
                  <c:v>118.76</c:v>
                </c:pt>
                <c:pt idx="1178">
                  <c:v>118.94</c:v>
                </c:pt>
                <c:pt idx="1179">
                  <c:v>118.76</c:v>
                </c:pt>
                <c:pt idx="1180">
                  <c:v>118.76</c:v>
                </c:pt>
                <c:pt idx="1181">
                  <c:v>118.76</c:v>
                </c:pt>
                <c:pt idx="1182">
                  <c:v>118.76</c:v>
                </c:pt>
                <c:pt idx="1183">
                  <c:v>118.76</c:v>
                </c:pt>
                <c:pt idx="1184">
                  <c:v>118.94</c:v>
                </c:pt>
                <c:pt idx="1185">
                  <c:v>118.76</c:v>
                </c:pt>
                <c:pt idx="1186">
                  <c:v>118.76</c:v>
                </c:pt>
                <c:pt idx="1187">
                  <c:v>118.76</c:v>
                </c:pt>
                <c:pt idx="1188">
                  <c:v>118.94</c:v>
                </c:pt>
                <c:pt idx="1189">
                  <c:v>118.76</c:v>
                </c:pt>
                <c:pt idx="1190">
                  <c:v>118.76</c:v>
                </c:pt>
                <c:pt idx="1191">
                  <c:v>118.76</c:v>
                </c:pt>
                <c:pt idx="1192">
                  <c:v>118.76</c:v>
                </c:pt>
                <c:pt idx="1193">
                  <c:v>118.76</c:v>
                </c:pt>
                <c:pt idx="1194">
                  <c:v>118.76</c:v>
                </c:pt>
                <c:pt idx="1195">
                  <c:v>118.58</c:v>
                </c:pt>
                <c:pt idx="1196">
                  <c:v>118.76</c:v>
                </c:pt>
                <c:pt idx="1197">
                  <c:v>118.76</c:v>
                </c:pt>
                <c:pt idx="1198">
                  <c:v>118.76</c:v>
                </c:pt>
                <c:pt idx="1199">
                  <c:v>118.76</c:v>
                </c:pt>
                <c:pt idx="1200">
                  <c:v>118.76</c:v>
                </c:pt>
                <c:pt idx="1201">
                  <c:v>118.76</c:v>
                </c:pt>
                <c:pt idx="1202">
                  <c:v>118.76</c:v>
                </c:pt>
                <c:pt idx="1203">
                  <c:v>118.76</c:v>
                </c:pt>
                <c:pt idx="1204">
                  <c:v>118.76</c:v>
                </c:pt>
                <c:pt idx="1205">
                  <c:v>118.94</c:v>
                </c:pt>
                <c:pt idx="1206">
                  <c:v>118.76</c:v>
                </c:pt>
                <c:pt idx="1207">
                  <c:v>118.76</c:v>
                </c:pt>
                <c:pt idx="1208">
                  <c:v>118.76</c:v>
                </c:pt>
                <c:pt idx="1209">
                  <c:v>118.94</c:v>
                </c:pt>
                <c:pt idx="1210">
                  <c:v>118.76</c:v>
                </c:pt>
                <c:pt idx="1211">
                  <c:v>118.76</c:v>
                </c:pt>
                <c:pt idx="1212">
                  <c:v>118.76</c:v>
                </c:pt>
                <c:pt idx="1213">
                  <c:v>118.94</c:v>
                </c:pt>
                <c:pt idx="1214">
                  <c:v>118.94</c:v>
                </c:pt>
                <c:pt idx="1215">
                  <c:v>118.94</c:v>
                </c:pt>
                <c:pt idx="1216">
                  <c:v>118.94</c:v>
                </c:pt>
                <c:pt idx="1217">
                  <c:v>119.12</c:v>
                </c:pt>
                <c:pt idx="1218">
                  <c:v>118.94</c:v>
                </c:pt>
                <c:pt idx="1219">
                  <c:v>119.12</c:v>
                </c:pt>
                <c:pt idx="1220">
                  <c:v>119.12</c:v>
                </c:pt>
                <c:pt idx="1221">
                  <c:v>119.3</c:v>
                </c:pt>
                <c:pt idx="1222">
                  <c:v>119.12</c:v>
                </c:pt>
                <c:pt idx="1223">
                  <c:v>119.3</c:v>
                </c:pt>
                <c:pt idx="1224">
                  <c:v>119.48</c:v>
                </c:pt>
                <c:pt idx="1225">
                  <c:v>119.48</c:v>
                </c:pt>
                <c:pt idx="1226">
                  <c:v>119.12</c:v>
                </c:pt>
                <c:pt idx="1227">
                  <c:v>118.94</c:v>
                </c:pt>
                <c:pt idx="1228">
                  <c:v>118.94</c:v>
                </c:pt>
                <c:pt idx="1229">
                  <c:v>117.86000000000001</c:v>
                </c:pt>
                <c:pt idx="1230">
                  <c:v>117.86000000000001</c:v>
                </c:pt>
                <c:pt idx="1231">
                  <c:v>118.03999999999999</c:v>
                </c:pt>
                <c:pt idx="1232">
                  <c:v>117.5</c:v>
                </c:pt>
                <c:pt idx="1233">
                  <c:v>117.68</c:v>
                </c:pt>
                <c:pt idx="1234">
                  <c:v>117.5</c:v>
                </c:pt>
                <c:pt idx="1235">
                  <c:v>117.68</c:v>
                </c:pt>
                <c:pt idx="1236">
                  <c:v>117.5</c:v>
                </c:pt>
                <c:pt idx="1237">
                  <c:v>117.68</c:v>
                </c:pt>
                <c:pt idx="1238">
                  <c:v>117.68</c:v>
                </c:pt>
                <c:pt idx="1239">
                  <c:v>117.68</c:v>
                </c:pt>
                <c:pt idx="1240">
                  <c:v>117.68</c:v>
                </c:pt>
                <c:pt idx="1241">
                  <c:v>117.5</c:v>
                </c:pt>
                <c:pt idx="1242">
                  <c:v>117.5</c:v>
                </c:pt>
                <c:pt idx="1243">
                  <c:v>117.32</c:v>
                </c:pt>
                <c:pt idx="1244">
                  <c:v>117.32</c:v>
                </c:pt>
                <c:pt idx="1245">
                  <c:v>116.60000000000001</c:v>
                </c:pt>
                <c:pt idx="1246">
                  <c:v>116.78</c:v>
                </c:pt>
                <c:pt idx="1247">
                  <c:v>116.42</c:v>
                </c:pt>
                <c:pt idx="1248">
                  <c:v>116.42</c:v>
                </c:pt>
                <c:pt idx="1249">
                  <c:v>116.24</c:v>
                </c:pt>
                <c:pt idx="1250">
                  <c:v>116.24</c:v>
                </c:pt>
                <c:pt idx="1251">
                  <c:v>115.52</c:v>
                </c:pt>
                <c:pt idx="1252">
                  <c:v>115.7</c:v>
                </c:pt>
                <c:pt idx="1253">
                  <c:v>114.62</c:v>
                </c:pt>
                <c:pt idx="1254">
                  <c:v>114.62</c:v>
                </c:pt>
                <c:pt idx="1255">
                  <c:v>114.44</c:v>
                </c:pt>
                <c:pt idx="1256">
                  <c:v>113.72</c:v>
                </c:pt>
                <c:pt idx="1257">
                  <c:v>113.72</c:v>
                </c:pt>
                <c:pt idx="1258">
                  <c:v>112.64</c:v>
                </c:pt>
                <c:pt idx="1259">
                  <c:v>112.10000000000001</c:v>
                </c:pt>
                <c:pt idx="1260">
                  <c:v>112.10000000000001</c:v>
                </c:pt>
                <c:pt idx="1261">
                  <c:v>111.02</c:v>
                </c:pt>
                <c:pt idx="1262">
                  <c:v>109.94</c:v>
                </c:pt>
                <c:pt idx="1263">
                  <c:v>109.94</c:v>
                </c:pt>
                <c:pt idx="1264">
                  <c:v>109.58</c:v>
                </c:pt>
                <c:pt idx="1265">
                  <c:v>109.03999999999999</c:v>
                </c:pt>
                <c:pt idx="1266">
                  <c:v>109.03999999999999</c:v>
                </c:pt>
                <c:pt idx="1267">
                  <c:v>109.03999999999999</c:v>
                </c:pt>
                <c:pt idx="1268">
                  <c:v>109.03999999999999</c:v>
                </c:pt>
                <c:pt idx="1269">
                  <c:v>108.32</c:v>
                </c:pt>
                <c:pt idx="1270">
                  <c:v>108.14</c:v>
                </c:pt>
                <c:pt idx="1271">
                  <c:v>108.14</c:v>
                </c:pt>
                <c:pt idx="1272">
                  <c:v>107.96000000000001</c:v>
                </c:pt>
                <c:pt idx="1273">
                  <c:v>107.96000000000001</c:v>
                </c:pt>
                <c:pt idx="1274">
                  <c:v>107.78</c:v>
                </c:pt>
                <c:pt idx="1275">
                  <c:v>107.78</c:v>
                </c:pt>
                <c:pt idx="1276">
                  <c:v>107.78</c:v>
                </c:pt>
                <c:pt idx="1277">
                  <c:v>107.24</c:v>
                </c:pt>
                <c:pt idx="1278">
                  <c:v>107.24</c:v>
                </c:pt>
                <c:pt idx="1279">
                  <c:v>107.24</c:v>
                </c:pt>
                <c:pt idx="1280">
                  <c:v>107.24</c:v>
                </c:pt>
                <c:pt idx="1281">
                  <c:v>107.06</c:v>
                </c:pt>
                <c:pt idx="1282">
                  <c:v>107.06</c:v>
                </c:pt>
                <c:pt idx="1283">
                  <c:v>107.24</c:v>
                </c:pt>
                <c:pt idx="1284">
                  <c:v>107.06</c:v>
                </c:pt>
                <c:pt idx="1285">
                  <c:v>106.88000000000001</c:v>
                </c:pt>
                <c:pt idx="1286">
                  <c:v>106.88000000000001</c:v>
                </c:pt>
                <c:pt idx="1287">
                  <c:v>106.88000000000001</c:v>
                </c:pt>
                <c:pt idx="1288">
                  <c:v>107.06</c:v>
                </c:pt>
                <c:pt idx="1289">
                  <c:v>107.06</c:v>
                </c:pt>
                <c:pt idx="1290">
                  <c:v>107.42</c:v>
                </c:pt>
                <c:pt idx="1291">
                  <c:v>107.24</c:v>
                </c:pt>
                <c:pt idx="1292">
                  <c:v>107.24</c:v>
                </c:pt>
                <c:pt idx="1293">
                  <c:v>107.06</c:v>
                </c:pt>
                <c:pt idx="1294">
                  <c:v>107.06</c:v>
                </c:pt>
                <c:pt idx="1295">
                  <c:v>107.06</c:v>
                </c:pt>
                <c:pt idx="1296">
                  <c:v>107.06</c:v>
                </c:pt>
                <c:pt idx="1297">
                  <c:v>107.06</c:v>
                </c:pt>
                <c:pt idx="1298">
                  <c:v>107.06</c:v>
                </c:pt>
                <c:pt idx="1299">
                  <c:v>107.24</c:v>
                </c:pt>
                <c:pt idx="1300">
                  <c:v>107.24</c:v>
                </c:pt>
                <c:pt idx="1301">
                  <c:v>107.06</c:v>
                </c:pt>
                <c:pt idx="1302">
                  <c:v>107.06</c:v>
                </c:pt>
                <c:pt idx="1303">
                  <c:v>107.06</c:v>
                </c:pt>
                <c:pt idx="1304">
                  <c:v>107.06</c:v>
                </c:pt>
                <c:pt idx="1305">
                  <c:v>107.24</c:v>
                </c:pt>
                <c:pt idx="1306">
                  <c:v>107.06</c:v>
                </c:pt>
                <c:pt idx="1307">
                  <c:v>106.88000000000001</c:v>
                </c:pt>
                <c:pt idx="1308">
                  <c:v>106.88000000000001</c:v>
                </c:pt>
                <c:pt idx="1309">
                  <c:v>107.06</c:v>
                </c:pt>
                <c:pt idx="1310">
                  <c:v>107.06</c:v>
                </c:pt>
                <c:pt idx="1311">
                  <c:v>106.88000000000001</c:v>
                </c:pt>
                <c:pt idx="1312">
                  <c:v>106.88000000000001</c:v>
                </c:pt>
                <c:pt idx="1313">
                  <c:v>106.7</c:v>
                </c:pt>
                <c:pt idx="1314">
                  <c:v>106.7</c:v>
                </c:pt>
                <c:pt idx="1315">
                  <c:v>105.98</c:v>
                </c:pt>
                <c:pt idx="1316">
                  <c:v>105.98</c:v>
                </c:pt>
                <c:pt idx="1317">
                  <c:v>105.62</c:v>
                </c:pt>
                <c:pt idx="1318">
                  <c:v>105.44</c:v>
                </c:pt>
                <c:pt idx="1319">
                  <c:v>105.08</c:v>
                </c:pt>
                <c:pt idx="1320">
                  <c:v>104.53999999999999</c:v>
                </c:pt>
                <c:pt idx="1321">
                  <c:v>104.36000000000001</c:v>
                </c:pt>
                <c:pt idx="1322">
                  <c:v>104.18</c:v>
                </c:pt>
                <c:pt idx="1323">
                  <c:v>103.82</c:v>
                </c:pt>
                <c:pt idx="1324">
                  <c:v>103.46000000000001</c:v>
                </c:pt>
                <c:pt idx="1325">
                  <c:v>103.64</c:v>
                </c:pt>
                <c:pt idx="1326">
                  <c:v>103.46000000000001</c:v>
                </c:pt>
                <c:pt idx="1327">
                  <c:v>103.46000000000001</c:v>
                </c:pt>
                <c:pt idx="1328">
                  <c:v>103.46000000000001</c:v>
                </c:pt>
                <c:pt idx="1329">
                  <c:v>103.46000000000001</c:v>
                </c:pt>
                <c:pt idx="1330">
                  <c:v>103.64</c:v>
                </c:pt>
                <c:pt idx="1331">
                  <c:v>103.46000000000001</c:v>
                </c:pt>
                <c:pt idx="1332">
                  <c:v>103.46000000000001</c:v>
                </c:pt>
                <c:pt idx="1333">
                  <c:v>103.46000000000001</c:v>
                </c:pt>
                <c:pt idx="1334">
                  <c:v>103.46000000000001</c:v>
                </c:pt>
                <c:pt idx="1335">
                  <c:v>103.46000000000001</c:v>
                </c:pt>
                <c:pt idx="1336">
                  <c:v>103.64</c:v>
                </c:pt>
                <c:pt idx="1337">
                  <c:v>103.46000000000001</c:v>
                </c:pt>
                <c:pt idx="1338">
                  <c:v>103.46000000000001</c:v>
                </c:pt>
                <c:pt idx="1339">
                  <c:v>103.64</c:v>
                </c:pt>
                <c:pt idx="1340">
                  <c:v>103.46000000000001</c:v>
                </c:pt>
                <c:pt idx="1341">
                  <c:v>103.46000000000001</c:v>
                </c:pt>
                <c:pt idx="1342">
                  <c:v>103.64</c:v>
                </c:pt>
                <c:pt idx="1343">
                  <c:v>103.46000000000001</c:v>
                </c:pt>
                <c:pt idx="1344">
                  <c:v>103.64</c:v>
                </c:pt>
                <c:pt idx="1345">
                  <c:v>103.46000000000001</c:v>
                </c:pt>
                <c:pt idx="1346">
                  <c:v>103.46000000000001</c:v>
                </c:pt>
                <c:pt idx="1347">
                  <c:v>103.46000000000001</c:v>
                </c:pt>
                <c:pt idx="1348">
                  <c:v>103.46000000000001</c:v>
                </c:pt>
                <c:pt idx="1349">
                  <c:v>103.46000000000001</c:v>
                </c:pt>
                <c:pt idx="1350">
                  <c:v>103.64</c:v>
                </c:pt>
                <c:pt idx="1351">
                  <c:v>103.82</c:v>
                </c:pt>
                <c:pt idx="1352">
                  <c:v>104.9</c:v>
                </c:pt>
                <c:pt idx="1353">
                  <c:v>104.9</c:v>
                </c:pt>
                <c:pt idx="1354">
                  <c:v>105.08</c:v>
                </c:pt>
                <c:pt idx="1355">
                  <c:v>105.44</c:v>
                </c:pt>
                <c:pt idx="1356">
                  <c:v>105.08</c:v>
                </c:pt>
                <c:pt idx="1357">
                  <c:v>104.72</c:v>
                </c:pt>
                <c:pt idx="1358">
                  <c:v>104.72</c:v>
                </c:pt>
                <c:pt idx="1359">
                  <c:v>104.53999999999999</c:v>
                </c:pt>
                <c:pt idx="1360">
                  <c:v>104.53999999999999</c:v>
                </c:pt>
                <c:pt idx="1361">
                  <c:v>104.18</c:v>
                </c:pt>
                <c:pt idx="1362">
                  <c:v>104.36000000000001</c:v>
                </c:pt>
                <c:pt idx="1363">
                  <c:v>103.64</c:v>
                </c:pt>
                <c:pt idx="1364">
                  <c:v>103.64</c:v>
                </c:pt>
                <c:pt idx="1365">
                  <c:v>103.10000000000001</c:v>
                </c:pt>
                <c:pt idx="1366">
                  <c:v>103.10000000000001</c:v>
                </c:pt>
                <c:pt idx="1367">
                  <c:v>102.74</c:v>
                </c:pt>
                <c:pt idx="1368">
                  <c:v>102.92</c:v>
                </c:pt>
                <c:pt idx="1369">
                  <c:v>102.38000000000001</c:v>
                </c:pt>
                <c:pt idx="1370">
                  <c:v>102.38000000000001</c:v>
                </c:pt>
                <c:pt idx="1371">
                  <c:v>102.2</c:v>
                </c:pt>
                <c:pt idx="1372">
                  <c:v>102.2</c:v>
                </c:pt>
                <c:pt idx="1373">
                  <c:v>102.02</c:v>
                </c:pt>
                <c:pt idx="1374">
                  <c:v>102.02</c:v>
                </c:pt>
                <c:pt idx="1375">
                  <c:v>101.48</c:v>
                </c:pt>
                <c:pt idx="1376">
                  <c:v>101.48</c:v>
                </c:pt>
                <c:pt idx="1377">
                  <c:v>101.48</c:v>
                </c:pt>
                <c:pt idx="1378">
                  <c:v>101.3</c:v>
                </c:pt>
                <c:pt idx="1379">
                  <c:v>100.22</c:v>
                </c:pt>
                <c:pt idx="1380">
                  <c:v>100.76</c:v>
                </c:pt>
                <c:pt idx="1381">
                  <c:v>100.76</c:v>
                </c:pt>
                <c:pt idx="1382">
                  <c:v>101.84</c:v>
                </c:pt>
                <c:pt idx="1383">
                  <c:v>102.92</c:v>
                </c:pt>
                <c:pt idx="1384">
                  <c:v>103.28</c:v>
                </c:pt>
                <c:pt idx="1385">
                  <c:v>103.28</c:v>
                </c:pt>
                <c:pt idx="1386">
                  <c:v>104.36000000000001</c:v>
                </c:pt>
                <c:pt idx="1387">
                  <c:v>104.18</c:v>
                </c:pt>
                <c:pt idx="1388">
                  <c:v>104.36000000000001</c:v>
                </c:pt>
                <c:pt idx="1389">
                  <c:v>104.36000000000001</c:v>
                </c:pt>
                <c:pt idx="1390">
                  <c:v>104.36000000000001</c:v>
                </c:pt>
                <c:pt idx="1391">
                  <c:v>104.18</c:v>
                </c:pt>
                <c:pt idx="1392">
                  <c:v>104.36000000000001</c:v>
                </c:pt>
                <c:pt idx="1393">
                  <c:v>104.36000000000001</c:v>
                </c:pt>
                <c:pt idx="1394">
                  <c:v>104.36000000000001</c:v>
                </c:pt>
                <c:pt idx="1395">
                  <c:v>104.53999999999999</c:v>
                </c:pt>
                <c:pt idx="1396">
                  <c:v>104.53999999999999</c:v>
                </c:pt>
                <c:pt idx="1397">
                  <c:v>105.44</c:v>
                </c:pt>
                <c:pt idx="1398">
                  <c:v>105.8</c:v>
                </c:pt>
                <c:pt idx="1399">
                  <c:v>106.34</c:v>
                </c:pt>
                <c:pt idx="1400">
                  <c:v>106.52</c:v>
                </c:pt>
                <c:pt idx="1401">
                  <c:v>106.52</c:v>
                </c:pt>
                <c:pt idx="1402">
                  <c:v>106.52</c:v>
                </c:pt>
                <c:pt idx="1403">
                  <c:v>106.7</c:v>
                </c:pt>
                <c:pt idx="1404">
                  <c:v>106.88000000000001</c:v>
                </c:pt>
                <c:pt idx="1405">
                  <c:v>107.06</c:v>
                </c:pt>
                <c:pt idx="1406">
                  <c:v>106.88000000000001</c:v>
                </c:pt>
                <c:pt idx="1407">
                  <c:v>107.24</c:v>
                </c:pt>
                <c:pt idx="1408">
                  <c:v>107.42</c:v>
                </c:pt>
                <c:pt idx="1409">
                  <c:v>107.24</c:v>
                </c:pt>
                <c:pt idx="1410">
                  <c:v>107.42</c:v>
                </c:pt>
                <c:pt idx="1411">
                  <c:v>106.34</c:v>
                </c:pt>
                <c:pt idx="1412">
                  <c:v>105.08</c:v>
                </c:pt>
                <c:pt idx="1413">
                  <c:v>105.08</c:v>
                </c:pt>
                <c:pt idx="1414">
                  <c:v>105.08</c:v>
                </c:pt>
                <c:pt idx="1415">
                  <c:v>105.62</c:v>
                </c:pt>
                <c:pt idx="1416">
                  <c:v>105.44</c:v>
                </c:pt>
                <c:pt idx="1417">
                  <c:v>106.52</c:v>
                </c:pt>
                <c:pt idx="1418">
                  <c:v>106.7</c:v>
                </c:pt>
                <c:pt idx="1419">
                  <c:v>106.88000000000001</c:v>
                </c:pt>
                <c:pt idx="1420">
                  <c:v>107.78</c:v>
                </c:pt>
                <c:pt idx="1421">
                  <c:v>107.78</c:v>
                </c:pt>
                <c:pt idx="1422">
                  <c:v>108.5</c:v>
                </c:pt>
                <c:pt idx="1423">
                  <c:v>108.32</c:v>
                </c:pt>
                <c:pt idx="1424">
                  <c:v>108.14</c:v>
                </c:pt>
                <c:pt idx="1425">
                  <c:v>108.32</c:v>
                </c:pt>
                <c:pt idx="1426">
                  <c:v>108.5</c:v>
                </c:pt>
                <c:pt idx="1427">
                  <c:v>108.5</c:v>
                </c:pt>
                <c:pt idx="1428">
                  <c:v>109.22</c:v>
                </c:pt>
                <c:pt idx="1429">
                  <c:v>109.22</c:v>
                </c:pt>
                <c:pt idx="1430">
                  <c:v>110.12</c:v>
                </c:pt>
                <c:pt idx="1431">
                  <c:v>110.12</c:v>
                </c:pt>
                <c:pt idx="1432">
                  <c:v>111.38000000000001</c:v>
                </c:pt>
                <c:pt idx="1433">
                  <c:v>111.38000000000001</c:v>
                </c:pt>
                <c:pt idx="1434">
                  <c:v>111.38000000000001</c:v>
                </c:pt>
                <c:pt idx="1435">
                  <c:v>112.64</c:v>
                </c:pt>
                <c:pt idx="1436">
                  <c:v>112.64</c:v>
                </c:pt>
                <c:pt idx="1437">
                  <c:v>112.64</c:v>
                </c:pt>
                <c:pt idx="1438">
                  <c:v>112.64</c:v>
                </c:pt>
                <c:pt idx="1439">
                  <c:v>112.64</c:v>
                </c:pt>
                <c:pt idx="1440">
                  <c:v>112.28</c:v>
                </c:pt>
                <c:pt idx="1441">
                  <c:v>111.02</c:v>
                </c:pt>
                <c:pt idx="1442">
                  <c:v>110.66000000000001</c:v>
                </c:pt>
                <c:pt idx="1443">
                  <c:v>110.84</c:v>
                </c:pt>
                <c:pt idx="1444">
                  <c:v>111.92</c:v>
                </c:pt>
                <c:pt idx="1445">
                  <c:v>112.64</c:v>
                </c:pt>
                <c:pt idx="1446">
                  <c:v>112.64</c:v>
                </c:pt>
                <c:pt idx="1447">
                  <c:v>113.72</c:v>
                </c:pt>
                <c:pt idx="1448">
                  <c:v>114.8</c:v>
                </c:pt>
                <c:pt idx="1449">
                  <c:v>115.88000000000001</c:v>
                </c:pt>
                <c:pt idx="1450">
                  <c:v>117.14</c:v>
                </c:pt>
                <c:pt idx="1451">
                  <c:v>116.78</c:v>
                </c:pt>
                <c:pt idx="1452">
                  <c:v>116.78</c:v>
                </c:pt>
                <c:pt idx="1453">
                  <c:v>117.86000000000001</c:v>
                </c:pt>
                <c:pt idx="1454">
                  <c:v>118.03999999999999</c:v>
                </c:pt>
                <c:pt idx="1455">
                  <c:v>117.86000000000001</c:v>
                </c:pt>
                <c:pt idx="1456">
                  <c:v>118.94</c:v>
                </c:pt>
                <c:pt idx="1457">
                  <c:v>118.76</c:v>
                </c:pt>
                <c:pt idx="1458">
                  <c:v>118.94</c:v>
                </c:pt>
                <c:pt idx="1459">
                  <c:v>119.12</c:v>
                </c:pt>
                <c:pt idx="1460">
                  <c:v>119.3</c:v>
                </c:pt>
                <c:pt idx="1461">
                  <c:v>119.84</c:v>
                </c:pt>
                <c:pt idx="1462">
                  <c:v>119.84</c:v>
                </c:pt>
                <c:pt idx="1463">
                  <c:v>120.02</c:v>
                </c:pt>
                <c:pt idx="1464">
                  <c:v>120.02</c:v>
                </c:pt>
                <c:pt idx="1465">
                  <c:v>120.74</c:v>
                </c:pt>
                <c:pt idx="1466">
                  <c:v>120.74</c:v>
                </c:pt>
                <c:pt idx="1467">
                  <c:v>120.92</c:v>
                </c:pt>
                <c:pt idx="1468">
                  <c:v>121.64</c:v>
                </c:pt>
                <c:pt idx="1469">
                  <c:v>121.28</c:v>
                </c:pt>
                <c:pt idx="1470">
                  <c:v>122.53999999999999</c:v>
                </c:pt>
                <c:pt idx="1471">
                  <c:v>122.18</c:v>
                </c:pt>
                <c:pt idx="1472">
                  <c:v>122.18</c:v>
                </c:pt>
                <c:pt idx="1473">
                  <c:v>122.18</c:v>
                </c:pt>
                <c:pt idx="1474">
                  <c:v>121.82</c:v>
                </c:pt>
                <c:pt idx="1475">
                  <c:v>122</c:v>
                </c:pt>
                <c:pt idx="1476">
                  <c:v>121.28</c:v>
                </c:pt>
                <c:pt idx="1477">
                  <c:v>121.28</c:v>
                </c:pt>
                <c:pt idx="1478">
                  <c:v>122.53999999999999</c:v>
                </c:pt>
                <c:pt idx="1479">
                  <c:v>122.53999999999999</c:v>
                </c:pt>
                <c:pt idx="1480">
                  <c:v>122.53999999999999</c:v>
                </c:pt>
                <c:pt idx="1481">
                  <c:v>123.44</c:v>
                </c:pt>
                <c:pt idx="1482">
                  <c:v>123.44</c:v>
                </c:pt>
                <c:pt idx="1483">
                  <c:v>124.52</c:v>
                </c:pt>
                <c:pt idx="1484">
                  <c:v>124.16000000000001</c:v>
                </c:pt>
                <c:pt idx="1485">
                  <c:v>124.16000000000001</c:v>
                </c:pt>
                <c:pt idx="1486">
                  <c:v>124.7</c:v>
                </c:pt>
                <c:pt idx="1487">
                  <c:v>124.52</c:v>
                </c:pt>
                <c:pt idx="1488">
                  <c:v>124.7</c:v>
                </c:pt>
                <c:pt idx="1489">
                  <c:v>124.52</c:v>
                </c:pt>
                <c:pt idx="1490">
                  <c:v>124.7</c:v>
                </c:pt>
                <c:pt idx="1491">
                  <c:v>124.7</c:v>
                </c:pt>
                <c:pt idx="1492">
                  <c:v>125.24</c:v>
                </c:pt>
                <c:pt idx="1493">
                  <c:v>124.88000000000001</c:v>
                </c:pt>
                <c:pt idx="1494">
                  <c:v>125.78</c:v>
                </c:pt>
                <c:pt idx="1495">
                  <c:v>125.60000000000001</c:v>
                </c:pt>
                <c:pt idx="1496">
                  <c:v>125.78</c:v>
                </c:pt>
                <c:pt idx="1497">
                  <c:v>125.78</c:v>
                </c:pt>
                <c:pt idx="1498">
                  <c:v>126.14</c:v>
                </c:pt>
                <c:pt idx="1499">
                  <c:v>126.14</c:v>
                </c:pt>
                <c:pt idx="1500">
                  <c:v>126.14</c:v>
                </c:pt>
                <c:pt idx="1501">
                  <c:v>126.14</c:v>
                </c:pt>
                <c:pt idx="1502">
                  <c:v>125.60000000000001</c:v>
                </c:pt>
                <c:pt idx="1503">
                  <c:v>125.60000000000001</c:v>
                </c:pt>
                <c:pt idx="1504">
                  <c:v>125.42</c:v>
                </c:pt>
                <c:pt idx="1505">
                  <c:v>125.42</c:v>
                </c:pt>
                <c:pt idx="1506">
                  <c:v>124.16000000000001</c:v>
                </c:pt>
                <c:pt idx="1507">
                  <c:v>124.52</c:v>
                </c:pt>
                <c:pt idx="1508">
                  <c:v>123.44</c:v>
                </c:pt>
                <c:pt idx="1509">
                  <c:v>122.53999999999999</c:v>
                </c:pt>
                <c:pt idx="1510">
                  <c:v>122.72</c:v>
                </c:pt>
                <c:pt idx="1511">
                  <c:v>122.9</c:v>
                </c:pt>
                <c:pt idx="1512">
                  <c:v>122.72</c:v>
                </c:pt>
                <c:pt idx="1513">
                  <c:v>122.72</c:v>
                </c:pt>
                <c:pt idx="1514">
                  <c:v>122.9</c:v>
                </c:pt>
                <c:pt idx="1515">
                  <c:v>122.72</c:v>
                </c:pt>
                <c:pt idx="1516">
                  <c:v>122.9</c:v>
                </c:pt>
                <c:pt idx="1517">
                  <c:v>122.72</c:v>
                </c:pt>
                <c:pt idx="1518">
                  <c:v>122.72</c:v>
                </c:pt>
                <c:pt idx="1519">
                  <c:v>122.72</c:v>
                </c:pt>
                <c:pt idx="1520">
                  <c:v>122.72</c:v>
                </c:pt>
                <c:pt idx="1521">
                  <c:v>122.72</c:v>
                </c:pt>
                <c:pt idx="1522">
                  <c:v>122.72</c:v>
                </c:pt>
                <c:pt idx="1523">
                  <c:v>122.53999999999999</c:v>
                </c:pt>
                <c:pt idx="1524">
                  <c:v>122.72</c:v>
                </c:pt>
                <c:pt idx="1525">
                  <c:v>122.72</c:v>
                </c:pt>
                <c:pt idx="1526">
                  <c:v>122.53999999999999</c:v>
                </c:pt>
                <c:pt idx="1527">
                  <c:v>122.72</c:v>
                </c:pt>
                <c:pt idx="1528">
                  <c:v>122.53999999999999</c:v>
                </c:pt>
                <c:pt idx="1529">
                  <c:v>122.53999999999999</c:v>
                </c:pt>
                <c:pt idx="1530">
                  <c:v>122.53999999999999</c:v>
                </c:pt>
                <c:pt idx="1531">
                  <c:v>122.72</c:v>
                </c:pt>
                <c:pt idx="1532">
                  <c:v>122.53999999999999</c:v>
                </c:pt>
                <c:pt idx="1533">
                  <c:v>122.53999999999999</c:v>
                </c:pt>
                <c:pt idx="1534">
                  <c:v>122.53999999999999</c:v>
                </c:pt>
                <c:pt idx="1535">
                  <c:v>122.72</c:v>
                </c:pt>
                <c:pt idx="1536">
                  <c:v>122.53999999999999</c:v>
                </c:pt>
                <c:pt idx="1537">
                  <c:v>122.53999999999999</c:v>
                </c:pt>
                <c:pt idx="1538">
                  <c:v>122.53999999999999</c:v>
                </c:pt>
                <c:pt idx="1539">
                  <c:v>122.53999999999999</c:v>
                </c:pt>
                <c:pt idx="1540">
                  <c:v>122.72</c:v>
                </c:pt>
                <c:pt idx="1541">
                  <c:v>122.53999999999999</c:v>
                </c:pt>
                <c:pt idx="1542">
                  <c:v>122.53999999999999</c:v>
                </c:pt>
                <c:pt idx="1543">
                  <c:v>122.18</c:v>
                </c:pt>
                <c:pt idx="1544">
                  <c:v>122.18</c:v>
                </c:pt>
                <c:pt idx="1545">
                  <c:v>122.18</c:v>
                </c:pt>
                <c:pt idx="1546">
                  <c:v>122</c:v>
                </c:pt>
                <c:pt idx="1547">
                  <c:v>122</c:v>
                </c:pt>
                <c:pt idx="1548">
                  <c:v>121.28</c:v>
                </c:pt>
                <c:pt idx="1549">
                  <c:v>121.10000000000001</c:v>
                </c:pt>
                <c:pt idx="1550">
                  <c:v>120.38000000000001</c:v>
                </c:pt>
                <c:pt idx="1551">
                  <c:v>120.2</c:v>
                </c:pt>
                <c:pt idx="1552">
                  <c:v>120.02</c:v>
                </c:pt>
                <c:pt idx="1553">
                  <c:v>119.48</c:v>
                </c:pt>
                <c:pt idx="1554">
                  <c:v>119.84</c:v>
                </c:pt>
                <c:pt idx="1555">
                  <c:v>118.76</c:v>
                </c:pt>
                <c:pt idx="1556">
                  <c:v>118.76</c:v>
                </c:pt>
                <c:pt idx="1557">
                  <c:v>118.76</c:v>
                </c:pt>
                <c:pt idx="1558">
                  <c:v>118.03999999999999</c:v>
                </c:pt>
                <c:pt idx="1559">
                  <c:v>118.22</c:v>
                </c:pt>
                <c:pt idx="1560">
                  <c:v>117.68</c:v>
                </c:pt>
                <c:pt idx="1561">
                  <c:v>117.68</c:v>
                </c:pt>
                <c:pt idx="1562">
                  <c:v>117.86000000000001</c:v>
                </c:pt>
                <c:pt idx="1563">
                  <c:v>117.68</c:v>
                </c:pt>
                <c:pt idx="1564">
                  <c:v>117.68</c:v>
                </c:pt>
                <c:pt idx="1565">
                  <c:v>117.86000000000001</c:v>
                </c:pt>
                <c:pt idx="1566">
                  <c:v>117.5</c:v>
                </c:pt>
                <c:pt idx="1567">
                  <c:v>117.32</c:v>
                </c:pt>
                <c:pt idx="1568">
                  <c:v>117.32</c:v>
                </c:pt>
                <c:pt idx="1569">
                  <c:v>117.14</c:v>
                </c:pt>
                <c:pt idx="1570">
                  <c:v>116.78</c:v>
                </c:pt>
                <c:pt idx="1571">
                  <c:v>116.42</c:v>
                </c:pt>
                <c:pt idx="1572">
                  <c:v>116.24</c:v>
                </c:pt>
                <c:pt idx="1573">
                  <c:v>116.24</c:v>
                </c:pt>
                <c:pt idx="1574">
                  <c:v>116.24</c:v>
                </c:pt>
                <c:pt idx="1575">
                  <c:v>116.24</c:v>
                </c:pt>
                <c:pt idx="1576">
                  <c:v>115.88000000000001</c:v>
                </c:pt>
                <c:pt idx="1577">
                  <c:v>115.7</c:v>
                </c:pt>
                <c:pt idx="1578">
                  <c:v>115.7</c:v>
                </c:pt>
                <c:pt idx="1579">
                  <c:v>115.7</c:v>
                </c:pt>
                <c:pt idx="1580">
                  <c:v>115.7</c:v>
                </c:pt>
                <c:pt idx="1581">
                  <c:v>115.7</c:v>
                </c:pt>
                <c:pt idx="1582">
                  <c:v>115.52</c:v>
                </c:pt>
                <c:pt idx="1583">
                  <c:v>115.52</c:v>
                </c:pt>
                <c:pt idx="1584">
                  <c:v>115.52</c:v>
                </c:pt>
                <c:pt idx="1585">
                  <c:v>115.34</c:v>
                </c:pt>
                <c:pt idx="1586">
                  <c:v>114.98</c:v>
                </c:pt>
                <c:pt idx="1587">
                  <c:v>114.8</c:v>
                </c:pt>
                <c:pt idx="1588">
                  <c:v>114.8</c:v>
                </c:pt>
                <c:pt idx="1589">
                  <c:v>114.08</c:v>
                </c:pt>
                <c:pt idx="1590">
                  <c:v>113.9</c:v>
                </c:pt>
                <c:pt idx="1591">
                  <c:v>112.82</c:v>
                </c:pt>
                <c:pt idx="1592">
                  <c:v>112.82</c:v>
                </c:pt>
                <c:pt idx="1593">
                  <c:v>113</c:v>
                </c:pt>
                <c:pt idx="1594">
                  <c:v>112.82</c:v>
                </c:pt>
                <c:pt idx="1595">
                  <c:v>112.64</c:v>
                </c:pt>
                <c:pt idx="1596">
                  <c:v>112.64</c:v>
                </c:pt>
                <c:pt idx="1597">
                  <c:v>112.64</c:v>
                </c:pt>
                <c:pt idx="1598">
                  <c:v>112.28</c:v>
                </c:pt>
                <c:pt idx="1599">
                  <c:v>112.28</c:v>
                </c:pt>
                <c:pt idx="1600">
                  <c:v>112.10000000000001</c:v>
                </c:pt>
                <c:pt idx="1601">
                  <c:v>112.10000000000001</c:v>
                </c:pt>
                <c:pt idx="1602">
                  <c:v>112.10000000000001</c:v>
                </c:pt>
                <c:pt idx="1603">
                  <c:v>112.10000000000001</c:v>
                </c:pt>
                <c:pt idx="1604">
                  <c:v>111.92</c:v>
                </c:pt>
                <c:pt idx="1605">
                  <c:v>111.92</c:v>
                </c:pt>
                <c:pt idx="1606">
                  <c:v>111.92</c:v>
                </c:pt>
                <c:pt idx="1607">
                  <c:v>111.74</c:v>
                </c:pt>
                <c:pt idx="1608">
                  <c:v>111.74</c:v>
                </c:pt>
                <c:pt idx="1609">
                  <c:v>111.74</c:v>
                </c:pt>
                <c:pt idx="1610">
                  <c:v>110.66000000000001</c:v>
                </c:pt>
                <c:pt idx="1611">
                  <c:v>110.48</c:v>
                </c:pt>
                <c:pt idx="1612">
                  <c:v>110.48</c:v>
                </c:pt>
                <c:pt idx="1613">
                  <c:v>110.48</c:v>
                </c:pt>
                <c:pt idx="1614">
                  <c:v>110.66000000000001</c:v>
                </c:pt>
                <c:pt idx="1615">
                  <c:v>110.66000000000001</c:v>
                </c:pt>
                <c:pt idx="1616">
                  <c:v>110.48</c:v>
                </c:pt>
                <c:pt idx="1617">
                  <c:v>110.48</c:v>
                </c:pt>
                <c:pt idx="1618">
                  <c:v>110.48</c:v>
                </c:pt>
                <c:pt idx="1619">
                  <c:v>110.12</c:v>
                </c:pt>
                <c:pt idx="1620">
                  <c:v>109.94</c:v>
                </c:pt>
                <c:pt idx="1621">
                  <c:v>109.22</c:v>
                </c:pt>
                <c:pt idx="1622">
                  <c:v>108.68</c:v>
                </c:pt>
                <c:pt idx="1623">
                  <c:v>107.42</c:v>
                </c:pt>
                <c:pt idx="1624">
                  <c:v>107.24</c:v>
                </c:pt>
                <c:pt idx="1625">
                  <c:v>105.98</c:v>
                </c:pt>
                <c:pt idx="1626">
                  <c:v>104.9</c:v>
                </c:pt>
                <c:pt idx="1627">
                  <c:v>103.82</c:v>
                </c:pt>
                <c:pt idx="1628">
                  <c:v>102.74</c:v>
                </c:pt>
                <c:pt idx="1629">
                  <c:v>101.48</c:v>
                </c:pt>
                <c:pt idx="1630">
                  <c:v>100.22</c:v>
                </c:pt>
                <c:pt idx="1631">
                  <c:v>99.14</c:v>
                </c:pt>
                <c:pt idx="1632">
                  <c:v>97.88000000000001</c:v>
                </c:pt>
                <c:pt idx="1633">
                  <c:v>96.62</c:v>
                </c:pt>
                <c:pt idx="1634">
                  <c:v>95.539999999999992</c:v>
                </c:pt>
                <c:pt idx="1635">
                  <c:v>94.28</c:v>
                </c:pt>
                <c:pt idx="1636">
                  <c:v>93.02</c:v>
                </c:pt>
                <c:pt idx="1637">
                  <c:v>91.94</c:v>
                </c:pt>
                <c:pt idx="1638">
                  <c:v>90.860000000000014</c:v>
                </c:pt>
                <c:pt idx="1639">
                  <c:v>89.78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D77-4972-B68E-9EDACAAD9644}"/>
            </c:ext>
          </c:extLst>
        </c:ser>
        <c:ser>
          <c:idx val="2"/>
          <c:order val="2"/>
          <c:tx>
            <c:v>Batt 3 Temp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Sheet5!$A$35889:$A$37644</c:f>
              <c:numCache>
                <c:formatCode>yyyy\-mm\-dd\ h:mm:ss</c:formatCode>
                <c:ptCount val="1756"/>
                <c:pt idx="0">
                  <c:v>44402.166539351849</c:v>
                </c:pt>
                <c:pt idx="1">
                  <c:v>44402.257800925923</c:v>
                </c:pt>
                <c:pt idx="2">
                  <c:v>44402.2578125</c:v>
                </c:pt>
                <c:pt idx="3">
                  <c:v>44402.257881944453</c:v>
                </c:pt>
                <c:pt idx="4">
                  <c:v>44402.257893518523</c:v>
                </c:pt>
                <c:pt idx="5">
                  <c:v>44402.257905092592</c:v>
                </c:pt>
                <c:pt idx="6">
                  <c:v>44402.257916666669</c:v>
                </c:pt>
                <c:pt idx="7">
                  <c:v>44402.257928240739</c:v>
                </c:pt>
                <c:pt idx="8">
                  <c:v>44402.257939814823</c:v>
                </c:pt>
                <c:pt idx="9">
                  <c:v>44402.257951388892</c:v>
                </c:pt>
                <c:pt idx="10">
                  <c:v>44402.257962962962</c:v>
                </c:pt>
                <c:pt idx="11">
                  <c:v>44402.257974537039</c:v>
                </c:pt>
                <c:pt idx="12">
                  <c:v>44402.257986111108</c:v>
                </c:pt>
                <c:pt idx="13">
                  <c:v>44402.258055555547</c:v>
                </c:pt>
                <c:pt idx="14">
                  <c:v>44402.25854166667</c:v>
                </c:pt>
                <c:pt idx="15">
                  <c:v>44402.25886574074</c:v>
                </c:pt>
                <c:pt idx="16">
                  <c:v>44402.258877314824</c:v>
                </c:pt>
                <c:pt idx="17">
                  <c:v>44402.258888888893</c:v>
                </c:pt>
                <c:pt idx="18">
                  <c:v>44402.267939814818</c:v>
                </c:pt>
                <c:pt idx="19">
                  <c:v>44402.274733796286</c:v>
                </c:pt>
                <c:pt idx="20">
                  <c:v>44402.283750000002</c:v>
                </c:pt>
                <c:pt idx="21">
                  <c:v>44402.284942129627</c:v>
                </c:pt>
                <c:pt idx="22">
                  <c:v>44402.284953703696</c:v>
                </c:pt>
                <c:pt idx="23">
                  <c:v>44402.289710648147</c:v>
                </c:pt>
                <c:pt idx="24">
                  <c:v>44402.294050925928</c:v>
                </c:pt>
                <c:pt idx="25">
                  <c:v>44402.294062499997</c:v>
                </c:pt>
                <c:pt idx="26">
                  <c:v>44402.298564814817</c:v>
                </c:pt>
                <c:pt idx="27">
                  <c:v>44402.303055555552</c:v>
                </c:pt>
                <c:pt idx="28">
                  <c:v>44402.303067129629</c:v>
                </c:pt>
                <c:pt idx="29">
                  <c:v>44402.308344907397</c:v>
                </c:pt>
                <c:pt idx="30">
                  <c:v>44402.313402777778</c:v>
                </c:pt>
                <c:pt idx="31">
                  <c:v>44402.313414351847</c:v>
                </c:pt>
                <c:pt idx="32">
                  <c:v>44402.321423611109</c:v>
                </c:pt>
                <c:pt idx="33">
                  <c:v>44402.321608796286</c:v>
                </c:pt>
                <c:pt idx="34">
                  <c:v>44402.321620370371</c:v>
                </c:pt>
                <c:pt idx="35">
                  <c:v>44402.329293981478</c:v>
                </c:pt>
                <c:pt idx="36">
                  <c:v>44402.330104166656</c:v>
                </c:pt>
                <c:pt idx="37">
                  <c:v>44402.33011574074</c:v>
                </c:pt>
                <c:pt idx="38">
                  <c:v>44402.336354166669</c:v>
                </c:pt>
                <c:pt idx="39">
                  <c:v>44402.338993055557</c:v>
                </c:pt>
                <c:pt idx="40">
                  <c:v>44402.339004629634</c:v>
                </c:pt>
                <c:pt idx="41">
                  <c:v>44402.344282407408</c:v>
                </c:pt>
                <c:pt idx="42">
                  <c:v>44402.347615740742</c:v>
                </c:pt>
                <c:pt idx="43">
                  <c:v>44402.347627314812</c:v>
                </c:pt>
                <c:pt idx="44">
                  <c:v>44402.356157407397</c:v>
                </c:pt>
                <c:pt idx="45">
                  <c:v>44402.356168981481</c:v>
                </c:pt>
                <c:pt idx="46">
                  <c:v>44402.364282407398</c:v>
                </c:pt>
                <c:pt idx="47">
                  <c:v>44402.364305555559</c:v>
                </c:pt>
                <c:pt idx="48">
                  <c:v>44402.373171296298</c:v>
                </c:pt>
                <c:pt idx="49">
                  <c:v>44402.373194444437</c:v>
                </c:pt>
                <c:pt idx="50">
                  <c:v>44402.381481481483</c:v>
                </c:pt>
                <c:pt idx="51">
                  <c:v>44402.381493055553</c:v>
                </c:pt>
                <c:pt idx="52">
                  <c:v>44402.38958333333</c:v>
                </c:pt>
                <c:pt idx="53">
                  <c:v>44402.389594907407</c:v>
                </c:pt>
                <c:pt idx="54">
                  <c:v>44402.396377314813</c:v>
                </c:pt>
                <c:pt idx="55">
                  <c:v>44402.397627314807</c:v>
                </c:pt>
                <c:pt idx="56">
                  <c:v>44402.397638888891</c:v>
                </c:pt>
                <c:pt idx="57">
                  <c:v>44402.397974537038</c:v>
                </c:pt>
                <c:pt idx="58">
                  <c:v>44402.397997685177</c:v>
                </c:pt>
                <c:pt idx="59">
                  <c:v>44402.399085648147</c:v>
                </c:pt>
                <c:pt idx="60">
                  <c:v>44402.399155092593</c:v>
                </c:pt>
                <c:pt idx="61">
                  <c:v>44402.39943287037</c:v>
                </c:pt>
                <c:pt idx="62">
                  <c:v>44402.399537037039</c:v>
                </c:pt>
                <c:pt idx="63">
                  <c:v>44402.399768518517</c:v>
                </c:pt>
                <c:pt idx="64">
                  <c:v>44402.399791666663</c:v>
                </c:pt>
                <c:pt idx="65">
                  <c:v>44402.399953703702</c:v>
                </c:pt>
                <c:pt idx="66">
                  <c:v>44402.400000000001</c:v>
                </c:pt>
                <c:pt idx="67">
                  <c:v>44402.400069444448</c:v>
                </c:pt>
                <c:pt idx="68">
                  <c:v>44402.400127314817</c:v>
                </c:pt>
                <c:pt idx="69">
                  <c:v>44402.400509259263</c:v>
                </c:pt>
                <c:pt idx="70">
                  <c:v>44402.400671296287</c:v>
                </c:pt>
                <c:pt idx="71">
                  <c:v>44402.401400462957</c:v>
                </c:pt>
                <c:pt idx="72">
                  <c:v>44402.401458333326</c:v>
                </c:pt>
                <c:pt idx="73">
                  <c:v>44402.405752314808</c:v>
                </c:pt>
                <c:pt idx="74">
                  <c:v>44402.405763888892</c:v>
                </c:pt>
                <c:pt idx="75">
                  <c:v>44402.413206018522</c:v>
                </c:pt>
                <c:pt idx="76">
                  <c:v>44402.413217592592</c:v>
                </c:pt>
                <c:pt idx="77">
                  <c:v>44402.415439814817</c:v>
                </c:pt>
                <c:pt idx="78">
                  <c:v>44402.41574074074</c:v>
                </c:pt>
                <c:pt idx="79">
                  <c:v>44402.421261574083</c:v>
                </c:pt>
                <c:pt idx="80">
                  <c:v>44402.421307870369</c:v>
                </c:pt>
                <c:pt idx="81">
                  <c:v>44402.421597222223</c:v>
                </c:pt>
                <c:pt idx="82">
                  <c:v>44402.422372685192</c:v>
                </c:pt>
                <c:pt idx="83">
                  <c:v>44402.424687500003</c:v>
                </c:pt>
                <c:pt idx="84">
                  <c:v>44402.424942129634</c:v>
                </c:pt>
                <c:pt idx="85">
                  <c:v>44402.425254629627</c:v>
                </c:pt>
                <c:pt idx="86">
                  <c:v>44402.425787037027</c:v>
                </c:pt>
                <c:pt idx="87">
                  <c:v>44402.429560185177</c:v>
                </c:pt>
                <c:pt idx="88">
                  <c:v>44402.429583333331</c:v>
                </c:pt>
                <c:pt idx="89">
                  <c:v>44402.4297337963</c:v>
                </c:pt>
                <c:pt idx="90">
                  <c:v>44402.429803240739</c:v>
                </c:pt>
                <c:pt idx="91">
                  <c:v>44402.431215277778</c:v>
                </c:pt>
                <c:pt idx="92">
                  <c:v>44402.431226851862</c:v>
                </c:pt>
                <c:pt idx="93">
                  <c:v>44402.439305555563</c:v>
                </c:pt>
                <c:pt idx="94">
                  <c:v>44402.439513888887</c:v>
                </c:pt>
                <c:pt idx="95">
                  <c:v>44402.440405092602</c:v>
                </c:pt>
                <c:pt idx="96">
                  <c:v>44402.440428240741</c:v>
                </c:pt>
                <c:pt idx="97">
                  <c:v>44402.449479166673</c:v>
                </c:pt>
                <c:pt idx="98">
                  <c:v>44402.449490740742</c:v>
                </c:pt>
                <c:pt idx="99">
                  <c:v>44402.458414351851</c:v>
                </c:pt>
                <c:pt idx="100">
                  <c:v>44402.458425925928</c:v>
                </c:pt>
                <c:pt idx="101">
                  <c:v>44402.459745370368</c:v>
                </c:pt>
                <c:pt idx="102">
                  <c:v>44402.459803240738</c:v>
                </c:pt>
                <c:pt idx="103">
                  <c:v>44402.459918981483</c:v>
                </c:pt>
                <c:pt idx="104">
                  <c:v>44402.460266203707</c:v>
                </c:pt>
                <c:pt idx="105">
                  <c:v>44402.467499999999</c:v>
                </c:pt>
                <c:pt idx="106">
                  <c:v>44402.467511574083</c:v>
                </c:pt>
                <c:pt idx="107">
                  <c:v>44402.484837962962</c:v>
                </c:pt>
                <c:pt idx="108">
                  <c:v>44402.484849537039</c:v>
                </c:pt>
                <c:pt idx="109">
                  <c:v>44402.493217592593</c:v>
                </c:pt>
                <c:pt idx="110">
                  <c:v>44402.494444444441</c:v>
                </c:pt>
                <c:pt idx="111">
                  <c:v>44402.499050925922</c:v>
                </c:pt>
                <c:pt idx="112">
                  <c:v>44402.504074074073</c:v>
                </c:pt>
                <c:pt idx="113">
                  <c:v>44402.505798611113</c:v>
                </c:pt>
                <c:pt idx="114">
                  <c:v>44402.505844907413</c:v>
                </c:pt>
                <c:pt idx="115">
                  <c:v>44402.506145833337</c:v>
                </c:pt>
                <c:pt idx="116">
                  <c:v>44402.506157407413</c:v>
                </c:pt>
                <c:pt idx="117">
                  <c:v>44402.514027777783</c:v>
                </c:pt>
                <c:pt idx="118">
                  <c:v>44402.514039351852</c:v>
                </c:pt>
                <c:pt idx="119">
                  <c:v>44402.520439814813</c:v>
                </c:pt>
                <c:pt idx="120">
                  <c:v>44402.520636574067</c:v>
                </c:pt>
                <c:pt idx="121">
                  <c:v>44402.523854166669</c:v>
                </c:pt>
                <c:pt idx="122">
                  <c:v>44402.523865740739</c:v>
                </c:pt>
                <c:pt idx="123">
                  <c:v>44402.531724537039</c:v>
                </c:pt>
                <c:pt idx="124">
                  <c:v>44402.531851851847</c:v>
                </c:pt>
                <c:pt idx="125">
                  <c:v>44402.533819444441</c:v>
                </c:pt>
                <c:pt idx="126">
                  <c:v>44402.533831018518</c:v>
                </c:pt>
                <c:pt idx="127">
                  <c:v>44402.538726851853</c:v>
                </c:pt>
                <c:pt idx="128">
                  <c:v>44402.539085648154</c:v>
                </c:pt>
                <c:pt idx="129">
                  <c:v>44402.540682870371</c:v>
                </c:pt>
                <c:pt idx="130">
                  <c:v>44402.540821759263</c:v>
                </c:pt>
                <c:pt idx="131">
                  <c:v>44402.543726851851</c:v>
                </c:pt>
                <c:pt idx="132">
                  <c:v>44402.543738425928</c:v>
                </c:pt>
                <c:pt idx="133">
                  <c:v>44402.55431712963</c:v>
                </c:pt>
                <c:pt idx="134">
                  <c:v>44402.554328703707</c:v>
                </c:pt>
                <c:pt idx="135">
                  <c:v>44402.570324074077</c:v>
                </c:pt>
                <c:pt idx="136">
                  <c:v>44402.574918981481</c:v>
                </c:pt>
                <c:pt idx="137">
                  <c:v>44402.574930555558</c:v>
                </c:pt>
                <c:pt idx="138">
                  <c:v>44402.584456018521</c:v>
                </c:pt>
                <c:pt idx="139">
                  <c:v>44402.584467592591</c:v>
                </c:pt>
                <c:pt idx="140">
                  <c:v>44402.595081018517</c:v>
                </c:pt>
                <c:pt idx="141">
                  <c:v>44402.595092592594</c:v>
                </c:pt>
                <c:pt idx="142">
                  <c:v>44402.610891203702</c:v>
                </c:pt>
                <c:pt idx="143">
                  <c:v>44402.616469907407</c:v>
                </c:pt>
                <c:pt idx="144">
                  <c:v>44402.616481481477</c:v>
                </c:pt>
                <c:pt idx="145">
                  <c:v>44402.616620370369</c:v>
                </c:pt>
                <c:pt idx="146">
                  <c:v>44402.627326388887</c:v>
                </c:pt>
                <c:pt idx="147">
                  <c:v>44402.627337962957</c:v>
                </c:pt>
                <c:pt idx="148">
                  <c:v>44402.63722222222</c:v>
                </c:pt>
                <c:pt idx="149">
                  <c:v>44402.637557870366</c:v>
                </c:pt>
                <c:pt idx="150">
                  <c:v>44402.637569444443</c:v>
                </c:pt>
                <c:pt idx="151">
                  <c:v>44402.64503472222</c:v>
                </c:pt>
                <c:pt idx="152">
                  <c:v>44402.645057870373</c:v>
                </c:pt>
                <c:pt idx="153">
                  <c:v>44402.652037037027</c:v>
                </c:pt>
                <c:pt idx="154">
                  <c:v>44402.655682870369</c:v>
                </c:pt>
                <c:pt idx="155">
                  <c:v>44402.655694444453</c:v>
                </c:pt>
                <c:pt idx="156">
                  <c:v>44402.656030092592</c:v>
                </c:pt>
                <c:pt idx="157">
                  <c:v>44402.656087962961</c:v>
                </c:pt>
                <c:pt idx="158">
                  <c:v>44402.681840277779</c:v>
                </c:pt>
                <c:pt idx="159">
                  <c:v>44402.684895833343</c:v>
                </c:pt>
                <c:pt idx="160">
                  <c:v>44402.684907407413</c:v>
                </c:pt>
                <c:pt idx="161">
                  <c:v>44402.68959490741</c:v>
                </c:pt>
                <c:pt idx="162">
                  <c:v>44402.689618055563</c:v>
                </c:pt>
                <c:pt idx="163">
                  <c:v>44402.69017361111</c:v>
                </c:pt>
                <c:pt idx="164">
                  <c:v>44402.690300925933</c:v>
                </c:pt>
                <c:pt idx="165">
                  <c:v>44402.693923611107</c:v>
                </c:pt>
                <c:pt idx="166">
                  <c:v>44402.693981481483</c:v>
                </c:pt>
                <c:pt idx="167">
                  <c:v>44402.695243055547</c:v>
                </c:pt>
                <c:pt idx="168">
                  <c:v>44402.695254629631</c:v>
                </c:pt>
                <c:pt idx="169">
                  <c:v>44402.698587962957</c:v>
                </c:pt>
                <c:pt idx="170">
                  <c:v>44402.704814814817</c:v>
                </c:pt>
                <c:pt idx="171">
                  <c:v>44402.704826388886</c:v>
                </c:pt>
                <c:pt idx="172">
                  <c:v>44402.712569444448</c:v>
                </c:pt>
                <c:pt idx="173">
                  <c:v>44402.714178240742</c:v>
                </c:pt>
                <c:pt idx="174">
                  <c:v>44402.714189814818</c:v>
                </c:pt>
                <c:pt idx="175">
                  <c:v>44402.72587962963</c:v>
                </c:pt>
                <c:pt idx="176">
                  <c:v>44402.729560185187</c:v>
                </c:pt>
                <c:pt idx="177">
                  <c:v>44402.729571759257</c:v>
                </c:pt>
                <c:pt idx="178">
                  <c:v>44402.738344907397</c:v>
                </c:pt>
                <c:pt idx="179">
                  <c:v>44402.738356481481</c:v>
                </c:pt>
                <c:pt idx="180">
                  <c:v>44402.747118055559</c:v>
                </c:pt>
                <c:pt idx="181">
                  <c:v>44402.747129629628</c:v>
                </c:pt>
                <c:pt idx="182">
                  <c:v>44402.756504629629</c:v>
                </c:pt>
                <c:pt idx="183">
                  <c:v>44402.756527777783</c:v>
                </c:pt>
                <c:pt idx="184">
                  <c:v>44402.765393518523</c:v>
                </c:pt>
                <c:pt idx="185">
                  <c:v>44402.765416666669</c:v>
                </c:pt>
                <c:pt idx="186">
                  <c:v>44402.774305555547</c:v>
                </c:pt>
                <c:pt idx="187">
                  <c:v>44402.774317129632</c:v>
                </c:pt>
                <c:pt idx="188">
                  <c:v>44402.783171296287</c:v>
                </c:pt>
                <c:pt idx="189">
                  <c:v>44402.783194444448</c:v>
                </c:pt>
                <c:pt idx="190">
                  <c:v>44402.792488425926</c:v>
                </c:pt>
                <c:pt idx="191">
                  <c:v>44402.792500000003</c:v>
                </c:pt>
                <c:pt idx="192">
                  <c:v>44402.801620370366</c:v>
                </c:pt>
                <c:pt idx="193">
                  <c:v>44402.801631944443</c:v>
                </c:pt>
                <c:pt idx="194">
                  <c:v>44402.810729166667</c:v>
                </c:pt>
                <c:pt idx="195">
                  <c:v>44402.810740740737</c:v>
                </c:pt>
                <c:pt idx="196">
                  <c:v>44402.818819444437</c:v>
                </c:pt>
                <c:pt idx="197">
                  <c:v>44402.818831018521</c:v>
                </c:pt>
                <c:pt idx="198">
                  <c:v>44402.827800925923</c:v>
                </c:pt>
                <c:pt idx="199">
                  <c:v>44402.8278125</c:v>
                </c:pt>
                <c:pt idx="200">
                  <c:v>44402.844108796293</c:v>
                </c:pt>
                <c:pt idx="201">
                  <c:v>44402.848171296297</c:v>
                </c:pt>
                <c:pt idx="202">
                  <c:v>44402.848182870373</c:v>
                </c:pt>
                <c:pt idx="203">
                  <c:v>44402.849699074082</c:v>
                </c:pt>
                <c:pt idx="204">
                  <c:v>44402.849710648137</c:v>
                </c:pt>
                <c:pt idx="205">
                  <c:v>44402.850740740738</c:v>
                </c:pt>
                <c:pt idx="206">
                  <c:v>44402.850810185177</c:v>
                </c:pt>
                <c:pt idx="207">
                  <c:v>44402.850891203707</c:v>
                </c:pt>
                <c:pt idx="208">
                  <c:v>44402.851238425923</c:v>
                </c:pt>
                <c:pt idx="209">
                  <c:v>44402.858703703707</c:v>
                </c:pt>
                <c:pt idx="210">
                  <c:v>44402.858726851853</c:v>
                </c:pt>
                <c:pt idx="211">
                  <c:v>44402.859814814823</c:v>
                </c:pt>
                <c:pt idx="212">
                  <c:v>44402.859837962962</c:v>
                </c:pt>
                <c:pt idx="213">
                  <c:v>44402.867372685178</c:v>
                </c:pt>
                <c:pt idx="214">
                  <c:v>44402.867395833331</c:v>
                </c:pt>
                <c:pt idx="215">
                  <c:v>44402.867465277777</c:v>
                </c:pt>
                <c:pt idx="216">
                  <c:v>44402.867523148147</c:v>
                </c:pt>
                <c:pt idx="217">
                  <c:v>44402.867800925917</c:v>
                </c:pt>
                <c:pt idx="218">
                  <c:v>44402.868402777778</c:v>
                </c:pt>
                <c:pt idx="219">
                  <c:v>44402.869247685187</c:v>
                </c:pt>
                <c:pt idx="220">
                  <c:v>44402.869259259263</c:v>
                </c:pt>
                <c:pt idx="221">
                  <c:v>44402.870486111111</c:v>
                </c:pt>
                <c:pt idx="222">
                  <c:v>44402.870671296303</c:v>
                </c:pt>
                <c:pt idx="223">
                  <c:v>44402.872407407413</c:v>
                </c:pt>
                <c:pt idx="224">
                  <c:v>44402.87259259259</c:v>
                </c:pt>
                <c:pt idx="225">
                  <c:v>44402.872824074067</c:v>
                </c:pt>
                <c:pt idx="226">
                  <c:v>44402.872893518521</c:v>
                </c:pt>
                <c:pt idx="227">
                  <c:v>44402.874849537038</c:v>
                </c:pt>
                <c:pt idx="228">
                  <c:v>44402.8750462963</c:v>
                </c:pt>
                <c:pt idx="229">
                  <c:v>44402.875428240739</c:v>
                </c:pt>
                <c:pt idx="230">
                  <c:v>44402.875497685192</c:v>
                </c:pt>
                <c:pt idx="231">
                  <c:v>44402.877280092587</c:v>
                </c:pt>
                <c:pt idx="232">
                  <c:v>44402.877372685187</c:v>
                </c:pt>
                <c:pt idx="233">
                  <c:v>44402.880127314813</c:v>
                </c:pt>
                <c:pt idx="234">
                  <c:v>44402.88013888889</c:v>
                </c:pt>
                <c:pt idx="235">
                  <c:v>44402.880983796298</c:v>
                </c:pt>
                <c:pt idx="236">
                  <c:v>44402.881064814806</c:v>
                </c:pt>
                <c:pt idx="237">
                  <c:v>44402.882997685178</c:v>
                </c:pt>
                <c:pt idx="238">
                  <c:v>44402.883287037039</c:v>
                </c:pt>
                <c:pt idx="239">
                  <c:v>44402.884247685193</c:v>
                </c:pt>
                <c:pt idx="240">
                  <c:v>44402.884293981479</c:v>
                </c:pt>
                <c:pt idx="241">
                  <c:v>44402.88521990741</c:v>
                </c:pt>
                <c:pt idx="242">
                  <c:v>44402.885289351849</c:v>
                </c:pt>
                <c:pt idx="243">
                  <c:v>44402.888761574082</c:v>
                </c:pt>
                <c:pt idx="244">
                  <c:v>44402.888819444437</c:v>
                </c:pt>
                <c:pt idx="245">
                  <c:v>44402.890775462962</c:v>
                </c:pt>
                <c:pt idx="246">
                  <c:v>44402.890787037039</c:v>
                </c:pt>
                <c:pt idx="247">
                  <c:v>44402.89099537037</c:v>
                </c:pt>
                <c:pt idx="248">
                  <c:v>44402.891331018523</c:v>
                </c:pt>
                <c:pt idx="249">
                  <c:v>44402.895613425928</c:v>
                </c:pt>
                <c:pt idx="250">
                  <c:v>44402.895775462966</c:v>
                </c:pt>
                <c:pt idx="251">
                  <c:v>44402.895925925928</c:v>
                </c:pt>
                <c:pt idx="252">
                  <c:v>44402.895949074067</c:v>
                </c:pt>
                <c:pt idx="253">
                  <c:v>44402.896261574067</c:v>
                </c:pt>
                <c:pt idx="254">
                  <c:v>44402.896296296298</c:v>
                </c:pt>
                <c:pt idx="255">
                  <c:v>44402.896481481483</c:v>
                </c:pt>
                <c:pt idx="256">
                  <c:v>44402.896504629629</c:v>
                </c:pt>
                <c:pt idx="257">
                  <c:v>44402.896620370368</c:v>
                </c:pt>
                <c:pt idx="258">
                  <c:v>44402.896736111114</c:v>
                </c:pt>
                <c:pt idx="259">
                  <c:v>44402.898958333331</c:v>
                </c:pt>
                <c:pt idx="260">
                  <c:v>44402.899062500001</c:v>
                </c:pt>
                <c:pt idx="261">
                  <c:v>44402.899305555547</c:v>
                </c:pt>
                <c:pt idx="262">
                  <c:v>44402.899548611109</c:v>
                </c:pt>
                <c:pt idx="263">
                  <c:v>44402.901377314818</c:v>
                </c:pt>
                <c:pt idx="264">
                  <c:v>44402.90148148148</c:v>
                </c:pt>
                <c:pt idx="265">
                  <c:v>44402.901550925933</c:v>
                </c:pt>
                <c:pt idx="266">
                  <c:v>44402.901620370372</c:v>
                </c:pt>
                <c:pt idx="267">
                  <c:v>44402.901655092603</c:v>
                </c:pt>
                <c:pt idx="268">
                  <c:v>44402.901678240742</c:v>
                </c:pt>
                <c:pt idx="269">
                  <c:v>44402.90996527778</c:v>
                </c:pt>
                <c:pt idx="270">
                  <c:v>44402.90997685185</c:v>
                </c:pt>
                <c:pt idx="271">
                  <c:v>44402.910428240742</c:v>
                </c:pt>
                <c:pt idx="272">
                  <c:v>44402.910532407397</c:v>
                </c:pt>
                <c:pt idx="273">
                  <c:v>44402.910949074067</c:v>
                </c:pt>
                <c:pt idx="274">
                  <c:v>44402.911041666674</c:v>
                </c:pt>
                <c:pt idx="275">
                  <c:v>44402.912638888891</c:v>
                </c:pt>
                <c:pt idx="276">
                  <c:v>44402.912962962961</c:v>
                </c:pt>
                <c:pt idx="277">
                  <c:v>44402.91673611111</c:v>
                </c:pt>
                <c:pt idx="278">
                  <c:v>44402.916956018518</c:v>
                </c:pt>
                <c:pt idx="279">
                  <c:v>44402.917118055557</c:v>
                </c:pt>
                <c:pt idx="280">
                  <c:v>44402.917164351849</c:v>
                </c:pt>
                <c:pt idx="281">
                  <c:v>44402.917858796303</c:v>
                </c:pt>
                <c:pt idx="282">
                  <c:v>44402.917916666673</c:v>
                </c:pt>
                <c:pt idx="283">
                  <c:v>44402.920497685183</c:v>
                </c:pt>
                <c:pt idx="284">
                  <c:v>44402.92050925926</c:v>
                </c:pt>
                <c:pt idx="285">
                  <c:v>44402.921053240738</c:v>
                </c:pt>
                <c:pt idx="286">
                  <c:v>44402.921215277784</c:v>
                </c:pt>
                <c:pt idx="287">
                  <c:v>44402.921655092592</c:v>
                </c:pt>
                <c:pt idx="288">
                  <c:v>44402.921840277777</c:v>
                </c:pt>
                <c:pt idx="289">
                  <c:v>44402.926111111112</c:v>
                </c:pt>
                <c:pt idx="290">
                  <c:v>44402.926215277781</c:v>
                </c:pt>
                <c:pt idx="291">
                  <c:v>44402.927777777782</c:v>
                </c:pt>
                <c:pt idx="292">
                  <c:v>44402.928171296298</c:v>
                </c:pt>
                <c:pt idx="293">
                  <c:v>44402.931273148148</c:v>
                </c:pt>
                <c:pt idx="294">
                  <c:v>44402.931284722217</c:v>
                </c:pt>
                <c:pt idx="295">
                  <c:v>44402.935520833344</c:v>
                </c:pt>
                <c:pt idx="296">
                  <c:v>44402.935601851852</c:v>
                </c:pt>
                <c:pt idx="297">
                  <c:v>44402.936307870368</c:v>
                </c:pt>
                <c:pt idx="298">
                  <c:v>44402.936354166668</c:v>
                </c:pt>
                <c:pt idx="299">
                  <c:v>44402.936678240738</c:v>
                </c:pt>
                <c:pt idx="300">
                  <c:v>44402.936736111107</c:v>
                </c:pt>
                <c:pt idx="301">
                  <c:v>44402.936990740738</c:v>
                </c:pt>
                <c:pt idx="302">
                  <c:v>44402.937245370369</c:v>
                </c:pt>
                <c:pt idx="303">
                  <c:v>44402.937407407408</c:v>
                </c:pt>
                <c:pt idx="304">
                  <c:v>44402.937592592592</c:v>
                </c:pt>
                <c:pt idx="305">
                  <c:v>44402.94263888889</c:v>
                </c:pt>
                <c:pt idx="306">
                  <c:v>44402.942650462966</c:v>
                </c:pt>
                <c:pt idx="307">
                  <c:v>44402.953587962962</c:v>
                </c:pt>
                <c:pt idx="308">
                  <c:v>44402.953599537039</c:v>
                </c:pt>
                <c:pt idx="309">
                  <c:v>44402.964641203696</c:v>
                </c:pt>
                <c:pt idx="310">
                  <c:v>44402.96465277778</c:v>
                </c:pt>
                <c:pt idx="311">
                  <c:v>44402.967094907413</c:v>
                </c:pt>
                <c:pt idx="312">
                  <c:v>44402.967141203713</c:v>
                </c:pt>
                <c:pt idx="313">
                  <c:v>44402.975983796299</c:v>
                </c:pt>
                <c:pt idx="314">
                  <c:v>44402.975995370369</c:v>
                </c:pt>
                <c:pt idx="315">
                  <c:v>44402.987233796302</c:v>
                </c:pt>
                <c:pt idx="316">
                  <c:v>44402.987245370372</c:v>
                </c:pt>
                <c:pt idx="317">
                  <c:v>44402.998078703713</c:v>
                </c:pt>
                <c:pt idx="318">
                  <c:v>44402.998090277782</c:v>
                </c:pt>
                <c:pt idx="319">
                  <c:v>44402.998969907407</c:v>
                </c:pt>
                <c:pt idx="320">
                  <c:v>44402.999016203707</c:v>
                </c:pt>
                <c:pt idx="321">
                  <c:v>44403.00099537037</c:v>
                </c:pt>
                <c:pt idx="322">
                  <c:v>44403.001006944447</c:v>
                </c:pt>
                <c:pt idx="323">
                  <c:v>44403.001817129632</c:v>
                </c:pt>
                <c:pt idx="324">
                  <c:v>44403.002013888887</c:v>
                </c:pt>
                <c:pt idx="325">
                  <c:v>44403.004189814812</c:v>
                </c:pt>
                <c:pt idx="326">
                  <c:v>44403.004201388889</c:v>
                </c:pt>
                <c:pt idx="327">
                  <c:v>44403.005277777767</c:v>
                </c:pt>
                <c:pt idx="328">
                  <c:v>44403.005347222221</c:v>
                </c:pt>
                <c:pt idx="329">
                  <c:v>44403.007280092592</c:v>
                </c:pt>
                <c:pt idx="330">
                  <c:v>44403.007349537038</c:v>
                </c:pt>
                <c:pt idx="331">
                  <c:v>44403.007743055547</c:v>
                </c:pt>
                <c:pt idx="332">
                  <c:v>44403.0077662037</c:v>
                </c:pt>
                <c:pt idx="333">
                  <c:v>44403.008437500001</c:v>
                </c:pt>
                <c:pt idx="334">
                  <c:v>44403.008576388893</c:v>
                </c:pt>
                <c:pt idx="335">
                  <c:v>44403.009768518517</c:v>
                </c:pt>
                <c:pt idx="336">
                  <c:v>44403.009780092587</c:v>
                </c:pt>
                <c:pt idx="337">
                  <c:v>44403.011770833327</c:v>
                </c:pt>
                <c:pt idx="338">
                  <c:v>44403.011782407397</c:v>
                </c:pt>
                <c:pt idx="339">
                  <c:v>44403.01185185185</c:v>
                </c:pt>
                <c:pt idx="340">
                  <c:v>44403.012002314812</c:v>
                </c:pt>
                <c:pt idx="341">
                  <c:v>44403.012916666667</c:v>
                </c:pt>
                <c:pt idx="342">
                  <c:v>44403.013078703712</c:v>
                </c:pt>
                <c:pt idx="343">
                  <c:v>44403.013124999998</c:v>
                </c:pt>
                <c:pt idx="344">
                  <c:v>44403.013159722221</c:v>
                </c:pt>
                <c:pt idx="345">
                  <c:v>44403.014270833337</c:v>
                </c:pt>
                <c:pt idx="346">
                  <c:v>44403.014340277783</c:v>
                </c:pt>
                <c:pt idx="347">
                  <c:v>44403.0153587963</c:v>
                </c:pt>
                <c:pt idx="348">
                  <c:v>44403.015416666669</c:v>
                </c:pt>
                <c:pt idx="349">
                  <c:v>44403.01829861111</c:v>
                </c:pt>
                <c:pt idx="350">
                  <c:v>44403.018310185187</c:v>
                </c:pt>
                <c:pt idx="351">
                  <c:v>44403.018888888888</c:v>
                </c:pt>
                <c:pt idx="352">
                  <c:v>44403.019004629627</c:v>
                </c:pt>
                <c:pt idx="353">
                  <c:v>44403.019606481481</c:v>
                </c:pt>
                <c:pt idx="354">
                  <c:v>44403.019745370373</c:v>
                </c:pt>
                <c:pt idx="355">
                  <c:v>44403.022083333337</c:v>
                </c:pt>
                <c:pt idx="356">
                  <c:v>44403.022094907406</c:v>
                </c:pt>
                <c:pt idx="357">
                  <c:v>44403.022268518522</c:v>
                </c:pt>
                <c:pt idx="358">
                  <c:v>44403.022337962961</c:v>
                </c:pt>
                <c:pt idx="359">
                  <c:v>44403.025196759263</c:v>
                </c:pt>
                <c:pt idx="360">
                  <c:v>44403.025208333333</c:v>
                </c:pt>
                <c:pt idx="361">
                  <c:v>44403.029502314806</c:v>
                </c:pt>
                <c:pt idx="362">
                  <c:v>44403.029548611114</c:v>
                </c:pt>
                <c:pt idx="363">
                  <c:v>44403.030023148152</c:v>
                </c:pt>
                <c:pt idx="364">
                  <c:v>44403.030034722222</c:v>
                </c:pt>
                <c:pt idx="365">
                  <c:v>44403.033831018518</c:v>
                </c:pt>
                <c:pt idx="366">
                  <c:v>44403.033842592587</c:v>
                </c:pt>
                <c:pt idx="367">
                  <c:v>44403.03707175926</c:v>
                </c:pt>
                <c:pt idx="368">
                  <c:v>44403.037118055552</c:v>
                </c:pt>
                <c:pt idx="369">
                  <c:v>44403.041747685187</c:v>
                </c:pt>
                <c:pt idx="370">
                  <c:v>44403.04178240741</c:v>
                </c:pt>
                <c:pt idx="371">
                  <c:v>44403.042245370372</c:v>
                </c:pt>
                <c:pt idx="372">
                  <c:v>44403.044236111113</c:v>
                </c:pt>
                <c:pt idx="373">
                  <c:v>44403.045115740737</c:v>
                </c:pt>
                <c:pt idx="374">
                  <c:v>44403.045127314806</c:v>
                </c:pt>
                <c:pt idx="375">
                  <c:v>44403.067557870367</c:v>
                </c:pt>
                <c:pt idx="376">
                  <c:v>44403.067569444444</c:v>
                </c:pt>
                <c:pt idx="377">
                  <c:v>44403.068460648137</c:v>
                </c:pt>
                <c:pt idx="378">
                  <c:v>44403.071620370371</c:v>
                </c:pt>
                <c:pt idx="379">
                  <c:v>44403.072060185194</c:v>
                </c:pt>
                <c:pt idx="380">
                  <c:v>44403.07230324074</c:v>
                </c:pt>
                <c:pt idx="381">
                  <c:v>44403.079421296286</c:v>
                </c:pt>
                <c:pt idx="382">
                  <c:v>44403.079432870371</c:v>
                </c:pt>
                <c:pt idx="383">
                  <c:v>44403.082280092603</c:v>
                </c:pt>
                <c:pt idx="384">
                  <c:v>44403.082326388889</c:v>
                </c:pt>
                <c:pt idx="385">
                  <c:v>44403.082939814813</c:v>
                </c:pt>
                <c:pt idx="386">
                  <c:v>44403.083090277767</c:v>
                </c:pt>
                <c:pt idx="387">
                  <c:v>44403.083425925928</c:v>
                </c:pt>
                <c:pt idx="388">
                  <c:v>44403.083449074067</c:v>
                </c:pt>
                <c:pt idx="389">
                  <c:v>44403.085451388892</c:v>
                </c:pt>
                <c:pt idx="390">
                  <c:v>44403.085462962961</c:v>
                </c:pt>
                <c:pt idx="391">
                  <c:v>44403.085706018523</c:v>
                </c:pt>
                <c:pt idx="392">
                  <c:v>44403.085752314822</c:v>
                </c:pt>
                <c:pt idx="393">
                  <c:v>44403.085995370369</c:v>
                </c:pt>
                <c:pt idx="394">
                  <c:v>44403.086030092592</c:v>
                </c:pt>
                <c:pt idx="395">
                  <c:v>44403.086516203701</c:v>
                </c:pt>
                <c:pt idx="396">
                  <c:v>44403.086539351847</c:v>
                </c:pt>
                <c:pt idx="397">
                  <c:v>44403.086886574078</c:v>
                </c:pt>
                <c:pt idx="398">
                  <c:v>44403.08693287037</c:v>
                </c:pt>
                <c:pt idx="399">
                  <c:v>44403.087858796287</c:v>
                </c:pt>
                <c:pt idx="400">
                  <c:v>44403.088009259263</c:v>
                </c:pt>
                <c:pt idx="401">
                  <c:v>44403.088240740741</c:v>
                </c:pt>
                <c:pt idx="402">
                  <c:v>44403.088263888887</c:v>
                </c:pt>
                <c:pt idx="403">
                  <c:v>44403.088321759264</c:v>
                </c:pt>
                <c:pt idx="404">
                  <c:v>44403.088506944441</c:v>
                </c:pt>
                <c:pt idx="405">
                  <c:v>44403.089745370373</c:v>
                </c:pt>
                <c:pt idx="406">
                  <c:v>44403.089895833327</c:v>
                </c:pt>
                <c:pt idx="407">
                  <c:v>44403.090763888889</c:v>
                </c:pt>
                <c:pt idx="408">
                  <c:v>44403.090879629628</c:v>
                </c:pt>
                <c:pt idx="409">
                  <c:v>44403.091226851851</c:v>
                </c:pt>
                <c:pt idx="410">
                  <c:v>44403.091238425928</c:v>
                </c:pt>
                <c:pt idx="411">
                  <c:v>44403.095543981479</c:v>
                </c:pt>
                <c:pt idx="412">
                  <c:v>44403.095914351848</c:v>
                </c:pt>
                <c:pt idx="413">
                  <c:v>44403.102858796286</c:v>
                </c:pt>
                <c:pt idx="414">
                  <c:v>44403.102870370371</c:v>
                </c:pt>
                <c:pt idx="415">
                  <c:v>44403.103379629632</c:v>
                </c:pt>
                <c:pt idx="416">
                  <c:v>44403.114756944437</c:v>
                </c:pt>
                <c:pt idx="417">
                  <c:v>44403.115312499998</c:v>
                </c:pt>
                <c:pt idx="418">
                  <c:v>44403.115324074082</c:v>
                </c:pt>
                <c:pt idx="419">
                  <c:v>44403.127685185187</c:v>
                </c:pt>
                <c:pt idx="420">
                  <c:v>44403.127696759257</c:v>
                </c:pt>
                <c:pt idx="421">
                  <c:v>44403.128703703696</c:v>
                </c:pt>
                <c:pt idx="422">
                  <c:v>44403.142233796287</c:v>
                </c:pt>
                <c:pt idx="423">
                  <c:v>44403.146504629629</c:v>
                </c:pt>
                <c:pt idx="424">
                  <c:v>44403.14671296296</c:v>
                </c:pt>
                <c:pt idx="425">
                  <c:v>44403.147291666668</c:v>
                </c:pt>
                <c:pt idx="426">
                  <c:v>44403.147418981483</c:v>
                </c:pt>
                <c:pt idx="427">
                  <c:v>44403.149085648147</c:v>
                </c:pt>
                <c:pt idx="428">
                  <c:v>44403.151944444442</c:v>
                </c:pt>
                <c:pt idx="429">
                  <c:v>44403.151956018519</c:v>
                </c:pt>
                <c:pt idx="430">
                  <c:v>44403.172094907408</c:v>
                </c:pt>
                <c:pt idx="431">
                  <c:v>44403.174988425933</c:v>
                </c:pt>
                <c:pt idx="432">
                  <c:v>44403.175000000003</c:v>
                </c:pt>
                <c:pt idx="433">
                  <c:v>44403.180462962962</c:v>
                </c:pt>
                <c:pt idx="434">
                  <c:v>44403.18304398148</c:v>
                </c:pt>
                <c:pt idx="435">
                  <c:v>44403.184027777781</c:v>
                </c:pt>
                <c:pt idx="436">
                  <c:v>44403.184166666673</c:v>
                </c:pt>
                <c:pt idx="437">
                  <c:v>44403.184733796297</c:v>
                </c:pt>
                <c:pt idx="438">
                  <c:v>44403.184803240743</c:v>
                </c:pt>
                <c:pt idx="439">
                  <c:v>44403.187581018523</c:v>
                </c:pt>
                <c:pt idx="440">
                  <c:v>44403.187592592592</c:v>
                </c:pt>
                <c:pt idx="441">
                  <c:v>44403.189386574071</c:v>
                </c:pt>
                <c:pt idx="442">
                  <c:v>44403.189560185187</c:v>
                </c:pt>
                <c:pt idx="443">
                  <c:v>44403.19734953704</c:v>
                </c:pt>
                <c:pt idx="444">
                  <c:v>44403.197488425933</c:v>
                </c:pt>
                <c:pt idx="445">
                  <c:v>44403.19798611111</c:v>
                </c:pt>
                <c:pt idx="446">
                  <c:v>44403.198125000003</c:v>
                </c:pt>
                <c:pt idx="447">
                  <c:v>44403.199837962973</c:v>
                </c:pt>
                <c:pt idx="448">
                  <c:v>44403.199872685182</c:v>
                </c:pt>
                <c:pt idx="449">
                  <c:v>44403.200312499997</c:v>
                </c:pt>
                <c:pt idx="450">
                  <c:v>44403.200960648152</c:v>
                </c:pt>
                <c:pt idx="451">
                  <c:v>44403.200972222221</c:v>
                </c:pt>
                <c:pt idx="452">
                  <c:v>44403.213495370372</c:v>
                </c:pt>
                <c:pt idx="453">
                  <c:v>44403.21366898148</c:v>
                </c:pt>
                <c:pt idx="454">
                  <c:v>44403.213692129633</c:v>
                </c:pt>
                <c:pt idx="455">
                  <c:v>44403.224444444437</c:v>
                </c:pt>
                <c:pt idx="456">
                  <c:v>44403.224456018521</c:v>
                </c:pt>
                <c:pt idx="457">
                  <c:v>44403.235439814824</c:v>
                </c:pt>
                <c:pt idx="458">
                  <c:v>44403.235462962963</c:v>
                </c:pt>
                <c:pt idx="459">
                  <c:v>44403.253969907397</c:v>
                </c:pt>
                <c:pt idx="460">
                  <c:v>44403.254467592589</c:v>
                </c:pt>
                <c:pt idx="461">
                  <c:v>44403.254537037043</c:v>
                </c:pt>
                <c:pt idx="462">
                  <c:v>44403.26290509259</c:v>
                </c:pt>
                <c:pt idx="463">
                  <c:v>44403.262916666667</c:v>
                </c:pt>
                <c:pt idx="464">
                  <c:v>44403.275983796288</c:v>
                </c:pt>
                <c:pt idx="465">
                  <c:v>44403.275995370372</c:v>
                </c:pt>
                <c:pt idx="466">
                  <c:v>44403.289398148147</c:v>
                </c:pt>
                <c:pt idx="467">
                  <c:v>44403.298715277779</c:v>
                </c:pt>
                <c:pt idx="468">
                  <c:v>44403.298738425918</c:v>
                </c:pt>
                <c:pt idx="469">
                  <c:v>44403.311666666668</c:v>
                </c:pt>
                <c:pt idx="470">
                  <c:v>44403.311678240738</c:v>
                </c:pt>
                <c:pt idx="471">
                  <c:v>44403.324675925927</c:v>
                </c:pt>
                <c:pt idx="472">
                  <c:v>44403.324687499997</c:v>
                </c:pt>
                <c:pt idx="473">
                  <c:v>44403.325185185182</c:v>
                </c:pt>
                <c:pt idx="474">
                  <c:v>44403.325219907398</c:v>
                </c:pt>
                <c:pt idx="475">
                  <c:v>44403.325416666667</c:v>
                </c:pt>
                <c:pt idx="476">
                  <c:v>44403.325428240743</c:v>
                </c:pt>
                <c:pt idx="477">
                  <c:v>44403.325497685182</c:v>
                </c:pt>
                <c:pt idx="478">
                  <c:v>44403.325613425928</c:v>
                </c:pt>
                <c:pt idx="479">
                  <c:v>44403.337280092594</c:v>
                </c:pt>
                <c:pt idx="480">
                  <c:v>44403.337291666663</c:v>
                </c:pt>
                <c:pt idx="481">
                  <c:v>44403.350289351853</c:v>
                </c:pt>
                <c:pt idx="482">
                  <c:v>44403.350300925929</c:v>
                </c:pt>
                <c:pt idx="483">
                  <c:v>44403.363067129627</c:v>
                </c:pt>
                <c:pt idx="484">
                  <c:v>44403.363078703696</c:v>
                </c:pt>
                <c:pt idx="485">
                  <c:v>44403.376099537039</c:v>
                </c:pt>
                <c:pt idx="486">
                  <c:v>44403.376111111109</c:v>
                </c:pt>
                <c:pt idx="487">
                  <c:v>44403.403182870366</c:v>
                </c:pt>
                <c:pt idx="488">
                  <c:v>44403.403194444443</c:v>
                </c:pt>
                <c:pt idx="489">
                  <c:v>44403.41679398148</c:v>
                </c:pt>
                <c:pt idx="490">
                  <c:v>44403.416817129633</c:v>
                </c:pt>
                <c:pt idx="491">
                  <c:v>44403.430393518523</c:v>
                </c:pt>
                <c:pt idx="492">
                  <c:v>44403.430405092593</c:v>
                </c:pt>
                <c:pt idx="493">
                  <c:v>44403.443020833343</c:v>
                </c:pt>
                <c:pt idx="494">
                  <c:v>44403.443032407413</c:v>
                </c:pt>
                <c:pt idx="495">
                  <c:v>44403.456030092602</c:v>
                </c:pt>
                <c:pt idx="496">
                  <c:v>44403.456041666657</c:v>
                </c:pt>
                <c:pt idx="497">
                  <c:v>44403.468344907407</c:v>
                </c:pt>
                <c:pt idx="498">
                  <c:v>44403.468356481477</c:v>
                </c:pt>
                <c:pt idx="499">
                  <c:v>44403.492777777778</c:v>
                </c:pt>
                <c:pt idx="500">
                  <c:v>44403.492800925917</c:v>
                </c:pt>
                <c:pt idx="501">
                  <c:v>44403.505104166667</c:v>
                </c:pt>
                <c:pt idx="502">
                  <c:v>44403.505115740743</c:v>
                </c:pt>
                <c:pt idx="503">
                  <c:v>44403.505659722221</c:v>
                </c:pt>
                <c:pt idx="504">
                  <c:v>44403.505682870367</c:v>
                </c:pt>
                <c:pt idx="505">
                  <c:v>44403.50949074074</c:v>
                </c:pt>
                <c:pt idx="506">
                  <c:v>44403.509699074071</c:v>
                </c:pt>
                <c:pt idx="507">
                  <c:v>44403.516851851848</c:v>
                </c:pt>
                <c:pt idx="508">
                  <c:v>44403.516863425917</c:v>
                </c:pt>
                <c:pt idx="509">
                  <c:v>44403.520509259259</c:v>
                </c:pt>
                <c:pt idx="510">
                  <c:v>44403.520729166667</c:v>
                </c:pt>
                <c:pt idx="511">
                  <c:v>44403.526423611111</c:v>
                </c:pt>
                <c:pt idx="512">
                  <c:v>44403.526504629634</c:v>
                </c:pt>
                <c:pt idx="513">
                  <c:v>44403.529189814813</c:v>
                </c:pt>
                <c:pt idx="514">
                  <c:v>44403.52925925926</c:v>
                </c:pt>
                <c:pt idx="515">
                  <c:v>44403.529328703713</c:v>
                </c:pt>
                <c:pt idx="516">
                  <c:v>44403.529340277782</c:v>
                </c:pt>
                <c:pt idx="517">
                  <c:v>44403.53224537037</c:v>
                </c:pt>
                <c:pt idx="518">
                  <c:v>44403.552777777782</c:v>
                </c:pt>
                <c:pt idx="519">
                  <c:v>44403.554027777784</c:v>
                </c:pt>
                <c:pt idx="520">
                  <c:v>44403.554120370369</c:v>
                </c:pt>
                <c:pt idx="521">
                  <c:v>44403.555300925917</c:v>
                </c:pt>
                <c:pt idx="522">
                  <c:v>44403.555312500001</c:v>
                </c:pt>
                <c:pt idx="523">
                  <c:v>44403.55609953704</c:v>
                </c:pt>
                <c:pt idx="524">
                  <c:v>44403.556296296287</c:v>
                </c:pt>
                <c:pt idx="525">
                  <c:v>44403.556388888886</c:v>
                </c:pt>
                <c:pt idx="526">
                  <c:v>44403.556435185194</c:v>
                </c:pt>
                <c:pt idx="527">
                  <c:v>44403.557175925933</c:v>
                </c:pt>
                <c:pt idx="528">
                  <c:v>44403.557233796288</c:v>
                </c:pt>
                <c:pt idx="529">
                  <c:v>44403.557349537034</c:v>
                </c:pt>
                <c:pt idx="530">
                  <c:v>44403.55741898148</c:v>
                </c:pt>
                <c:pt idx="531">
                  <c:v>44403.567812499998</c:v>
                </c:pt>
                <c:pt idx="532">
                  <c:v>44403.567824074067</c:v>
                </c:pt>
                <c:pt idx="533">
                  <c:v>44403.576736111107</c:v>
                </c:pt>
                <c:pt idx="534">
                  <c:v>44403.580034722218</c:v>
                </c:pt>
                <c:pt idx="535">
                  <c:v>44403.580046296287</c:v>
                </c:pt>
                <c:pt idx="536">
                  <c:v>44403.587037037039</c:v>
                </c:pt>
                <c:pt idx="537">
                  <c:v>44403.587106481478</c:v>
                </c:pt>
                <c:pt idx="538">
                  <c:v>44403.587384259263</c:v>
                </c:pt>
                <c:pt idx="539">
                  <c:v>44403.587430555563</c:v>
                </c:pt>
                <c:pt idx="540">
                  <c:v>44403.587893518517</c:v>
                </c:pt>
                <c:pt idx="541">
                  <c:v>44403.590266203697</c:v>
                </c:pt>
                <c:pt idx="542">
                  <c:v>44403.594097222223</c:v>
                </c:pt>
                <c:pt idx="543">
                  <c:v>44403.59412037037</c:v>
                </c:pt>
                <c:pt idx="544">
                  <c:v>44403.607766203713</c:v>
                </c:pt>
                <c:pt idx="545">
                  <c:v>44403.607777777783</c:v>
                </c:pt>
                <c:pt idx="546">
                  <c:v>44403.620324074072</c:v>
                </c:pt>
                <c:pt idx="547">
                  <c:v>44403.620335648149</c:v>
                </c:pt>
                <c:pt idx="548">
                  <c:v>44403.633414351847</c:v>
                </c:pt>
                <c:pt idx="549">
                  <c:v>44403.633425925917</c:v>
                </c:pt>
                <c:pt idx="550">
                  <c:v>44403.64634259259</c:v>
                </c:pt>
                <c:pt idx="551">
                  <c:v>44403.659745370373</c:v>
                </c:pt>
                <c:pt idx="552">
                  <c:v>44403.673136574071</c:v>
                </c:pt>
                <c:pt idx="553">
                  <c:v>44403.673159722217</c:v>
                </c:pt>
                <c:pt idx="554">
                  <c:v>44403.686620370368</c:v>
                </c:pt>
                <c:pt idx="555">
                  <c:v>44403.686631944453</c:v>
                </c:pt>
                <c:pt idx="556">
                  <c:v>44403.699791666673</c:v>
                </c:pt>
                <c:pt idx="557">
                  <c:v>44403.699803240743</c:v>
                </c:pt>
                <c:pt idx="558">
                  <c:v>44403.713750000003</c:v>
                </c:pt>
                <c:pt idx="559">
                  <c:v>44403.713761574072</c:v>
                </c:pt>
                <c:pt idx="560">
                  <c:v>44403.721782407411</c:v>
                </c:pt>
                <c:pt idx="561">
                  <c:v>44403.724953703713</c:v>
                </c:pt>
                <c:pt idx="562">
                  <c:v>44403.724976851852</c:v>
                </c:pt>
                <c:pt idx="563">
                  <c:v>44403.733969907407</c:v>
                </c:pt>
                <c:pt idx="564">
                  <c:v>44403.736840277779</c:v>
                </c:pt>
                <c:pt idx="565">
                  <c:v>44403.736851851849</c:v>
                </c:pt>
                <c:pt idx="566">
                  <c:v>44403.745787037027</c:v>
                </c:pt>
                <c:pt idx="567">
                  <c:v>44403.746087962973</c:v>
                </c:pt>
                <c:pt idx="568">
                  <c:v>44403.748425925929</c:v>
                </c:pt>
                <c:pt idx="569">
                  <c:v>44403.748437499999</c:v>
                </c:pt>
                <c:pt idx="570">
                  <c:v>44403.748449074083</c:v>
                </c:pt>
                <c:pt idx="571">
                  <c:v>44403.759386574071</c:v>
                </c:pt>
                <c:pt idx="572">
                  <c:v>44403.759398148148</c:v>
                </c:pt>
                <c:pt idx="573">
                  <c:v>44403.762696759259</c:v>
                </c:pt>
                <c:pt idx="574">
                  <c:v>44403.762858796297</c:v>
                </c:pt>
                <c:pt idx="575">
                  <c:v>44403.764328703714</c:v>
                </c:pt>
                <c:pt idx="576">
                  <c:v>44403.764363425929</c:v>
                </c:pt>
                <c:pt idx="577">
                  <c:v>44403.770324074067</c:v>
                </c:pt>
                <c:pt idx="578">
                  <c:v>44403.770335648151</c:v>
                </c:pt>
                <c:pt idx="579">
                  <c:v>44403.772164351853</c:v>
                </c:pt>
                <c:pt idx="580">
                  <c:v>44403.772187499999</c:v>
                </c:pt>
                <c:pt idx="581">
                  <c:v>44403.783599537041</c:v>
                </c:pt>
                <c:pt idx="582">
                  <c:v>44403.783634259264</c:v>
                </c:pt>
                <c:pt idx="583">
                  <c:v>44403.792222222219</c:v>
                </c:pt>
                <c:pt idx="584">
                  <c:v>44403.792245370372</c:v>
                </c:pt>
                <c:pt idx="585">
                  <c:v>44403.795983796299</c:v>
                </c:pt>
                <c:pt idx="586">
                  <c:v>44403.795995370368</c:v>
                </c:pt>
                <c:pt idx="587">
                  <c:v>44403.804803240739</c:v>
                </c:pt>
                <c:pt idx="588">
                  <c:v>44403.805</c:v>
                </c:pt>
                <c:pt idx="589">
                  <c:v>44403.805011574077</c:v>
                </c:pt>
                <c:pt idx="590">
                  <c:v>44403.805138888893</c:v>
                </c:pt>
                <c:pt idx="591">
                  <c:v>44403.805150462962</c:v>
                </c:pt>
                <c:pt idx="592">
                  <c:v>44403.805208333331</c:v>
                </c:pt>
                <c:pt idx="593">
                  <c:v>44403.805243055547</c:v>
                </c:pt>
                <c:pt idx="594">
                  <c:v>44403.807372685187</c:v>
                </c:pt>
                <c:pt idx="595">
                  <c:v>44403.807395833333</c:v>
                </c:pt>
                <c:pt idx="596">
                  <c:v>44403.807546296302</c:v>
                </c:pt>
                <c:pt idx="597">
                  <c:v>44403.807569444441</c:v>
                </c:pt>
                <c:pt idx="598">
                  <c:v>44403.807708333326</c:v>
                </c:pt>
                <c:pt idx="599">
                  <c:v>44403.807719907411</c:v>
                </c:pt>
                <c:pt idx="600">
                  <c:v>44403.811840277784</c:v>
                </c:pt>
                <c:pt idx="601">
                  <c:v>44403.811863425923</c:v>
                </c:pt>
                <c:pt idx="602">
                  <c:v>44403.816712962973</c:v>
                </c:pt>
                <c:pt idx="603">
                  <c:v>44403.816817129627</c:v>
                </c:pt>
                <c:pt idx="604">
                  <c:v>44403.817187499997</c:v>
                </c:pt>
                <c:pt idx="605">
                  <c:v>44403.81722222222</c:v>
                </c:pt>
                <c:pt idx="606">
                  <c:v>44403.817650462966</c:v>
                </c:pt>
                <c:pt idx="607">
                  <c:v>44403.81821759259</c:v>
                </c:pt>
                <c:pt idx="608">
                  <c:v>44403.818564814806</c:v>
                </c:pt>
                <c:pt idx="609">
                  <c:v>44403.818599537037</c:v>
                </c:pt>
                <c:pt idx="610">
                  <c:v>44403.820104166669</c:v>
                </c:pt>
                <c:pt idx="611">
                  <c:v>44403.820127314822</c:v>
                </c:pt>
                <c:pt idx="612">
                  <c:v>44403.820972222216</c:v>
                </c:pt>
                <c:pt idx="613">
                  <c:v>44403.821828703702</c:v>
                </c:pt>
                <c:pt idx="614">
                  <c:v>44403.822743055563</c:v>
                </c:pt>
                <c:pt idx="615">
                  <c:v>44403.824513888889</c:v>
                </c:pt>
                <c:pt idx="616">
                  <c:v>44403.824976851851</c:v>
                </c:pt>
                <c:pt idx="617">
                  <c:v>44403.829953703702</c:v>
                </c:pt>
                <c:pt idx="618">
                  <c:v>44403.829965277779</c:v>
                </c:pt>
                <c:pt idx="619">
                  <c:v>44403.829976851863</c:v>
                </c:pt>
                <c:pt idx="620">
                  <c:v>44403.83</c:v>
                </c:pt>
                <c:pt idx="621">
                  <c:v>44403.830069444448</c:v>
                </c:pt>
                <c:pt idx="622">
                  <c:v>44403.83017361111</c:v>
                </c:pt>
                <c:pt idx="623">
                  <c:v>44403.830300925933</c:v>
                </c:pt>
                <c:pt idx="624">
                  <c:v>44403.830474537041</c:v>
                </c:pt>
                <c:pt idx="625">
                  <c:v>44403.830659722233</c:v>
                </c:pt>
                <c:pt idx="626">
                  <c:v>44403.830821759257</c:v>
                </c:pt>
                <c:pt idx="627">
                  <c:v>44403.83085648148</c:v>
                </c:pt>
                <c:pt idx="628">
                  <c:v>44403.831099537027</c:v>
                </c:pt>
                <c:pt idx="629">
                  <c:v>44403.831296296303</c:v>
                </c:pt>
                <c:pt idx="630">
                  <c:v>44403.831469907411</c:v>
                </c:pt>
                <c:pt idx="631">
                  <c:v>44403.831666666672</c:v>
                </c:pt>
                <c:pt idx="632">
                  <c:v>44403.832083333327</c:v>
                </c:pt>
                <c:pt idx="633">
                  <c:v>44403.832118055558</c:v>
                </c:pt>
                <c:pt idx="634">
                  <c:v>44403.83216435185</c:v>
                </c:pt>
                <c:pt idx="635">
                  <c:v>44403.832175925927</c:v>
                </c:pt>
                <c:pt idx="636">
                  <c:v>44403.832187499997</c:v>
                </c:pt>
                <c:pt idx="637">
                  <c:v>44403.832199074073</c:v>
                </c:pt>
                <c:pt idx="638">
                  <c:v>44403.83222222222</c:v>
                </c:pt>
                <c:pt idx="639">
                  <c:v>44403.832245370373</c:v>
                </c:pt>
                <c:pt idx="640">
                  <c:v>44403.832280092603</c:v>
                </c:pt>
                <c:pt idx="641">
                  <c:v>44403.832303240742</c:v>
                </c:pt>
                <c:pt idx="642">
                  <c:v>44403.832326388889</c:v>
                </c:pt>
                <c:pt idx="643">
                  <c:v>44403.832337962973</c:v>
                </c:pt>
                <c:pt idx="644">
                  <c:v>44403.832361111112</c:v>
                </c:pt>
                <c:pt idx="645">
                  <c:v>44403.832372685189</c:v>
                </c:pt>
                <c:pt idx="646">
                  <c:v>44403.832384259258</c:v>
                </c:pt>
                <c:pt idx="647">
                  <c:v>44403.832395833328</c:v>
                </c:pt>
                <c:pt idx="648">
                  <c:v>44403.832407407397</c:v>
                </c:pt>
                <c:pt idx="649">
                  <c:v>44403.832418981481</c:v>
                </c:pt>
                <c:pt idx="650">
                  <c:v>44403.832430555558</c:v>
                </c:pt>
                <c:pt idx="651">
                  <c:v>44403.832442129627</c:v>
                </c:pt>
                <c:pt idx="652">
                  <c:v>44403.83252314815</c:v>
                </c:pt>
                <c:pt idx="653">
                  <c:v>44403.832685185182</c:v>
                </c:pt>
                <c:pt idx="654">
                  <c:v>44403.833518518521</c:v>
                </c:pt>
                <c:pt idx="655">
                  <c:v>44403.834930555553</c:v>
                </c:pt>
                <c:pt idx="656">
                  <c:v>44403.83494212963</c:v>
                </c:pt>
                <c:pt idx="657">
                  <c:v>44403.834953703707</c:v>
                </c:pt>
                <c:pt idx="658">
                  <c:v>44403.835011574083</c:v>
                </c:pt>
                <c:pt idx="659">
                  <c:v>44403.835115740738</c:v>
                </c:pt>
                <c:pt idx="660">
                  <c:v>44403.835266203707</c:v>
                </c:pt>
                <c:pt idx="661">
                  <c:v>44403.835381944453</c:v>
                </c:pt>
                <c:pt idx="662">
                  <c:v>44403.835532407407</c:v>
                </c:pt>
                <c:pt idx="663">
                  <c:v>44403.835694444453</c:v>
                </c:pt>
                <c:pt idx="664">
                  <c:v>44403.835844907408</c:v>
                </c:pt>
                <c:pt idx="665">
                  <c:v>44403.835995370369</c:v>
                </c:pt>
                <c:pt idx="666">
                  <c:v>44403.836226851847</c:v>
                </c:pt>
                <c:pt idx="667">
                  <c:v>44403.836400462962</c:v>
                </c:pt>
                <c:pt idx="668">
                  <c:v>44403.836655092593</c:v>
                </c:pt>
                <c:pt idx="669">
                  <c:v>44403.836886574078</c:v>
                </c:pt>
                <c:pt idx="670">
                  <c:v>44403.837152777778</c:v>
                </c:pt>
                <c:pt idx="671">
                  <c:v>44403.837673611109</c:v>
                </c:pt>
                <c:pt idx="672">
                  <c:v>44403.840856481482</c:v>
                </c:pt>
                <c:pt idx="673">
                  <c:v>44403.840868055559</c:v>
                </c:pt>
                <c:pt idx="674">
                  <c:v>44403.840879629628</c:v>
                </c:pt>
                <c:pt idx="675">
                  <c:v>44403.840902777767</c:v>
                </c:pt>
                <c:pt idx="676">
                  <c:v>44403.840914351851</c:v>
                </c:pt>
                <c:pt idx="677">
                  <c:v>44403.840937499997</c:v>
                </c:pt>
                <c:pt idx="678">
                  <c:v>44403.840960648151</c:v>
                </c:pt>
                <c:pt idx="679">
                  <c:v>44403.840983796297</c:v>
                </c:pt>
                <c:pt idx="680">
                  <c:v>44403.840995370367</c:v>
                </c:pt>
                <c:pt idx="681">
                  <c:v>44403.841006944444</c:v>
                </c:pt>
                <c:pt idx="682">
                  <c:v>44403.84101851852</c:v>
                </c:pt>
                <c:pt idx="683">
                  <c:v>44403.84103009259</c:v>
                </c:pt>
                <c:pt idx="684">
                  <c:v>44403.841064814813</c:v>
                </c:pt>
                <c:pt idx="685">
                  <c:v>44403.84107638889</c:v>
                </c:pt>
                <c:pt idx="686">
                  <c:v>44403.841087962966</c:v>
                </c:pt>
                <c:pt idx="687">
                  <c:v>44403.841099537043</c:v>
                </c:pt>
                <c:pt idx="688">
                  <c:v>44403.841111111113</c:v>
                </c:pt>
                <c:pt idx="689">
                  <c:v>44403.841203703712</c:v>
                </c:pt>
                <c:pt idx="690">
                  <c:v>44403.841446759259</c:v>
                </c:pt>
                <c:pt idx="691">
                  <c:v>44403.842361111107</c:v>
                </c:pt>
                <c:pt idx="692">
                  <c:v>44403.842407407406</c:v>
                </c:pt>
                <c:pt idx="693">
                  <c:v>44403.842418981483</c:v>
                </c:pt>
                <c:pt idx="694">
                  <c:v>44403.853854166657</c:v>
                </c:pt>
                <c:pt idx="695">
                  <c:v>44403.853865740741</c:v>
                </c:pt>
                <c:pt idx="696">
                  <c:v>44403.864976851852</c:v>
                </c:pt>
                <c:pt idx="697">
                  <c:v>44403.864988425928</c:v>
                </c:pt>
                <c:pt idx="698">
                  <c:v>44403.876435185193</c:v>
                </c:pt>
                <c:pt idx="699">
                  <c:v>44403.876446759263</c:v>
                </c:pt>
                <c:pt idx="700">
                  <c:v>44403.887754629628</c:v>
                </c:pt>
                <c:pt idx="701">
                  <c:v>44403.887766203698</c:v>
                </c:pt>
                <c:pt idx="702">
                  <c:v>44403.887777777767</c:v>
                </c:pt>
                <c:pt idx="703">
                  <c:v>44403.899317129632</c:v>
                </c:pt>
                <c:pt idx="704">
                  <c:v>44403.899699074071</c:v>
                </c:pt>
                <c:pt idx="705">
                  <c:v>44403.900671296287</c:v>
                </c:pt>
                <c:pt idx="706">
                  <c:v>44403.902037037027</c:v>
                </c:pt>
                <c:pt idx="707">
                  <c:v>44403.902071759258</c:v>
                </c:pt>
                <c:pt idx="708">
                  <c:v>44403.902407407397</c:v>
                </c:pt>
                <c:pt idx="709">
                  <c:v>44403.902430555558</c:v>
                </c:pt>
                <c:pt idx="710">
                  <c:v>44403.90252314815</c:v>
                </c:pt>
                <c:pt idx="711">
                  <c:v>44403.902557870373</c:v>
                </c:pt>
                <c:pt idx="712">
                  <c:v>44403.903101851851</c:v>
                </c:pt>
                <c:pt idx="713">
                  <c:v>44403.90320601852</c:v>
                </c:pt>
                <c:pt idx="714">
                  <c:v>44403.903356481482</c:v>
                </c:pt>
                <c:pt idx="715">
                  <c:v>44403.903391203698</c:v>
                </c:pt>
                <c:pt idx="716">
                  <c:v>44403.903703703712</c:v>
                </c:pt>
                <c:pt idx="717">
                  <c:v>44403.903738425928</c:v>
                </c:pt>
                <c:pt idx="718">
                  <c:v>44403.904050925928</c:v>
                </c:pt>
                <c:pt idx="719">
                  <c:v>44403.904930555553</c:v>
                </c:pt>
                <c:pt idx="720">
                  <c:v>44403.905092592591</c:v>
                </c:pt>
                <c:pt idx="721">
                  <c:v>44403.905127314807</c:v>
                </c:pt>
                <c:pt idx="722">
                  <c:v>44403.905219907407</c:v>
                </c:pt>
                <c:pt idx="723">
                  <c:v>44403.912488425929</c:v>
                </c:pt>
                <c:pt idx="724">
                  <c:v>44403.912499999999</c:v>
                </c:pt>
                <c:pt idx="725">
                  <c:v>44403.91851851852</c:v>
                </c:pt>
                <c:pt idx="726">
                  <c:v>44403.918541666673</c:v>
                </c:pt>
                <c:pt idx="727">
                  <c:v>44403.923032407409</c:v>
                </c:pt>
                <c:pt idx="728">
                  <c:v>44403.923043981478</c:v>
                </c:pt>
                <c:pt idx="729">
                  <c:v>44403.923206018517</c:v>
                </c:pt>
                <c:pt idx="730">
                  <c:v>44403.923217592594</c:v>
                </c:pt>
                <c:pt idx="731">
                  <c:v>44403.925104166658</c:v>
                </c:pt>
                <c:pt idx="732">
                  <c:v>44403.925138888888</c:v>
                </c:pt>
                <c:pt idx="733">
                  <c:v>44403.927384259259</c:v>
                </c:pt>
                <c:pt idx="734">
                  <c:v>44403.927499999998</c:v>
                </c:pt>
                <c:pt idx="735">
                  <c:v>44403.927777777782</c:v>
                </c:pt>
                <c:pt idx="736">
                  <c:v>44403.927800925929</c:v>
                </c:pt>
                <c:pt idx="737">
                  <c:v>44403.927939814806</c:v>
                </c:pt>
                <c:pt idx="738">
                  <c:v>44403.92800925926</c:v>
                </c:pt>
                <c:pt idx="739">
                  <c:v>44403.930243055547</c:v>
                </c:pt>
                <c:pt idx="740">
                  <c:v>44403.930300925917</c:v>
                </c:pt>
                <c:pt idx="741">
                  <c:v>44403.930914351848</c:v>
                </c:pt>
                <c:pt idx="742">
                  <c:v>44403.930937500001</c:v>
                </c:pt>
                <c:pt idx="743">
                  <c:v>44403.930995370371</c:v>
                </c:pt>
                <c:pt idx="744">
                  <c:v>44403.931030092594</c:v>
                </c:pt>
                <c:pt idx="745">
                  <c:v>44403.931666666656</c:v>
                </c:pt>
                <c:pt idx="746">
                  <c:v>44403.93173611111</c:v>
                </c:pt>
                <c:pt idx="747">
                  <c:v>44403.934421296297</c:v>
                </c:pt>
                <c:pt idx="748">
                  <c:v>44403.934432870366</c:v>
                </c:pt>
                <c:pt idx="749">
                  <c:v>44403.945555555547</c:v>
                </c:pt>
                <c:pt idx="750">
                  <c:v>44403.945567129631</c:v>
                </c:pt>
                <c:pt idx="751">
                  <c:v>44403.956712962958</c:v>
                </c:pt>
                <c:pt idx="752">
                  <c:v>44403.95821759259</c:v>
                </c:pt>
                <c:pt idx="753">
                  <c:v>44403.958229166667</c:v>
                </c:pt>
                <c:pt idx="754">
                  <c:v>44403.975219907406</c:v>
                </c:pt>
                <c:pt idx="755">
                  <c:v>44403.975254629629</c:v>
                </c:pt>
                <c:pt idx="756">
                  <c:v>44403.975613425922</c:v>
                </c:pt>
                <c:pt idx="757">
                  <c:v>44403.975787037038</c:v>
                </c:pt>
                <c:pt idx="758">
                  <c:v>44403.980671296304</c:v>
                </c:pt>
                <c:pt idx="759">
                  <c:v>44403.980682870373</c:v>
                </c:pt>
                <c:pt idx="760">
                  <c:v>44403.983541666668</c:v>
                </c:pt>
                <c:pt idx="761">
                  <c:v>44403.992106481477</c:v>
                </c:pt>
                <c:pt idx="762">
                  <c:v>44403.992118055547</c:v>
                </c:pt>
                <c:pt idx="763">
                  <c:v>44403.992129629631</c:v>
                </c:pt>
                <c:pt idx="764">
                  <c:v>44403.9922337963</c:v>
                </c:pt>
                <c:pt idx="765">
                  <c:v>44403.999456018522</c:v>
                </c:pt>
                <c:pt idx="766">
                  <c:v>44403.999467592592</c:v>
                </c:pt>
                <c:pt idx="767">
                  <c:v>44403.999479166669</c:v>
                </c:pt>
                <c:pt idx="768">
                  <c:v>44403.999490740738</c:v>
                </c:pt>
                <c:pt idx="769">
                  <c:v>44403.999502314808</c:v>
                </c:pt>
                <c:pt idx="770">
                  <c:v>44403.999548611107</c:v>
                </c:pt>
                <c:pt idx="771">
                  <c:v>44403.999560185177</c:v>
                </c:pt>
                <c:pt idx="772">
                  <c:v>44403.999571759261</c:v>
                </c:pt>
                <c:pt idx="773">
                  <c:v>44403.999583333331</c:v>
                </c:pt>
                <c:pt idx="774">
                  <c:v>44403.999664351853</c:v>
                </c:pt>
                <c:pt idx="775">
                  <c:v>44403.999675925923</c:v>
                </c:pt>
                <c:pt idx="776">
                  <c:v>44403.9996875</c:v>
                </c:pt>
                <c:pt idx="777">
                  <c:v>44403.999699074076</c:v>
                </c:pt>
                <c:pt idx="778">
                  <c:v>44403.999710648153</c:v>
                </c:pt>
                <c:pt idx="779">
                  <c:v>44403.999722222223</c:v>
                </c:pt>
                <c:pt idx="780">
                  <c:v>44403.999930555547</c:v>
                </c:pt>
                <c:pt idx="781">
                  <c:v>44403.999942129631</c:v>
                </c:pt>
                <c:pt idx="782">
                  <c:v>44404.000231481477</c:v>
                </c:pt>
                <c:pt idx="783">
                  <c:v>44404.000243055547</c:v>
                </c:pt>
                <c:pt idx="784">
                  <c:v>44404.000254629631</c:v>
                </c:pt>
                <c:pt idx="785">
                  <c:v>44404.0002662037</c:v>
                </c:pt>
                <c:pt idx="786">
                  <c:v>44404.000289351847</c:v>
                </c:pt>
                <c:pt idx="787">
                  <c:v>44404.000300925924</c:v>
                </c:pt>
                <c:pt idx="788">
                  <c:v>44404.000381944446</c:v>
                </c:pt>
                <c:pt idx="789">
                  <c:v>44404.000428240739</c:v>
                </c:pt>
                <c:pt idx="790">
                  <c:v>44404.002256944441</c:v>
                </c:pt>
                <c:pt idx="791">
                  <c:v>44404.002280092587</c:v>
                </c:pt>
                <c:pt idx="792">
                  <c:v>44404.015706018523</c:v>
                </c:pt>
                <c:pt idx="793">
                  <c:v>44404.02076388889</c:v>
                </c:pt>
                <c:pt idx="794">
                  <c:v>44404.028402777767</c:v>
                </c:pt>
                <c:pt idx="795">
                  <c:v>44404.028749999998</c:v>
                </c:pt>
                <c:pt idx="796">
                  <c:v>44404.028784722221</c:v>
                </c:pt>
                <c:pt idx="797">
                  <c:v>44404.030798611107</c:v>
                </c:pt>
                <c:pt idx="798">
                  <c:v>44404.030914351853</c:v>
                </c:pt>
                <c:pt idx="799">
                  <c:v>44404.031087962961</c:v>
                </c:pt>
                <c:pt idx="800">
                  <c:v>44404.031122685177</c:v>
                </c:pt>
                <c:pt idx="801">
                  <c:v>44404.032060185193</c:v>
                </c:pt>
                <c:pt idx="802">
                  <c:v>44404.032106481478</c:v>
                </c:pt>
                <c:pt idx="803">
                  <c:v>44404.033229166656</c:v>
                </c:pt>
                <c:pt idx="804">
                  <c:v>44404.033402777779</c:v>
                </c:pt>
                <c:pt idx="805">
                  <c:v>44404.034236111111</c:v>
                </c:pt>
                <c:pt idx="806">
                  <c:v>44404.034270833326</c:v>
                </c:pt>
                <c:pt idx="807">
                  <c:v>44404.034513888888</c:v>
                </c:pt>
                <c:pt idx="808">
                  <c:v>44404.034618055557</c:v>
                </c:pt>
                <c:pt idx="809">
                  <c:v>44404.035196759258</c:v>
                </c:pt>
                <c:pt idx="810">
                  <c:v>44404.035208333327</c:v>
                </c:pt>
                <c:pt idx="811">
                  <c:v>44404.035856481481</c:v>
                </c:pt>
                <c:pt idx="812">
                  <c:v>44404.035902777781</c:v>
                </c:pt>
                <c:pt idx="813">
                  <c:v>44404.039479166669</c:v>
                </c:pt>
                <c:pt idx="814">
                  <c:v>44404.039548611108</c:v>
                </c:pt>
                <c:pt idx="815">
                  <c:v>44404.042013888888</c:v>
                </c:pt>
                <c:pt idx="816">
                  <c:v>44404.042060185187</c:v>
                </c:pt>
                <c:pt idx="817">
                  <c:v>44404.042337962957</c:v>
                </c:pt>
                <c:pt idx="818">
                  <c:v>44404.042372685188</c:v>
                </c:pt>
                <c:pt idx="819">
                  <c:v>44404.042974537027</c:v>
                </c:pt>
                <c:pt idx="820">
                  <c:v>44404.04315972222</c:v>
                </c:pt>
                <c:pt idx="821">
                  <c:v>44404.043865740743</c:v>
                </c:pt>
                <c:pt idx="822">
                  <c:v>44404.043935185182</c:v>
                </c:pt>
                <c:pt idx="823">
                  <c:v>44404.044594907413</c:v>
                </c:pt>
                <c:pt idx="824">
                  <c:v>44404.044641203713</c:v>
                </c:pt>
                <c:pt idx="825">
                  <c:v>44404.045254629629</c:v>
                </c:pt>
                <c:pt idx="826">
                  <c:v>44404.045266203713</c:v>
                </c:pt>
                <c:pt idx="827">
                  <c:v>44404.056226851862</c:v>
                </c:pt>
                <c:pt idx="828">
                  <c:v>44404.056238425917</c:v>
                </c:pt>
                <c:pt idx="829">
                  <c:v>44404.0627662037</c:v>
                </c:pt>
                <c:pt idx="830">
                  <c:v>44404.062939814823</c:v>
                </c:pt>
                <c:pt idx="831">
                  <c:v>44404.063738425917</c:v>
                </c:pt>
                <c:pt idx="832">
                  <c:v>44404.063784722217</c:v>
                </c:pt>
                <c:pt idx="833">
                  <c:v>44404.067094907397</c:v>
                </c:pt>
                <c:pt idx="834">
                  <c:v>44404.067106481481</c:v>
                </c:pt>
                <c:pt idx="835">
                  <c:v>44404.073611111111</c:v>
                </c:pt>
                <c:pt idx="836">
                  <c:v>44404.073645833327</c:v>
                </c:pt>
                <c:pt idx="837">
                  <c:v>44404.074189814812</c:v>
                </c:pt>
                <c:pt idx="838">
                  <c:v>44404.074212962973</c:v>
                </c:pt>
                <c:pt idx="839">
                  <c:v>44404.075543981482</c:v>
                </c:pt>
                <c:pt idx="840">
                  <c:v>44404.075694444437</c:v>
                </c:pt>
                <c:pt idx="841">
                  <c:v>44404.077372685177</c:v>
                </c:pt>
                <c:pt idx="842">
                  <c:v>44404.077511574083</c:v>
                </c:pt>
                <c:pt idx="843">
                  <c:v>44404.077638888892</c:v>
                </c:pt>
                <c:pt idx="844">
                  <c:v>44404.077685185177</c:v>
                </c:pt>
                <c:pt idx="845">
                  <c:v>44404.077881944453</c:v>
                </c:pt>
                <c:pt idx="846">
                  <c:v>44404.077893518523</c:v>
                </c:pt>
                <c:pt idx="847">
                  <c:v>44404.079409722217</c:v>
                </c:pt>
                <c:pt idx="848">
                  <c:v>44404.079502314817</c:v>
                </c:pt>
                <c:pt idx="849">
                  <c:v>44404.081446759257</c:v>
                </c:pt>
                <c:pt idx="850">
                  <c:v>44404.08152777778</c:v>
                </c:pt>
                <c:pt idx="851">
                  <c:v>44404.082638888889</c:v>
                </c:pt>
                <c:pt idx="852">
                  <c:v>44404.08284722222</c:v>
                </c:pt>
                <c:pt idx="853">
                  <c:v>44404.083009259259</c:v>
                </c:pt>
                <c:pt idx="854">
                  <c:v>44404.083032407398</c:v>
                </c:pt>
                <c:pt idx="855">
                  <c:v>44404.086921296293</c:v>
                </c:pt>
                <c:pt idx="856">
                  <c:v>44404.086956018517</c:v>
                </c:pt>
                <c:pt idx="857">
                  <c:v>44404.090810185182</c:v>
                </c:pt>
                <c:pt idx="858">
                  <c:v>44404.090821759259</c:v>
                </c:pt>
                <c:pt idx="859">
                  <c:v>44404.091053240743</c:v>
                </c:pt>
                <c:pt idx="860">
                  <c:v>44404.091157407413</c:v>
                </c:pt>
                <c:pt idx="861">
                  <c:v>44404.096631944441</c:v>
                </c:pt>
                <c:pt idx="862">
                  <c:v>44404.096724537027</c:v>
                </c:pt>
                <c:pt idx="863">
                  <c:v>44404.099826388891</c:v>
                </c:pt>
                <c:pt idx="864">
                  <c:v>44404.099907407413</c:v>
                </c:pt>
                <c:pt idx="865">
                  <c:v>44404.102002314823</c:v>
                </c:pt>
                <c:pt idx="866">
                  <c:v>44404.102013888893</c:v>
                </c:pt>
                <c:pt idx="867">
                  <c:v>44404.105787037042</c:v>
                </c:pt>
                <c:pt idx="868">
                  <c:v>44404.105925925927</c:v>
                </c:pt>
                <c:pt idx="869">
                  <c:v>44404.106122685182</c:v>
                </c:pt>
                <c:pt idx="870">
                  <c:v>44404.106226851851</c:v>
                </c:pt>
                <c:pt idx="871">
                  <c:v>44404.106493055559</c:v>
                </c:pt>
                <c:pt idx="872">
                  <c:v>44404.107164351852</c:v>
                </c:pt>
                <c:pt idx="873">
                  <c:v>44404.108067129629</c:v>
                </c:pt>
                <c:pt idx="874">
                  <c:v>44404.108194444438</c:v>
                </c:pt>
                <c:pt idx="875">
                  <c:v>44404.109826388893</c:v>
                </c:pt>
                <c:pt idx="876">
                  <c:v>44404.109918981478</c:v>
                </c:pt>
                <c:pt idx="877">
                  <c:v>44404.111238425918</c:v>
                </c:pt>
                <c:pt idx="878">
                  <c:v>44404.111458333333</c:v>
                </c:pt>
                <c:pt idx="879">
                  <c:v>44404.112986111111</c:v>
                </c:pt>
                <c:pt idx="880">
                  <c:v>44404.112997685188</c:v>
                </c:pt>
                <c:pt idx="881">
                  <c:v>44404.114687499998</c:v>
                </c:pt>
                <c:pt idx="882">
                  <c:v>44404.114768518521</c:v>
                </c:pt>
                <c:pt idx="883">
                  <c:v>44404.115277777782</c:v>
                </c:pt>
                <c:pt idx="884">
                  <c:v>44404.115300925929</c:v>
                </c:pt>
                <c:pt idx="885">
                  <c:v>44404.116203703707</c:v>
                </c:pt>
                <c:pt idx="886">
                  <c:v>44404.116585648153</c:v>
                </c:pt>
                <c:pt idx="887">
                  <c:v>44404.116956018523</c:v>
                </c:pt>
                <c:pt idx="888">
                  <c:v>44404.117175925923</c:v>
                </c:pt>
                <c:pt idx="889">
                  <c:v>44404.118067129632</c:v>
                </c:pt>
                <c:pt idx="890">
                  <c:v>44404.118148148147</c:v>
                </c:pt>
                <c:pt idx="891">
                  <c:v>44404.120821759258</c:v>
                </c:pt>
                <c:pt idx="892">
                  <c:v>44404.120844907397</c:v>
                </c:pt>
                <c:pt idx="893">
                  <c:v>44404.121481481481</c:v>
                </c:pt>
                <c:pt idx="894">
                  <c:v>44404.121516203697</c:v>
                </c:pt>
                <c:pt idx="895">
                  <c:v>44404.123113425929</c:v>
                </c:pt>
                <c:pt idx="896">
                  <c:v>44404.123136574082</c:v>
                </c:pt>
                <c:pt idx="897">
                  <c:v>44404.124027777783</c:v>
                </c:pt>
                <c:pt idx="898">
                  <c:v>44404.124039351853</c:v>
                </c:pt>
                <c:pt idx="899">
                  <c:v>44404.149293981478</c:v>
                </c:pt>
                <c:pt idx="900">
                  <c:v>44404.149305555547</c:v>
                </c:pt>
                <c:pt idx="901">
                  <c:v>44404.151226851849</c:v>
                </c:pt>
                <c:pt idx="902">
                  <c:v>44404.151284722233</c:v>
                </c:pt>
                <c:pt idx="903">
                  <c:v>44404.160138888888</c:v>
                </c:pt>
                <c:pt idx="904">
                  <c:v>44404.160150462973</c:v>
                </c:pt>
                <c:pt idx="905">
                  <c:v>44404.170277777783</c:v>
                </c:pt>
                <c:pt idx="906">
                  <c:v>44404.170289351852</c:v>
                </c:pt>
                <c:pt idx="907">
                  <c:v>44404.189259259263</c:v>
                </c:pt>
                <c:pt idx="908">
                  <c:v>44404.189641203702</c:v>
                </c:pt>
                <c:pt idx="909">
                  <c:v>44404.19023148148</c:v>
                </c:pt>
                <c:pt idx="910">
                  <c:v>44404.19127314815</c:v>
                </c:pt>
                <c:pt idx="911">
                  <c:v>44404.191643518519</c:v>
                </c:pt>
                <c:pt idx="912">
                  <c:v>44404.191967592589</c:v>
                </c:pt>
                <c:pt idx="913">
                  <c:v>44404.192013888889</c:v>
                </c:pt>
                <c:pt idx="914">
                  <c:v>44404.192152777781</c:v>
                </c:pt>
                <c:pt idx="915">
                  <c:v>44404.192164351851</c:v>
                </c:pt>
                <c:pt idx="916">
                  <c:v>44404.193657407413</c:v>
                </c:pt>
                <c:pt idx="917">
                  <c:v>44404.19394675926</c:v>
                </c:pt>
                <c:pt idx="918">
                  <c:v>44404.194016203714</c:v>
                </c:pt>
                <c:pt idx="919">
                  <c:v>44404.194178240738</c:v>
                </c:pt>
                <c:pt idx="920">
                  <c:v>44404.195277777777</c:v>
                </c:pt>
                <c:pt idx="921">
                  <c:v>44404.195381944453</c:v>
                </c:pt>
                <c:pt idx="922">
                  <c:v>44404.196412037039</c:v>
                </c:pt>
                <c:pt idx="923">
                  <c:v>44404.196655092594</c:v>
                </c:pt>
                <c:pt idx="924">
                  <c:v>44404.196770833332</c:v>
                </c:pt>
                <c:pt idx="925">
                  <c:v>44404.197129629632</c:v>
                </c:pt>
                <c:pt idx="926">
                  <c:v>44404.19804398148</c:v>
                </c:pt>
                <c:pt idx="927">
                  <c:v>44404.198483796303</c:v>
                </c:pt>
                <c:pt idx="928">
                  <c:v>44404.198564814818</c:v>
                </c:pt>
                <c:pt idx="929">
                  <c:v>44404.198738425926</c:v>
                </c:pt>
                <c:pt idx="930">
                  <c:v>44404.198981481481</c:v>
                </c:pt>
                <c:pt idx="931">
                  <c:v>44404.19908564815</c:v>
                </c:pt>
                <c:pt idx="932">
                  <c:v>44404.200648148151</c:v>
                </c:pt>
                <c:pt idx="933">
                  <c:v>44404.200729166667</c:v>
                </c:pt>
                <c:pt idx="934">
                  <c:v>44404.203634259262</c:v>
                </c:pt>
                <c:pt idx="935">
                  <c:v>44404.203645833331</c:v>
                </c:pt>
                <c:pt idx="936">
                  <c:v>44404.207048611112</c:v>
                </c:pt>
                <c:pt idx="937">
                  <c:v>44404.20721064815</c:v>
                </c:pt>
                <c:pt idx="938">
                  <c:v>44404.207928240743</c:v>
                </c:pt>
                <c:pt idx="939">
                  <c:v>44404.207986111112</c:v>
                </c:pt>
                <c:pt idx="940">
                  <c:v>44404.21025462963</c:v>
                </c:pt>
                <c:pt idx="941">
                  <c:v>44404.210428240738</c:v>
                </c:pt>
                <c:pt idx="942">
                  <c:v>44404.2109375</c:v>
                </c:pt>
                <c:pt idx="943">
                  <c:v>44404.211168981477</c:v>
                </c:pt>
                <c:pt idx="944">
                  <c:v>44404.212372685193</c:v>
                </c:pt>
                <c:pt idx="945">
                  <c:v>44404.212604166663</c:v>
                </c:pt>
                <c:pt idx="946">
                  <c:v>44404.213506944441</c:v>
                </c:pt>
                <c:pt idx="947">
                  <c:v>44404.214282407411</c:v>
                </c:pt>
                <c:pt idx="948">
                  <c:v>44404.214641203696</c:v>
                </c:pt>
                <c:pt idx="949">
                  <c:v>44404.214745370373</c:v>
                </c:pt>
                <c:pt idx="950">
                  <c:v>44404.216597222221</c:v>
                </c:pt>
                <c:pt idx="951">
                  <c:v>44404.217048611114</c:v>
                </c:pt>
                <c:pt idx="952">
                  <c:v>44404.217905092592</c:v>
                </c:pt>
                <c:pt idx="953">
                  <c:v>44404.217974537038</c:v>
                </c:pt>
                <c:pt idx="954">
                  <c:v>44404.219270833331</c:v>
                </c:pt>
                <c:pt idx="955">
                  <c:v>44404.219548611109</c:v>
                </c:pt>
                <c:pt idx="956">
                  <c:v>44404.219652777778</c:v>
                </c:pt>
                <c:pt idx="957">
                  <c:v>44404.21974537037</c:v>
                </c:pt>
                <c:pt idx="958">
                  <c:v>44404.220636574071</c:v>
                </c:pt>
                <c:pt idx="959">
                  <c:v>44404.220752314817</c:v>
                </c:pt>
                <c:pt idx="960">
                  <c:v>44404.222129629627</c:v>
                </c:pt>
                <c:pt idx="961">
                  <c:v>44404.222337962958</c:v>
                </c:pt>
                <c:pt idx="962">
                  <c:v>44404.225254629629</c:v>
                </c:pt>
                <c:pt idx="963">
                  <c:v>44404.225300925929</c:v>
                </c:pt>
                <c:pt idx="964">
                  <c:v>44404.225613425922</c:v>
                </c:pt>
                <c:pt idx="965">
                  <c:v>44404.226481481477</c:v>
                </c:pt>
                <c:pt idx="966">
                  <c:v>44404.226504629631</c:v>
                </c:pt>
                <c:pt idx="967">
                  <c:v>44404.228263888886</c:v>
                </c:pt>
                <c:pt idx="968">
                  <c:v>44404.22828703704</c:v>
                </c:pt>
                <c:pt idx="969">
                  <c:v>44404.228506944448</c:v>
                </c:pt>
                <c:pt idx="970">
                  <c:v>44404.22865740741</c:v>
                </c:pt>
                <c:pt idx="971">
                  <c:v>44404.230775462973</c:v>
                </c:pt>
                <c:pt idx="972">
                  <c:v>44404.233460648153</c:v>
                </c:pt>
                <c:pt idx="973">
                  <c:v>44404.234201388892</c:v>
                </c:pt>
                <c:pt idx="974">
                  <c:v>44404.234710648147</c:v>
                </c:pt>
                <c:pt idx="975">
                  <c:v>44404.235694444447</c:v>
                </c:pt>
                <c:pt idx="976">
                  <c:v>44404.236006944448</c:v>
                </c:pt>
                <c:pt idx="977">
                  <c:v>44404.237696759257</c:v>
                </c:pt>
                <c:pt idx="978">
                  <c:v>44404.237974537027</c:v>
                </c:pt>
                <c:pt idx="979">
                  <c:v>44404.238692129627</c:v>
                </c:pt>
                <c:pt idx="980">
                  <c:v>44404.238715277781</c:v>
                </c:pt>
                <c:pt idx="981">
                  <c:v>44404.240335648137</c:v>
                </c:pt>
                <c:pt idx="982">
                  <c:v>44404.240497685183</c:v>
                </c:pt>
                <c:pt idx="983">
                  <c:v>44404.24391203704</c:v>
                </c:pt>
                <c:pt idx="984">
                  <c:v>44404.243981481479</c:v>
                </c:pt>
                <c:pt idx="985">
                  <c:v>44404.244895833333</c:v>
                </c:pt>
                <c:pt idx="986">
                  <c:v>44404.245196759257</c:v>
                </c:pt>
                <c:pt idx="987">
                  <c:v>44404.246701388889</c:v>
                </c:pt>
                <c:pt idx="988">
                  <c:v>44404.246817129628</c:v>
                </c:pt>
                <c:pt idx="989">
                  <c:v>44404.247858796298</c:v>
                </c:pt>
                <c:pt idx="990">
                  <c:v>44404.248124999998</c:v>
                </c:pt>
                <c:pt idx="991">
                  <c:v>44404.248182870368</c:v>
                </c:pt>
                <c:pt idx="992">
                  <c:v>44404.248206018521</c:v>
                </c:pt>
                <c:pt idx="993">
                  <c:v>44404.248865740738</c:v>
                </c:pt>
                <c:pt idx="994">
                  <c:v>44404.249143518522</c:v>
                </c:pt>
                <c:pt idx="995">
                  <c:v>44404.249664351853</c:v>
                </c:pt>
                <c:pt idx="996">
                  <c:v>44404.249768518523</c:v>
                </c:pt>
                <c:pt idx="997">
                  <c:v>44404.249826388892</c:v>
                </c:pt>
                <c:pt idx="998">
                  <c:v>44404.249965277777</c:v>
                </c:pt>
                <c:pt idx="999">
                  <c:v>44404.250439814823</c:v>
                </c:pt>
                <c:pt idx="1000">
                  <c:v>44404.250474537039</c:v>
                </c:pt>
                <c:pt idx="1001">
                  <c:v>44404.250752314823</c:v>
                </c:pt>
                <c:pt idx="1002">
                  <c:v>44404.250891203701</c:v>
                </c:pt>
                <c:pt idx="1003">
                  <c:v>44404.251631944448</c:v>
                </c:pt>
                <c:pt idx="1004">
                  <c:v>44404.251689814817</c:v>
                </c:pt>
                <c:pt idx="1005">
                  <c:v>44404.252268518518</c:v>
                </c:pt>
                <c:pt idx="1006">
                  <c:v>44404.252291666657</c:v>
                </c:pt>
                <c:pt idx="1007">
                  <c:v>44404.252349537041</c:v>
                </c:pt>
                <c:pt idx="1008">
                  <c:v>44404.252500000002</c:v>
                </c:pt>
                <c:pt idx="1009">
                  <c:v>44404.254340277781</c:v>
                </c:pt>
                <c:pt idx="1010">
                  <c:v>44404.254351851851</c:v>
                </c:pt>
                <c:pt idx="1011">
                  <c:v>44404.255370370367</c:v>
                </c:pt>
                <c:pt idx="1012">
                  <c:v>44404.255509259259</c:v>
                </c:pt>
                <c:pt idx="1013">
                  <c:v>44404.255624999998</c:v>
                </c:pt>
                <c:pt idx="1014">
                  <c:v>44404.25576388889</c:v>
                </c:pt>
                <c:pt idx="1015">
                  <c:v>44404.256307870368</c:v>
                </c:pt>
                <c:pt idx="1016">
                  <c:v>44404.256354166668</c:v>
                </c:pt>
                <c:pt idx="1017">
                  <c:v>44404.256990740738</c:v>
                </c:pt>
                <c:pt idx="1018">
                  <c:v>44404.257708333331</c:v>
                </c:pt>
                <c:pt idx="1019">
                  <c:v>44404.25885416667</c:v>
                </c:pt>
                <c:pt idx="1020">
                  <c:v>44404.259027777778</c:v>
                </c:pt>
                <c:pt idx="1021">
                  <c:v>44404.260578703703</c:v>
                </c:pt>
                <c:pt idx="1022">
                  <c:v>44404.260648148149</c:v>
                </c:pt>
                <c:pt idx="1023">
                  <c:v>44404.262997685182</c:v>
                </c:pt>
                <c:pt idx="1024">
                  <c:v>44404.263020833343</c:v>
                </c:pt>
                <c:pt idx="1025">
                  <c:v>44404.264143518521</c:v>
                </c:pt>
                <c:pt idx="1026">
                  <c:v>44404.264305555553</c:v>
                </c:pt>
                <c:pt idx="1027">
                  <c:v>44404.264675925922</c:v>
                </c:pt>
                <c:pt idx="1028">
                  <c:v>44404.265115740738</c:v>
                </c:pt>
                <c:pt idx="1029">
                  <c:v>44404.266365740739</c:v>
                </c:pt>
                <c:pt idx="1030">
                  <c:v>44404.266377314823</c:v>
                </c:pt>
                <c:pt idx="1031">
                  <c:v>44404.272812499999</c:v>
                </c:pt>
                <c:pt idx="1032">
                  <c:v>44404.276493055557</c:v>
                </c:pt>
                <c:pt idx="1033">
                  <c:v>44404.277465277781</c:v>
                </c:pt>
                <c:pt idx="1034">
                  <c:v>44404.27747685185</c:v>
                </c:pt>
                <c:pt idx="1035">
                  <c:v>44404.283831018518</c:v>
                </c:pt>
                <c:pt idx="1036">
                  <c:v>44404.28398148148</c:v>
                </c:pt>
                <c:pt idx="1037">
                  <c:v>44404.285000000003</c:v>
                </c:pt>
                <c:pt idx="1038">
                  <c:v>44404.285104166673</c:v>
                </c:pt>
                <c:pt idx="1039">
                  <c:v>44404.286377314813</c:v>
                </c:pt>
                <c:pt idx="1040">
                  <c:v>44404.286400462966</c:v>
                </c:pt>
                <c:pt idx="1041">
                  <c:v>44404.286562499998</c:v>
                </c:pt>
                <c:pt idx="1042">
                  <c:v>44404.286643518521</c:v>
                </c:pt>
                <c:pt idx="1043">
                  <c:v>44404.296527777777</c:v>
                </c:pt>
                <c:pt idx="1044">
                  <c:v>44404.297025462962</c:v>
                </c:pt>
                <c:pt idx="1045">
                  <c:v>44404.307974537027</c:v>
                </c:pt>
                <c:pt idx="1046">
                  <c:v>44404.307986111111</c:v>
                </c:pt>
                <c:pt idx="1047">
                  <c:v>44404.315532407411</c:v>
                </c:pt>
                <c:pt idx="1048">
                  <c:v>44404.316817129627</c:v>
                </c:pt>
                <c:pt idx="1049">
                  <c:v>44404.317141203697</c:v>
                </c:pt>
                <c:pt idx="1050">
                  <c:v>44404.317835648151</c:v>
                </c:pt>
                <c:pt idx="1051">
                  <c:v>44404.31790509259</c:v>
                </c:pt>
                <c:pt idx="1052">
                  <c:v>44404.330497685187</c:v>
                </c:pt>
                <c:pt idx="1053">
                  <c:v>44404.330509259264</c:v>
                </c:pt>
                <c:pt idx="1054">
                  <c:v>44404.338564814818</c:v>
                </c:pt>
                <c:pt idx="1055">
                  <c:v>44404.338576388887</c:v>
                </c:pt>
                <c:pt idx="1056">
                  <c:v>44404.34103009259</c:v>
                </c:pt>
                <c:pt idx="1057">
                  <c:v>44404.341064814813</c:v>
                </c:pt>
                <c:pt idx="1058">
                  <c:v>44404.341828703713</c:v>
                </c:pt>
                <c:pt idx="1059">
                  <c:v>44404.341840277782</c:v>
                </c:pt>
                <c:pt idx="1060">
                  <c:v>44404.353912037041</c:v>
                </c:pt>
                <c:pt idx="1061">
                  <c:v>44404.35392361111</c:v>
                </c:pt>
                <c:pt idx="1062">
                  <c:v>44404.365416666667</c:v>
                </c:pt>
                <c:pt idx="1063">
                  <c:v>44404.365428240737</c:v>
                </c:pt>
                <c:pt idx="1064">
                  <c:v>44404.375416666669</c:v>
                </c:pt>
                <c:pt idx="1065">
                  <c:v>44404.375486111108</c:v>
                </c:pt>
                <c:pt idx="1066">
                  <c:v>44404.375752314823</c:v>
                </c:pt>
                <c:pt idx="1067">
                  <c:v>44404.375775462962</c:v>
                </c:pt>
                <c:pt idx="1068">
                  <c:v>44404.377708333333</c:v>
                </c:pt>
                <c:pt idx="1069">
                  <c:v>44404.37771990741</c:v>
                </c:pt>
                <c:pt idx="1070">
                  <c:v>44404.388206018521</c:v>
                </c:pt>
                <c:pt idx="1071">
                  <c:v>44404.389409722222</c:v>
                </c:pt>
                <c:pt idx="1072">
                  <c:v>44404.389421296299</c:v>
                </c:pt>
                <c:pt idx="1073">
                  <c:v>44404.394236111111</c:v>
                </c:pt>
                <c:pt idx="1074">
                  <c:v>44404.394386574073</c:v>
                </c:pt>
                <c:pt idx="1075">
                  <c:v>44404.394548611112</c:v>
                </c:pt>
                <c:pt idx="1076">
                  <c:v>44404.394606481481</c:v>
                </c:pt>
                <c:pt idx="1077">
                  <c:v>44404.401342592602</c:v>
                </c:pt>
                <c:pt idx="1078">
                  <c:v>44404.401354166657</c:v>
                </c:pt>
                <c:pt idx="1079">
                  <c:v>44404.412812499999</c:v>
                </c:pt>
                <c:pt idx="1080">
                  <c:v>44404.412858796299</c:v>
                </c:pt>
                <c:pt idx="1081">
                  <c:v>44404.413159722222</c:v>
                </c:pt>
                <c:pt idx="1082">
                  <c:v>44404.413240740738</c:v>
                </c:pt>
                <c:pt idx="1083">
                  <c:v>44404.413842592592</c:v>
                </c:pt>
                <c:pt idx="1084">
                  <c:v>44404.413854166669</c:v>
                </c:pt>
                <c:pt idx="1085">
                  <c:v>44404.416886574072</c:v>
                </c:pt>
                <c:pt idx="1086">
                  <c:v>44404.416909722233</c:v>
                </c:pt>
                <c:pt idx="1087">
                  <c:v>44404.418761574067</c:v>
                </c:pt>
                <c:pt idx="1088">
                  <c:v>44404.418819444443</c:v>
                </c:pt>
                <c:pt idx="1089">
                  <c:v>44404.419386574067</c:v>
                </c:pt>
                <c:pt idx="1090">
                  <c:v>44404.419548611113</c:v>
                </c:pt>
                <c:pt idx="1091">
                  <c:v>44404.419618055559</c:v>
                </c:pt>
                <c:pt idx="1092">
                  <c:v>44404.419664351852</c:v>
                </c:pt>
                <c:pt idx="1093">
                  <c:v>44404.419733796298</c:v>
                </c:pt>
                <c:pt idx="1094">
                  <c:v>44404.419965277782</c:v>
                </c:pt>
                <c:pt idx="1095">
                  <c:v>44404.420115740737</c:v>
                </c:pt>
                <c:pt idx="1096">
                  <c:v>44404.42019675926</c:v>
                </c:pt>
                <c:pt idx="1097">
                  <c:v>44404.420243055552</c:v>
                </c:pt>
                <c:pt idx="1098">
                  <c:v>44404.420266203713</c:v>
                </c:pt>
                <c:pt idx="1099">
                  <c:v>44404.421342592592</c:v>
                </c:pt>
                <c:pt idx="1100">
                  <c:v>44404.421388888892</c:v>
                </c:pt>
                <c:pt idx="1101">
                  <c:v>44404.421527777777</c:v>
                </c:pt>
                <c:pt idx="1102">
                  <c:v>44404.4215625</c:v>
                </c:pt>
                <c:pt idx="1103">
                  <c:v>44404.421655092592</c:v>
                </c:pt>
                <c:pt idx="1104">
                  <c:v>44404.421678240738</c:v>
                </c:pt>
                <c:pt idx="1105">
                  <c:v>44404.421747685177</c:v>
                </c:pt>
                <c:pt idx="1106">
                  <c:v>44404.421863425923</c:v>
                </c:pt>
                <c:pt idx="1107">
                  <c:v>44404.423831018517</c:v>
                </c:pt>
                <c:pt idx="1108">
                  <c:v>44404.423842592587</c:v>
                </c:pt>
                <c:pt idx="1109">
                  <c:v>44404.425740740742</c:v>
                </c:pt>
                <c:pt idx="1110">
                  <c:v>44404.425810185188</c:v>
                </c:pt>
                <c:pt idx="1111">
                  <c:v>44404.426238425927</c:v>
                </c:pt>
                <c:pt idx="1112">
                  <c:v>44404.426249999997</c:v>
                </c:pt>
                <c:pt idx="1113">
                  <c:v>44404.437777777777</c:v>
                </c:pt>
                <c:pt idx="1114">
                  <c:v>44404.437789351847</c:v>
                </c:pt>
                <c:pt idx="1115">
                  <c:v>44404.442893518521</c:v>
                </c:pt>
                <c:pt idx="1116">
                  <c:v>44404.443032407413</c:v>
                </c:pt>
                <c:pt idx="1117">
                  <c:v>44404.444131944438</c:v>
                </c:pt>
                <c:pt idx="1118">
                  <c:v>44404.44427083333</c:v>
                </c:pt>
                <c:pt idx="1119">
                  <c:v>44404.444560185177</c:v>
                </c:pt>
                <c:pt idx="1120">
                  <c:v>44404.444571759261</c:v>
                </c:pt>
                <c:pt idx="1121">
                  <c:v>44404.445</c:v>
                </c:pt>
                <c:pt idx="1122">
                  <c:v>44404.445173611108</c:v>
                </c:pt>
                <c:pt idx="1123">
                  <c:v>44404.446157407408</c:v>
                </c:pt>
                <c:pt idx="1124">
                  <c:v>44404.446180555547</c:v>
                </c:pt>
                <c:pt idx="1125">
                  <c:v>44404.446805555563</c:v>
                </c:pt>
                <c:pt idx="1126">
                  <c:v>44404.446828703702</c:v>
                </c:pt>
                <c:pt idx="1127">
                  <c:v>44404.449687499997</c:v>
                </c:pt>
                <c:pt idx="1128">
                  <c:v>44404.449699074074</c:v>
                </c:pt>
                <c:pt idx="1129">
                  <c:v>44404.450972222221</c:v>
                </c:pt>
                <c:pt idx="1130">
                  <c:v>44404.452731481477</c:v>
                </c:pt>
                <c:pt idx="1131">
                  <c:v>44404.469282407408</c:v>
                </c:pt>
                <c:pt idx="1132">
                  <c:v>44404.469363425917</c:v>
                </c:pt>
                <c:pt idx="1133">
                  <c:v>44404.470370370371</c:v>
                </c:pt>
                <c:pt idx="1134">
                  <c:v>44404.47047453704</c:v>
                </c:pt>
                <c:pt idx="1135">
                  <c:v>44404.473182870373</c:v>
                </c:pt>
                <c:pt idx="1136">
                  <c:v>44404.473263888889</c:v>
                </c:pt>
                <c:pt idx="1137">
                  <c:v>44404.473946759259</c:v>
                </c:pt>
                <c:pt idx="1138">
                  <c:v>44404.473958333343</c:v>
                </c:pt>
                <c:pt idx="1139">
                  <c:v>44404.474594907413</c:v>
                </c:pt>
                <c:pt idx="1140">
                  <c:v>44404.474965277783</c:v>
                </c:pt>
                <c:pt idx="1141">
                  <c:v>44404.475983796299</c:v>
                </c:pt>
                <c:pt idx="1142">
                  <c:v>44404.476076388892</c:v>
                </c:pt>
                <c:pt idx="1143">
                  <c:v>44404.476597222223</c:v>
                </c:pt>
                <c:pt idx="1144">
                  <c:v>44404.476712962962</c:v>
                </c:pt>
                <c:pt idx="1145">
                  <c:v>44404.476863425924</c:v>
                </c:pt>
                <c:pt idx="1146">
                  <c:v>44404.477187500001</c:v>
                </c:pt>
                <c:pt idx="1147">
                  <c:v>44404.477430555547</c:v>
                </c:pt>
                <c:pt idx="1148">
                  <c:v>44404.477569444447</c:v>
                </c:pt>
                <c:pt idx="1149">
                  <c:v>44404.477789351848</c:v>
                </c:pt>
                <c:pt idx="1150">
                  <c:v>44404.477916666663</c:v>
                </c:pt>
                <c:pt idx="1151">
                  <c:v>44404.478217592587</c:v>
                </c:pt>
                <c:pt idx="1152">
                  <c:v>44404.478391203702</c:v>
                </c:pt>
                <c:pt idx="1153">
                  <c:v>44404.486180555563</c:v>
                </c:pt>
                <c:pt idx="1154">
                  <c:v>44404.486192129632</c:v>
                </c:pt>
                <c:pt idx="1155">
                  <c:v>44404.495625000003</c:v>
                </c:pt>
                <c:pt idx="1156">
                  <c:v>44404.495949074073</c:v>
                </c:pt>
                <c:pt idx="1157">
                  <c:v>44404.496631944443</c:v>
                </c:pt>
                <c:pt idx="1158">
                  <c:v>44404.497627314813</c:v>
                </c:pt>
                <c:pt idx="1159">
                  <c:v>44404.49763888889</c:v>
                </c:pt>
                <c:pt idx="1160">
                  <c:v>44404.509027777778</c:v>
                </c:pt>
                <c:pt idx="1161">
                  <c:v>44404.509039351848</c:v>
                </c:pt>
                <c:pt idx="1162">
                  <c:v>44404.520405092589</c:v>
                </c:pt>
                <c:pt idx="1163">
                  <c:v>44404.520416666674</c:v>
                </c:pt>
                <c:pt idx="1164">
                  <c:v>44404.523726851847</c:v>
                </c:pt>
                <c:pt idx="1165">
                  <c:v>44404.523877314823</c:v>
                </c:pt>
                <c:pt idx="1166">
                  <c:v>44404.524016203701</c:v>
                </c:pt>
                <c:pt idx="1167">
                  <c:v>44404.524062500001</c:v>
                </c:pt>
                <c:pt idx="1168">
                  <c:v>44404.524189814823</c:v>
                </c:pt>
                <c:pt idx="1169">
                  <c:v>44404.52484953704</c:v>
                </c:pt>
                <c:pt idx="1170">
                  <c:v>44404.524988425917</c:v>
                </c:pt>
                <c:pt idx="1171">
                  <c:v>44404.525011574071</c:v>
                </c:pt>
                <c:pt idx="1172">
                  <c:v>44404.525289351863</c:v>
                </c:pt>
                <c:pt idx="1173">
                  <c:v>44404.525312500002</c:v>
                </c:pt>
                <c:pt idx="1174">
                  <c:v>44404.52542824074</c:v>
                </c:pt>
                <c:pt idx="1175">
                  <c:v>44404.525439814817</c:v>
                </c:pt>
                <c:pt idx="1176">
                  <c:v>44404.52548611111</c:v>
                </c:pt>
                <c:pt idx="1177">
                  <c:v>44404.525706018518</c:v>
                </c:pt>
                <c:pt idx="1178">
                  <c:v>44404.525717592587</c:v>
                </c:pt>
                <c:pt idx="1179">
                  <c:v>44404.530706018522</c:v>
                </c:pt>
                <c:pt idx="1180">
                  <c:v>44404.530729166669</c:v>
                </c:pt>
                <c:pt idx="1181">
                  <c:v>44404.534467592603</c:v>
                </c:pt>
                <c:pt idx="1182">
                  <c:v>44404.534525462957</c:v>
                </c:pt>
                <c:pt idx="1183">
                  <c:v>44404.536319444444</c:v>
                </c:pt>
                <c:pt idx="1184">
                  <c:v>44404.536354166667</c:v>
                </c:pt>
                <c:pt idx="1185">
                  <c:v>44404.543113425927</c:v>
                </c:pt>
                <c:pt idx="1186">
                  <c:v>44404.543124999997</c:v>
                </c:pt>
                <c:pt idx="1187">
                  <c:v>44404.554513888892</c:v>
                </c:pt>
                <c:pt idx="1188">
                  <c:v>44404.554525462961</c:v>
                </c:pt>
                <c:pt idx="1189">
                  <c:v>44404.555532407408</c:v>
                </c:pt>
                <c:pt idx="1190">
                  <c:v>44404.555555555547</c:v>
                </c:pt>
                <c:pt idx="1191">
                  <c:v>44404.556701388887</c:v>
                </c:pt>
                <c:pt idx="1192">
                  <c:v>44404.55673611111</c:v>
                </c:pt>
                <c:pt idx="1193">
                  <c:v>44404.557037037041</c:v>
                </c:pt>
                <c:pt idx="1194">
                  <c:v>44404.557245370372</c:v>
                </c:pt>
                <c:pt idx="1195">
                  <c:v>44404.557476851849</c:v>
                </c:pt>
                <c:pt idx="1196">
                  <c:v>44404.557858796303</c:v>
                </c:pt>
                <c:pt idx="1197">
                  <c:v>44404.558032407411</c:v>
                </c:pt>
                <c:pt idx="1198">
                  <c:v>44404.55810185185</c:v>
                </c:pt>
                <c:pt idx="1199">
                  <c:v>44404.55840277778</c:v>
                </c:pt>
                <c:pt idx="1200">
                  <c:v>44404.558611111112</c:v>
                </c:pt>
                <c:pt idx="1201">
                  <c:v>44404.558923611112</c:v>
                </c:pt>
                <c:pt idx="1202">
                  <c:v>44404.558958333328</c:v>
                </c:pt>
                <c:pt idx="1203">
                  <c:v>44404.559791666667</c:v>
                </c:pt>
                <c:pt idx="1204">
                  <c:v>44404.559918981482</c:v>
                </c:pt>
                <c:pt idx="1205">
                  <c:v>44404.560219907413</c:v>
                </c:pt>
                <c:pt idx="1206">
                  <c:v>44404.56045138889</c:v>
                </c:pt>
                <c:pt idx="1207">
                  <c:v>44404.566435185188</c:v>
                </c:pt>
                <c:pt idx="1208">
                  <c:v>44404.566446759258</c:v>
                </c:pt>
                <c:pt idx="1209">
                  <c:v>44404.56753472222</c:v>
                </c:pt>
                <c:pt idx="1210">
                  <c:v>44404.575127314813</c:v>
                </c:pt>
                <c:pt idx="1211">
                  <c:v>44404.575312499997</c:v>
                </c:pt>
                <c:pt idx="1212">
                  <c:v>44404.576099537036</c:v>
                </c:pt>
                <c:pt idx="1213">
                  <c:v>44404.576990740738</c:v>
                </c:pt>
                <c:pt idx="1214">
                  <c:v>44404.577187499999</c:v>
                </c:pt>
                <c:pt idx="1215">
                  <c:v>44404.578287037039</c:v>
                </c:pt>
                <c:pt idx="1216">
                  <c:v>44404.578298611108</c:v>
                </c:pt>
                <c:pt idx="1217">
                  <c:v>44404.578402777777</c:v>
                </c:pt>
                <c:pt idx="1218">
                  <c:v>44404.578472222223</c:v>
                </c:pt>
                <c:pt idx="1219">
                  <c:v>44404.588472222233</c:v>
                </c:pt>
                <c:pt idx="1220">
                  <c:v>44404.602326388893</c:v>
                </c:pt>
                <c:pt idx="1221">
                  <c:v>44404.602337962962</c:v>
                </c:pt>
                <c:pt idx="1222">
                  <c:v>44404.614224537043</c:v>
                </c:pt>
                <c:pt idx="1223">
                  <c:v>44404.614236111112</c:v>
                </c:pt>
                <c:pt idx="1224">
                  <c:v>44404.626481481479</c:v>
                </c:pt>
                <c:pt idx="1225">
                  <c:v>44404.626493055563</c:v>
                </c:pt>
                <c:pt idx="1226">
                  <c:v>44404.635752314818</c:v>
                </c:pt>
                <c:pt idx="1227">
                  <c:v>44404.635787037027</c:v>
                </c:pt>
                <c:pt idx="1228">
                  <c:v>44404.638379629629</c:v>
                </c:pt>
                <c:pt idx="1229">
                  <c:v>44404.638402777768</c:v>
                </c:pt>
                <c:pt idx="1230">
                  <c:v>44404.650891203702</c:v>
                </c:pt>
                <c:pt idx="1231">
                  <c:v>44404.650902777779</c:v>
                </c:pt>
                <c:pt idx="1232">
                  <c:v>44404.660636574074</c:v>
                </c:pt>
                <c:pt idx="1233">
                  <c:v>44404.664166666669</c:v>
                </c:pt>
                <c:pt idx="1234">
                  <c:v>44404.664236111108</c:v>
                </c:pt>
                <c:pt idx="1235">
                  <c:v>44404.664930555547</c:v>
                </c:pt>
                <c:pt idx="1236">
                  <c:v>44404.665347222217</c:v>
                </c:pt>
                <c:pt idx="1237">
                  <c:v>44404.666134259263</c:v>
                </c:pt>
                <c:pt idx="1238">
                  <c:v>44404.666377314818</c:v>
                </c:pt>
                <c:pt idx="1239">
                  <c:v>44404.666435185187</c:v>
                </c:pt>
                <c:pt idx="1240">
                  <c:v>44404.666493055563</c:v>
                </c:pt>
                <c:pt idx="1241">
                  <c:v>44404.673888888887</c:v>
                </c:pt>
                <c:pt idx="1242">
                  <c:v>44404.675219907411</c:v>
                </c:pt>
                <c:pt idx="1243">
                  <c:v>44404.67523148148</c:v>
                </c:pt>
                <c:pt idx="1244">
                  <c:v>44404.682222222233</c:v>
                </c:pt>
                <c:pt idx="1245">
                  <c:v>44404.687118055554</c:v>
                </c:pt>
                <c:pt idx="1246">
                  <c:v>44404.687141203707</c:v>
                </c:pt>
                <c:pt idx="1247">
                  <c:v>44404.698136574072</c:v>
                </c:pt>
                <c:pt idx="1248">
                  <c:v>44404.698958333327</c:v>
                </c:pt>
                <c:pt idx="1249">
                  <c:v>44404.698969907397</c:v>
                </c:pt>
                <c:pt idx="1250">
                  <c:v>44404.706412037027</c:v>
                </c:pt>
                <c:pt idx="1251">
                  <c:v>44404.7109375</c:v>
                </c:pt>
                <c:pt idx="1252">
                  <c:v>44404.710949074077</c:v>
                </c:pt>
                <c:pt idx="1253">
                  <c:v>44404.721226851849</c:v>
                </c:pt>
                <c:pt idx="1254">
                  <c:v>44404.722893518519</c:v>
                </c:pt>
                <c:pt idx="1255">
                  <c:v>44404.722905092603</c:v>
                </c:pt>
                <c:pt idx="1256">
                  <c:v>44404.734988425917</c:v>
                </c:pt>
                <c:pt idx="1257">
                  <c:v>44404.735000000001</c:v>
                </c:pt>
                <c:pt idx="1258">
                  <c:v>44404.747083333343</c:v>
                </c:pt>
                <c:pt idx="1259">
                  <c:v>44404.747106481482</c:v>
                </c:pt>
                <c:pt idx="1260">
                  <c:v>44404.759189814817</c:v>
                </c:pt>
                <c:pt idx="1261">
                  <c:v>44404.759212962963</c:v>
                </c:pt>
                <c:pt idx="1262">
                  <c:v>44404.771041666667</c:v>
                </c:pt>
                <c:pt idx="1263">
                  <c:v>44404.771053240736</c:v>
                </c:pt>
                <c:pt idx="1264">
                  <c:v>44404.778506944444</c:v>
                </c:pt>
                <c:pt idx="1265">
                  <c:v>44404.782696759263</c:v>
                </c:pt>
                <c:pt idx="1266">
                  <c:v>44404.782708333332</c:v>
                </c:pt>
                <c:pt idx="1267">
                  <c:v>44404.784583333327</c:v>
                </c:pt>
                <c:pt idx="1268">
                  <c:v>44404.79483796296</c:v>
                </c:pt>
                <c:pt idx="1269">
                  <c:v>44404.794849537036</c:v>
                </c:pt>
                <c:pt idx="1270">
                  <c:v>44404.801724537043</c:v>
                </c:pt>
                <c:pt idx="1271">
                  <c:v>44404.801782407398</c:v>
                </c:pt>
                <c:pt idx="1272">
                  <c:v>44404.803379629629</c:v>
                </c:pt>
                <c:pt idx="1273">
                  <c:v>44404.803483796299</c:v>
                </c:pt>
                <c:pt idx="1274">
                  <c:v>44404.80673611111</c:v>
                </c:pt>
                <c:pt idx="1275">
                  <c:v>44404.806747685187</c:v>
                </c:pt>
                <c:pt idx="1276">
                  <c:v>44404.81045138889</c:v>
                </c:pt>
                <c:pt idx="1277">
                  <c:v>44404.810474537036</c:v>
                </c:pt>
                <c:pt idx="1278">
                  <c:v>44404.818773148138</c:v>
                </c:pt>
                <c:pt idx="1279">
                  <c:v>44404.818784722222</c:v>
                </c:pt>
                <c:pt idx="1280">
                  <c:v>44404.826342592591</c:v>
                </c:pt>
                <c:pt idx="1281">
                  <c:v>44404.839756944442</c:v>
                </c:pt>
                <c:pt idx="1282">
                  <c:v>44404.84134259259</c:v>
                </c:pt>
                <c:pt idx="1283">
                  <c:v>44404.841435185182</c:v>
                </c:pt>
                <c:pt idx="1284">
                  <c:v>44404.841574074067</c:v>
                </c:pt>
                <c:pt idx="1285">
                  <c:v>44404.841585648152</c:v>
                </c:pt>
                <c:pt idx="1286">
                  <c:v>44404.841886574082</c:v>
                </c:pt>
                <c:pt idx="1287">
                  <c:v>44404.841898148137</c:v>
                </c:pt>
                <c:pt idx="1288">
                  <c:v>44404.842361111107</c:v>
                </c:pt>
                <c:pt idx="1289">
                  <c:v>44404.842395833337</c:v>
                </c:pt>
                <c:pt idx="1290">
                  <c:v>44404.843043981477</c:v>
                </c:pt>
                <c:pt idx="1291">
                  <c:v>44404.843078703707</c:v>
                </c:pt>
                <c:pt idx="1292">
                  <c:v>44404.843587962961</c:v>
                </c:pt>
                <c:pt idx="1293">
                  <c:v>44404.844386574077</c:v>
                </c:pt>
                <c:pt idx="1294">
                  <c:v>44404.845451388886</c:v>
                </c:pt>
                <c:pt idx="1295">
                  <c:v>44404.853333333333</c:v>
                </c:pt>
                <c:pt idx="1296">
                  <c:v>44404.853344907409</c:v>
                </c:pt>
                <c:pt idx="1297">
                  <c:v>44404.864756944437</c:v>
                </c:pt>
                <c:pt idx="1298">
                  <c:v>44404.864768518521</c:v>
                </c:pt>
                <c:pt idx="1299">
                  <c:v>44404.87568287037</c:v>
                </c:pt>
                <c:pt idx="1300">
                  <c:v>44404.875706018523</c:v>
                </c:pt>
                <c:pt idx="1301">
                  <c:v>44404.884120370371</c:v>
                </c:pt>
                <c:pt idx="1302">
                  <c:v>44404.88422453704</c:v>
                </c:pt>
                <c:pt idx="1303">
                  <c:v>44404.886238425926</c:v>
                </c:pt>
                <c:pt idx="1304">
                  <c:v>44404.886250000003</c:v>
                </c:pt>
                <c:pt idx="1305">
                  <c:v>44404.896944444437</c:v>
                </c:pt>
                <c:pt idx="1306">
                  <c:v>44404.896956018521</c:v>
                </c:pt>
                <c:pt idx="1307">
                  <c:v>44404.899976851862</c:v>
                </c:pt>
                <c:pt idx="1308">
                  <c:v>44404.900023148148</c:v>
                </c:pt>
                <c:pt idx="1309">
                  <c:v>44404.900381944448</c:v>
                </c:pt>
                <c:pt idx="1310">
                  <c:v>44404.900405092587</c:v>
                </c:pt>
                <c:pt idx="1311">
                  <c:v>44404.908159722218</c:v>
                </c:pt>
                <c:pt idx="1312">
                  <c:v>44404.908171296287</c:v>
                </c:pt>
                <c:pt idx="1313">
                  <c:v>44404.908356481479</c:v>
                </c:pt>
                <c:pt idx="1314">
                  <c:v>44404.919004629628</c:v>
                </c:pt>
                <c:pt idx="1315">
                  <c:v>44404.919016203698</c:v>
                </c:pt>
                <c:pt idx="1316">
                  <c:v>44404.928946759261</c:v>
                </c:pt>
                <c:pt idx="1317">
                  <c:v>44404.92895833333</c:v>
                </c:pt>
                <c:pt idx="1318">
                  <c:v>44404.928969907407</c:v>
                </c:pt>
                <c:pt idx="1319">
                  <c:v>44404.939756944441</c:v>
                </c:pt>
                <c:pt idx="1320">
                  <c:v>44404.939768518518</c:v>
                </c:pt>
                <c:pt idx="1321">
                  <c:v>44404.939930555563</c:v>
                </c:pt>
                <c:pt idx="1322">
                  <c:v>44404.946689814817</c:v>
                </c:pt>
                <c:pt idx="1323">
                  <c:v>44404.956666666672</c:v>
                </c:pt>
                <c:pt idx="1324">
                  <c:v>44404.965115740742</c:v>
                </c:pt>
                <c:pt idx="1325">
                  <c:v>44404.965451388889</c:v>
                </c:pt>
                <c:pt idx="1326">
                  <c:v>44404.965462962973</c:v>
                </c:pt>
                <c:pt idx="1327">
                  <c:v>44404.969641203701</c:v>
                </c:pt>
                <c:pt idx="1328">
                  <c:v>44404.97016203704</c:v>
                </c:pt>
                <c:pt idx="1329">
                  <c:v>44404.971666666657</c:v>
                </c:pt>
                <c:pt idx="1330">
                  <c:v>44404.972800925927</c:v>
                </c:pt>
                <c:pt idx="1331">
                  <c:v>44404.972881944443</c:v>
                </c:pt>
                <c:pt idx="1332">
                  <c:v>44404.97315972222</c:v>
                </c:pt>
                <c:pt idx="1333">
                  <c:v>44404.976967592593</c:v>
                </c:pt>
                <c:pt idx="1334">
                  <c:v>44404.976990740739</c:v>
                </c:pt>
                <c:pt idx="1335">
                  <c:v>44404.979571759257</c:v>
                </c:pt>
                <c:pt idx="1336">
                  <c:v>44404.981724537043</c:v>
                </c:pt>
                <c:pt idx="1337">
                  <c:v>44404.981805555559</c:v>
                </c:pt>
                <c:pt idx="1338">
                  <c:v>44404.982083333343</c:v>
                </c:pt>
                <c:pt idx="1339">
                  <c:v>44404.982118055559</c:v>
                </c:pt>
                <c:pt idx="1340">
                  <c:v>44404.984143518523</c:v>
                </c:pt>
                <c:pt idx="1341">
                  <c:v>44404.984664351847</c:v>
                </c:pt>
                <c:pt idx="1342">
                  <c:v>44404.984699074077</c:v>
                </c:pt>
                <c:pt idx="1343">
                  <c:v>44404.986979166657</c:v>
                </c:pt>
                <c:pt idx="1344">
                  <c:v>44404.989490740743</c:v>
                </c:pt>
                <c:pt idx="1345">
                  <c:v>44404.990613425929</c:v>
                </c:pt>
                <c:pt idx="1346">
                  <c:v>44404.990624999999</c:v>
                </c:pt>
                <c:pt idx="1347">
                  <c:v>44404.995196759257</c:v>
                </c:pt>
                <c:pt idx="1348">
                  <c:v>44405.001979166656</c:v>
                </c:pt>
                <c:pt idx="1349">
                  <c:v>44405.003136574072</c:v>
                </c:pt>
                <c:pt idx="1350">
                  <c:v>44405.003148148149</c:v>
                </c:pt>
                <c:pt idx="1351">
                  <c:v>44405.010520833333</c:v>
                </c:pt>
                <c:pt idx="1352">
                  <c:v>44405.010810185187</c:v>
                </c:pt>
                <c:pt idx="1353">
                  <c:v>44405.026701388888</c:v>
                </c:pt>
                <c:pt idx="1354">
                  <c:v>44405.03056712963</c:v>
                </c:pt>
                <c:pt idx="1355">
                  <c:v>44405.030613425923</c:v>
                </c:pt>
                <c:pt idx="1356">
                  <c:v>44405.035590277781</c:v>
                </c:pt>
                <c:pt idx="1357">
                  <c:v>44405.035763888889</c:v>
                </c:pt>
                <c:pt idx="1358">
                  <c:v>44405.038414351853</c:v>
                </c:pt>
                <c:pt idx="1359">
                  <c:v>44405.038425925923</c:v>
                </c:pt>
                <c:pt idx="1360">
                  <c:v>44405.038703703707</c:v>
                </c:pt>
                <c:pt idx="1361">
                  <c:v>44405.038738425923</c:v>
                </c:pt>
                <c:pt idx="1362">
                  <c:v>44405.049421296288</c:v>
                </c:pt>
                <c:pt idx="1363">
                  <c:v>44405.049444444441</c:v>
                </c:pt>
                <c:pt idx="1364">
                  <c:v>44405.060115740736</c:v>
                </c:pt>
                <c:pt idx="1365">
                  <c:v>44405.060127314813</c:v>
                </c:pt>
                <c:pt idx="1366">
                  <c:v>44405.061006944437</c:v>
                </c:pt>
                <c:pt idx="1367">
                  <c:v>44405.061377314807</c:v>
                </c:pt>
                <c:pt idx="1368">
                  <c:v>44405.067395833343</c:v>
                </c:pt>
                <c:pt idx="1369">
                  <c:v>44405.067430555559</c:v>
                </c:pt>
                <c:pt idx="1370">
                  <c:v>44405.067604166667</c:v>
                </c:pt>
                <c:pt idx="1371">
                  <c:v>44405.067743055559</c:v>
                </c:pt>
                <c:pt idx="1372">
                  <c:v>44405.073078703703</c:v>
                </c:pt>
                <c:pt idx="1373">
                  <c:v>44405.073368055557</c:v>
                </c:pt>
                <c:pt idx="1374">
                  <c:v>44405.073425925933</c:v>
                </c:pt>
                <c:pt idx="1375">
                  <c:v>44405.073472222219</c:v>
                </c:pt>
                <c:pt idx="1376">
                  <c:v>44405.074178240742</c:v>
                </c:pt>
                <c:pt idx="1377">
                  <c:v>44405.074421296304</c:v>
                </c:pt>
                <c:pt idx="1378">
                  <c:v>44405.074988425928</c:v>
                </c:pt>
                <c:pt idx="1379">
                  <c:v>44405.075104166674</c:v>
                </c:pt>
                <c:pt idx="1380">
                  <c:v>44405.075995370367</c:v>
                </c:pt>
                <c:pt idx="1381">
                  <c:v>44405.07613425926</c:v>
                </c:pt>
                <c:pt idx="1382">
                  <c:v>44405.077800925923</c:v>
                </c:pt>
                <c:pt idx="1383">
                  <c:v>44405.078252314823</c:v>
                </c:pt>
                <c:pt idx="1384">
                  <c:v>44405.079270833332</c:v>
                </c:pt>
                <c:pt idx="1385">
                  <c:v>44405.079398148147</c:v>
                </c:pt>
                <c:pt idx="1386">
                  <c:v>44405.079583333332</c:v>
                </c:pt>
                <c:pt idx="1387">
                  <c:v>44405.080520833333</c:v>
                </c:pt>
                <c:pt idx="1388">
                  <c:v>44405.082268518519</c:v>
                </c:pt>
                <c:pt idx="1389">
                  <c:v>44405.083472222221</c:v>
                </c:pt>
                <c:pt idx="1390">
                  <c:v>44405.083483796298</c:v>
                </c:pt>
                <c:pt idx="1391">
                  <c:v>44405.097997685189</c:v>
                </c:pt>
                <c:pt idx="1392">
                  <c:v>44405.098009259258</c:v>
                </c:pt>
                <c:pt idx="1393">
                  <c:v>44405.098020833328</c:v>
                </c:pt>
                <c:pt idx="1394">
                  <c:v>44405.098043981481</c:v>
                </c:pt>
                <c:pt idx="1395">
                  <c:v>44405.098124999997</c:v>
                </c:pt>
                <c:pt idx="1396">
                  <c:v>44405.098240740743</c:v>
                </c:pt>
                <c:pt idx="1397">
                  <c:v>44405.098425925928</c:v>
                </c:pt>
                <c:pt idx="1398">
                  <c:v>44405.098715277767</c:v>
                </c:pt>
                <c:pt idx="1399">
                  <c:v>44405.098935185182</c:v>
                </c:pt>
                <c:pt idx="1400">
                  <c:v>44405.099120370367</c:v>
                </c:pt>
                <c:pt idx="1401">
                  <c:v>44405.09946759259</c:v>
                </c:pt>
                <c:pt idx="1402">
                  <c:v>44405.09983796296</c:v>
                </c:pt>
                <c:pt idx="1403">
                  <c:v>44405.100104166668</c:v>
                </c:pt>
                <c:pt idx="1404">
                  <c:v>44405.100451388891</c:v>
                </c:pt>
                <c:pt idx="1405">
                  <c:v>44405.100856481477</c:v>
                </c:pt>
                <c:pt idx="1406">
                  <c:v>44405.10125</c:v>
                </c:pt>
                <c:pt idx="1407">
                  <c:v>44405.101724537039</c:v>
                </c:pt>
                <c:pt idx="1408">
                  <c:v>44405.102650462963</c:v>
                </c:pt>
                <c:pt idx="1409">
                  <c:v>44405.105046296303</c:v>
                </c:pt>
                <c:pt idx="1410">
                  <c:v>44405.107083333343</c:v>
                </c:pt>
                <c:pt idx="1411">
                  <c:v>44405.107118055559</c:v>
                </c:pt>
                <c:pt idx="1412">
                  <c:v>44405.109861111108</c:v>
                </c:pt>
                <c:pt idx="1413">
                  <c:v>44405.117719907408</c:v>
                </c:pt>
                <c:pt idx="1414">
                  <c:v>44405.119675925933</c:v>
                </c:pt>
                <c:pt idx="1415">
                  <c:v>44405.121203703697</c:v>
                </c:pt>
                <c:pt idx="1416">
                  <c:v>44405.128194444442</c:v>
                </c:pt>
                <c:pt idx="1417">
                  <c:v>44405.128240740742</c:v>
                </c:pt>
                <c:pt idx="1418">
                  <c:v>44405.138715277782</c:v>
                </c:pt>
                <c:pt idx="1419">
                  <c:v>44405.138749999998</c:v>
                </c:pt>
                <c:pt idx="1420">
                  <c:v>44405.148877314823</c:v>
                </c:pt>
                <c:pt idx="1421">
                  <c:v>44405.148900462962</c:v>
                </c:pt>
                <c:pt idx="1422">
                  <c:v>44405.157106481478</c:v>
                </c:pt>
                <c:pt idx="1423">
                  <c:v>44405.157129629632</c:v>
                </c:pt>
                <c:pt idx="1424">
                  <c:v>44405.157141203701</c:v>
                </c:pt>
                <c:pt idx="1425">
                  <c:v>44405.157152777778</c:v>
                </c:pt>
                <c:pt idx="1426">
                  <c:v>44405.157164351847</c:v>
                </c:pt>
                <c:pt idx="1427">
                  <c:v>44405.157175925917</c:v>
                </c:pt>
                <c:pt idx="1428">
                  <c:v>44405.157187500001</c:v>
                </c:pt>
                <c:pt idx="1429">
                  <c:v>44405.157199074078</c:v>
                </c:pt>
                <c:pt idx="1430">
                  <c:v>44405.157222222217</c:v>
                </c:pt>
                <c:pt idx="1431">
                  <c:v>44405.157233796293</c:v>
                </c:pt>
                <c:pt idx="1432">
                  <c:v>44405.15724537037</c:v>
                </c:pt>
                <c:pt idx="1433">
                  <c:v>44405.157268518517</c:v>
                </c:pt>
                <c:pt idx="1434">
                  <c:v>44405.15729166667</c:v>
                </c:pt>
                <c:pt idx="1435">
                  <c:v>44405.157314814824</c:v>
                </c:pt>
                <c:pt idx="1436">
                  <c:v>44405.157326388893</c:v>
                </c:pt>
                <c:pt idx="1437">
                  <c:v>44405.157349537039</c:v>
                </c:pt>
                <c:pt idx="1438">
                  <c:v>44405.157361111109</c:v>
                </c:pt>
                <c:pt idx="1439">
                  <c:v>44405.157384259262</c:v>
                </c:pt>
                <c:pt idx="1440">
                  <c:v>44405.157407407409</c:v>
                </c:pt>
                <c:pt idx="1441">
                  <c:v>44405.157430555562</c:v>
                </c:pt>
                <c:pt idx="1442">
                  <c:v>44405.157523148147</c:v>
                </c:pt>
                <c:pt idx="1443">
                  <c:v>44405.158101851863</c:v>
                </c:pt>
                <c:pt idx="1444">
                  <c:v>44405.158703703702</c:v>
                </c:pt>
                <c:pt idx="1445">
                  <c:v>44405.15892361111</c:v>
                </c:pt>
                <c:pt idx="1446">
                  <c:v>44405.159039351849</c:v>
                </c:pt>
                <c:pt idx="1447">
                  <c:v>44405.159050925933</c:v>
                </c:pt>
                <c:pt idx="1448">
                  <c:v>44405.159062500003</c:v>
                </c:pt>
                <c:pt idx="1449">
                  <c:v>44405.160173611112</c:v>
                </c:pt>
                <c:pt idx="1450">
                  <c:v>44405.165277777778</c:v>
                </c:pt>
                <c:pt idx="1451">
                  <c:v>44405.165671296287</c:v>
                </c:pt>
                <c:pt idx="1452">
                  <c:v>44405.165752314817</c:v>
                </c:pt>
                <c:pt idx="1453">
                  <c:v>44405.171238425923</c:v>
                </c:pt>
                <c:pt idx="1454">
                  <c:v>44405.171261574083</c:v>
                </c:pt>
                <c:pt idx="1455">
                  <c:v>44405.18204861111</c:v>
                </c:pt>
                <c:pt idx="1456">
                  <c:v>44405.182060185187</c:v>
                </c:pt>
                <c:pt idx="1457">
                  <c:v>44405.193749999999</c:v>
                </c:pt>
                <c:pt idx="1458">
                  <c:v>44405.193773148138</c:v>
                </c:pt>
                <c:pt idx="1459">
                  <c:v>44405.204247685193</c:v>
                </c:pt>
                <c:pt idx="1460">
                  <c:v>44405.204259259262</c:v>
                </c:pt>
                <c:pt idx="1461">
                  <c:v>44405.214629629627</c:v>
                </c:pt>
                <c:pt idx="1462">
                  <c:v>44405.214641203696</c:v>
                </c:pt>
                <c:pt idx="1463">
                  <c:v>44405.225208333337</c:v>
                </c:pt>
                <c:pt idx="1464">
                  <c:v>44405.225902777784</c:v>
                </c:pt>
                <c:pt idx="1465">
                  <c:v>44405.235706018517</c:v>
                </c:pt>
                <c:pt idx="1466">
                  <c:v>44405.235717592594</c:v>
                </c:pt>
                <c:pt idx="1467">
                  <c:v>44405.246342592603</c:v>
                </c:pt>
                <c:pt idx="1468">
                  <c:v>44405.246354166673</c:v>
                </c:pt>
                <c:pt idx="1469">
                  <c:v>44405.257245370369</c:v>
                </c:pt>
                <c:pt idx="1470">
                  <c:v>44405.257256944453</c:v>
                </c:pt>
                <c:pt idx="1471">
                  <c:v>44405.268136574072</c:v>
                </c:pt>
                <c:pt idx="1472">
                  <c:v>44405.268148148149</c:v>
                </c:pt>
                <c:pt idx="1473">
                  <c:v>44405.279224537036</c:v>
                </c:pt>
                <c:pt idx="1474">
                  <c:v>44405.279236111113</c:v>
                </c:pt>
                <c:pt idx="1475">
                  <c:v>44405.290300925917</c:v>
                </c:pt>
                <c:pt idx="1476">
                  <c:v>44405.290312500001</c:v>
                </c:pt>
                <c:pt idx="1477">
                  <c:v>44405.301493055558</c:v>
                </c:pt>
                <c:pt idx="1478">
                  <c:v>44405.301504629628</c:v>
                </c:pt>
                <c:pt idx="1479">
                  <c:v>44405.334918981483</c:v>
                </c:pt>
                <c:pt idx="1480">
                  <c:v>44405.334930555553</c:v>
                </c:pt>
                <c:pt idx="1481">
                  <c:v>44405.345879629633</c:v>
                </c:pt>
                <c:pt idx="1482">
                  <c:v>44405.345891203702</c:v>
                </c:pt>
                <c:pt idx="1483">
                  <c:v>44405.35564814815</c:v>
                </c:pt>
                <c:pt idx="1484">
                  <c:v>44405.35565972222</c:v>
                </c:pt>
                <c:pt idx="1485">
                  <c:v>44405.367939814823</c:v>
                </c:pt>
                <c:pt idx="1486">
                  <c:v>44405.367951388893</c:v>
                </c:pt>
                <c:pt idx="1487">
                  <c:v>44405.370810185188</c:v>
                </c:pt>
                <c:pt idx="1488">
                  <c:v>44405.371006944442</c:v>
                </c:pt>
                <c:pt idx="1489">
                  <c:v>44405.372037037043</c:v>
                </c:pt>
                <c:pt idx="1490">
                  <c:v>44405.372118055559</c:v>
                </c:pt>
                <c:pt idx="1491">
                  <c:v>44405.373148148137</c:v>
                </c:pt>
                <c:pt idx="1492">
                  <c:v>44405.373182870368</c:v>
                </c:pt>
                <c:pt idx="1493">
                  <c:v>44405.375289351847</c:v>
                </c:pt>
                <c:pt idx="1494">
                  <c:v>44405.393912037027</c:v>
                </c:pt>
                <c:pt idx="1495">
                  <c:v>44405.405092592591</c:v>
                </c:pt>
                <c:pt idx="1496">
                  <c:v>44405.405104166668</c:v>
                </c:pt>
                <c:pt idx="1497">
                  <c:v>44405.417500000003</c:v>
                </c:pt>
                <c:pt idx="1498">
                  <c:v>44405.417511574073</c:v>
                </c:pt>
                <c:pt idx="1499">
                  <c:v>44405.429513888892</c:v>
                </c:pt>
                <c:pt idx="1500">
                  <c:v>44405.447187500002</c:v>
                </c:pt>
                <c:pt idx="1501">
                  <c:v>44405.453645833331</c:v>
                </c:pt>
                <c:pt idx="1502">
                  <c:v>44405.453657407408</c:v>
                </c:pt>
                <c:pt idx="1503">
                  <c:v>44405.466168981482</c:v>
                </c:pt>
                <c:pt idx="1504">
                  <c:v>44405.466180555559</c:v>
                </c:pt>
                <c:pt idx="1505">
                  <c:v>44405.478101851862</c:v>
                </c:pt>
                <c:pt idx="1506">
                  <c:v>44405.478113425917</c:v>
                </c:pt>
                <c:pt idx="1507">
                  <c:v>44405.49015046296</c:v>
                </c:pt>
                <c:pt idx="1508">
                  <c:v>44405.490173611113</c:v>
                </c:pt>
                <c:pt idx="1509">
                  <c:v>44405.502245370371</c:v>
                </c:pt>
                <c:pt idx="1510">
                  <c:v>44405.502268518518</c:v>
                </c:pt>
                <c:pt idx="1511">
                  <c:v>44405.514525462961</c:v>
                </c:pt>
                <c:pt idx="1512">
                  <c:v>44405.514537037037</c:v>
                </c:pt>
                <c:pt idx="1513">
                  <c:v>44405.52679398148</c:v>
                </c:pt>
                <c:pt idx="1514">
                  <c:v>44405.526805555557</c:v>
                </c:pt>
                <c:pt idx="1515">
                  <c:v>44405.552488425928</c:v>
                </c:pt>
                <c:pt idx="1516">
                  <c:v>44405.552499999998</c:v>
                </c:pt>
                <c:pt idx="1517">
                  <c:v>44405.565335648149</c:v>
                </c:pt>
                <c:pt idx="1518">
                  <c:v>44405.565347222233</c:v>
                </c:pt>
                <c:pt idx="1519">
                  <c:v>44405.578067129631</c:v>
                </c:pt>
                <c:pt idx="1520">
                  <c:v>44405.5780787037</c:v>
                </c:pt>
                <c:pt idx="1521">
                  <c:v>44405.582129629627</c:v>
                </c:pt>
                <c:pt idx="1522">
                  <c:v>44405.585381944453</c:v>
                </c:pt>
                <c:pt idx="1523">
                  <c:v>44405.585451388892</c:v>
                </c:pt>
                <c:pt idx="1524">
                  <c:v>44405.585856481477</c:v>
                </c:pt>
                <c:pt idx="1525">
                  <c:v>44405.587129629632</c:v>
                </c:pt>
                <c:pt idx="1526">
                  <c:v>44405.589097222219</c:v>
                </c:pt>
                <c:pt idx="1527">
                  <c:v>44405.590057870373</c:v>
                </c:pt>
                <c:pt idx="1528">
                  <c:v>44405.591469907413</c:v>
                </c:pt>
                <c:pt idx="1529">
                  <c:v>44405.591481481482</c:v>
                </c:pt>
                <c:pt idx="1530">
                  <c:v>44405.59883101852</c:v>
                </c:pt>
                <c:pt idx="1531">
                  <c:v>44405.603564814817</c:v>
                </c:pt>
                <c:pt idx="1532">
                  <c:v>44405.604456018518</c:v>
                </c:pt>
                <c:pt idx="1533">
                  <c:v>44405.604467592602</c:v>
                </c:pt>
                <c:pt idx="1534">
                  <c:v>44405.610567129632</c:v>
                </c:pt>
                <c:pt idx="1535">
                  <c:v>44405.617291666669</c:v>
                </c:pt>
                <c:pt idx="1536">
                  <c:v>44405.617303240739</c:v>
                </c:pt>
                <c:pt idx="1537">
                  <c:v>44405.618761574071</c:v>
                </c:pt>
                <c:pt idx="1538">
                  <c:v>44405.623090277782</c:v>
                </c:pt>
                <c:pt idx="1539">
                  <c:v>44405.627060185187</c:v>
                </c:pt>
                <c:pt idx="1540">
                  <c:v>44405.627569444441</c:v>
                </c:pt>
                <c:pt idx="1541">
                  <c:v>44405.630185185182</c:v>
                </c:pt>
                <c:pt idx="1542">
                  <c:v>44405.634131944447</c:v>
                </c:pt>
                <c:pt idx="1543">
                  <c:v>44405.636030092603</c:v>
                </c:pt>
                <c:pt idx="1544">
                  <c:v>44405.653611111113</c:v>
                </c:pt>
                <c:pt idx="1545">
                  <c:v>44405.656643518523</c:v>
                </c:pt>
                <c:pt idx="1546">
                  <c:v>44405.65902777778</c:v>
                </c:pt>
                <c:pt idx="1547">
                  <c:v>44405.66951388889</c:v>
                </c:pt>
                <c:pt idx="1548">
                  <c:v>44405.669525462959</c:v>
                </c:pt>
                <c:pt idx="1549">
                  <c:v>44405.682268518518</c:v>
                </c:pt>
                <c:pt idx="1550">
                  <c:v>44405.682280092587</c:v>
                </c:pt>
                <c:pt idx="1551">
                  <c:v>44405.693668981483</c:v>
                </c:pt>
                <c:pt idx="1552">
                  <c:v>44405.695173611108</c:v>
                </c:pt>
                <c:pt idx="1553">
                  <c:v>44405.695185185177</c:v>
                </c:pt>
                <c:pt idx="1554">
                  <c:v>44405.704143518517</c:v>
                </c:pt>
                <c:pt idx="1555">
                  <c:v>44405.704201388893</c:v>
                </c:pt>
                <c:pt idx="1556">
                  <c:v>44405.704444444447</c:v>
                </c:pt>
                <c:pt idx="1557">
                  <c:v>44405.704664351862</c:v>
                </c:pt>
                <c:pt idx="1558">
                  <c:v>44405.707442129627</c:v>
                </c:pt>
                <c:pt idx="1559">
                  <c:v>44405.707453703697</c:v>
                </c:pt>
                <c:pt idx="1560">
                  <c:v>44405.707465277781</c:v>
                </c:pt>
                <c:pt idx="1561">
                  <c:v>44405.712476851862</c:v>
                </c:pt>
                <c:pt idx="1562">
                  <c:v>44405.718472222223</c:v>
                </c:pt>
                <c:pt idx="1563">
                  <c:v>44405.7184837963</c:v>
                </c:pt>
                <c:pt idx="1564">
                  <c:v>44405.728912037041</c:v>
                </c:pt>
                <c:pt idx="1565">
                  <c:v>44405.729351851849</c:v>
                </c:pt>
                <c:pt idx="1566">
                  <c:v>44405.729375000003</c:v>
                </c:pt>
                <c:pt idx="1567">
                  <c:v>44405.732997685183</c:v>
                </c:pt>
                <c:pt idx="1568">
                  <c:v>44405.741203703707</c:v>
                </c:pt>
                <c:pt idx="1569">
                  <c:v>44405.741215277783</c:v>
                </c:pt>
                <c:pt idx="1570">
                  <c:v>44405.753229166658</c:v>
                </c:pt>
                <c:pt idx="1571">
                  <c:v>44405.753240740742</c:v>
                </c:pt>
                <c:pt idx="1572">
                  <c:v>44405.762361111112</c:v>
                </c:pt>
                <c:pt idx="1573">
                  <c:v>44405.764872685177</c:v>
                </c:pt>
                <c:pt idx="1574">
                  <c:v>44405.764884259261</c:v>
                </c:pt>
                <c:pt idx="1575">
                  <c:v>44405.775902777779</c:v>
                </c:pt>
                <c:pt idx="1576">
                  <c:v>44405.776689814818</c:v>
                </c:pt>
                <c:pt idx="1577">
                  <c:v>44405.776712962957</c:v>
                </c:pt>
                <c:pt idx="1578">
                  <c:v>44405.788900462961</c:v>
                </c:pt>
                <c:pt idx="1579">
                  <c:v>44405.788912037038</c:v>
                </c:pt>
                <c:pt idx="1580">
                  <c:v>44405.801041666673</c:v>
                </c:pt>
                <c:pt idx="1581">
                  <c:v>44405.801053240742</c:v>
                </c:pt>
                <c:pt idx="1582">
                  <c:v>44405.82576388889</c:v>
                </c:pt>
                <c:pt idx="1583">
                  <c:v>44405.825775462959</c:v>
                </c:pt>
                <c:pt idx="1584">
                  <c:v>44405.83798611111</c:v>
                </c:pt>
                <c:pt idx="1585">
                  <c:v>44405.837997685187</c:v>
                </c:pt>
                <c:pt idx="1586">
                  <c:v>44405.851597222223</c:v>
                </c:pt>
                <c:pt idx="1587">
                  <c:v>44405.8516087963</c:v>
                </c:pt>
                <c:pt idx="1588">
                  <c:v>44405.86074074074</c:v>
                </c:pt>
                <c:pt idx="1589">
                  <c:v>44405.862222222233</c:v>
                </c:pt>
                <c:pt idx="1590">
                  <c:v>44405.862233796302</c:v>
                </c:pt>
                <c:pt idx="1591">
                  <c:v>44405.868206018517</c:v>
                </c:pt>
                <c:pt idx="1592">
                  <c:v>44405.88521990741</c:v>
                </c:pt>
                <c:pt idx="1593">
                  <c:v>44405.885231481479</c:v>
                </c:pt>
                <c:pt idx="1594">
                  <c:v>44405.903564814813</c:v>
                </c:pt>
                <c:pt idx="1595">
                  <c:v>44405.906273148154</c:v>
                </c:pt>
                <c:pt idx="1596">
                  <c:v>44405.906284722223</c:v>
                </c:pt>
                <c:pt idx="1597">
                  <c:v>44405.916805555556</c:v>
                </c:pt>
                <c:pt idx="1598">
                  <c:v>44405.916817129633</c:v>
                </c:pt>
                <c:pt idx="1599">
                  <c:v>44405.926851851851</c:v>
                </c:pt>
                <c:pt idx="1600">
                  <c:v>44405.926863425928</c:v>
                </c:pt>
                <c:pt idx="1601">
                  <c:v>44405.936805555553</c:v>
                </c:pt>
                <c:pt idx="1602">
                  <c:v>44405.93681712963</c:v>
                </c:pt>
                <c:pt idx="1603">
                  <c:v>44405.957951388889</c:v>
                </c:pt>
                <c:pt idx="1604">
                  <c:v>44405.957962962973</c:v>
                </c:pt>
                <c:pt idx="1605">
                  <c:v>44405.969652777778</c:v>
                </c:pt>
                <c:pt idx="1606">
                  <c:v>44405.969664351847</c:v>
                </c:pt>
                <c:pt idx="1607">
                  <c:v>44405.979849537027</c:v>
                </c:pt>
                <c:pt idx="1608">
                  <c:v>44405.979861111111</c:v>
                </c:pt>
                <c:pt idx="1609">
                  <c:v>44405.990439814806</c:v>
                </c:pt>
                <c:pt idx="1610">
                  <c:v>44405.99046296296</c:v>
                </c:pt>
                <c:pt idx="1611">
                  <c:v>44406.001527777778</c:v>
                </c:pt>
                <c:pt idx="1612">
                  <c:v>44406.001539351862</c:v>
                </c:pt>
                <c:pt idx="1613">
                  <c:v>44406.013067129628</c:v>
                </c:pt>
                <c:pt idx="1614">
                  <c:v>44406.013078703712</c:v>
                </c:pt>
                <c:pt idx="1615">
                  <c:v>44406.024467592593</c:v>
                </c:pt>
                <c:pt idx="1616">
                  <c:v>44406.02447916667</c:v>
                </c:pt>
                <c:pt idx="1617">
                  <c:v>44406.036400462966</c:v>
                </c:pt>
                <c:pt idx="1618">
                  <c:v>44406.036412037043</c:v>
                </c:pt>
                <c:pt idx="1619">
                  <c:v>44406.049027777779</c:v>
                </c:pt>
                <c:pt idx="1620">
                  <c:v>44406.049039351848</c:v>
                </c:pt>
                <c:pt idx="1621">
                  <c:v>44406.054131944453</c:v>
                </c:pt>
                <c:pt idx="1622">
                  <c:v>44406.060231481482</c:v>
                </c:pt>
                <c:pt idx="1623">
                  <c:v>44406.060243055559</c:v>
                </c:pt>
                <c:pt idx="1624">
                  <c:v>44406.060254629629</c:v>
                </c:pt>
                <c:pt idx="1625">
                  <c:v>44406.066666666673</c:v>
                </c:pt>
                <c:pt idx="1626">
                  <c:v>44406.066678240742</c:v>
                </c:pt>
                <c:pt idx="1627">
                  <c:v>44406.066689814812</c:v>
                </c:pt>
                <c:pt idx="1628">
                  <c:v>44406.066712962973</c:v>
                </c:pt>
                <c:pt idx="1629">
                  <c:v>44406.066759259258</c:v>
                </c:pt>
                <c:pt idx="1630">
                  <c:v>44406.06695601852</c:v>
                </c:pt>
                <c:pt idx="1631">
                  <c:v>44406.067164351851</c:v>
                </c:pt>
                <c:pt idx="1632">
                  <c:v>44406.067430555559</c:v>
                </c:pt>
                <c:pt idx="1633">
                  <c:v>44406.067743055559</c:v>
                </c:pt>
                <c:pt idx="1634">
                  <c:v>44406.068032407413</c:v>
                </c:pt>
                <c:pt idx="1635">
                  <c:v>44406.068449074082</c:v>
                </c:pt>
                <c:pt idx="1636">
                  <c:v>44406.068784722222</c:v>
                </c:pt>
                <c:pt idx="1637">
                  <c:v>44406.069328703707</c:v>
                </c:pt>
                <c:pt idx="1638">
                  <c:v>44406.069745370369</c:v>
                </c:pt>
                <c:pt idx="1639">
                  <c:v>44406.070289351846</c:v>
                </c:pt>
                <c:pt idx="1640">
                  <c:v>44406.070902777778</c:v>
                </c:pt>
                <c:pt idx="1641">
                  <c:v>44406.070960648147</c:v>
                </c:pt>
                <c:pt idx="1642">
                  <c:v>44406.070972222216</c:v>
                </c:pt>
                <c:pt idx="1643">
                  <c:v>44406.070983796293</c:v>
                </c:pt>
                <c:pt idx="1644">
                  <c:v>44406.07099537037</c:v>
                </c:pt>
                <c:pt idx="1645">
                  <c:v>44406.071018518523</c:v>
                </c:pt>
                <c:pt idx="1646">
                  <c:v>44406.071030092593</c:v>
                </c:pt>
                <c:pt idx="1647">
                  <c:v>44406.071053240739</c:v>
                </c:pt>
                <c:pt idx="1648">
                  <c:v>44406.071064814823</c:v>
                </c:pt>
                <c:pt idx="1649">
                  <c:v>44406.071076388893</c:v>
                </c:pt>
                <c:pt idx="1650">
                  <c:v>44406.071087962962</c:v>
                </c:pt>
                <c:pt idx="1651">
                  <c:v>44406.071122685193</c:v>
                </c:pt>
                <c:pt idx="1652">
                  <c:v>44406.071180555547</c:v>
                </c:pt>
                <c:pt idx="1653">
                  <c:v>44406.071192129632</c:v>
                </c:pt>
                <c:pt idx="1654">
                  <c:v>44406.071377314824</c:v>
                </c:pt>
                <c:pt idx="1655">
                  <c:v>44406.072210648148</c:v>
                </c:pt>
                <c:pt idx="1656">
                  <c:v>44406.082037037027</c:v>
                </c:pt>
                <c:pt idx="1657">
                  <c:v>44406.082048611112</c:v>
                </c:pt>
                <c:pt idx="1658">
                  <c:v>44406.09302083333</c:v>
                </c:pt>
                <c:pt idx="1659">
                  <c:v>44406.094270833331</c:v>
                </c:pt>
                <c:pt idx="1660">
                  <c:v>44406.094282407408</c:v>
                </c:pt>
                <c:pt idx="1661">
                  <c:v>44406.104062500002</c:v>
                </c:pt>
                <c:pt idx="1662">
                  <c:v>44406.105902777781</c:v>
                </c:pt>
                <c:pt idx="1663">
                  <c:v>44406.105914351851</c:v>
                </c:pt>
                <c:pt idx="1664">
                  <c:v>44406.118217592593</c:v>
                </c:pt>
                <c:pt idx="1665">
                  <c:v>44406.11822916667</c:v>
                </c:pt>
                <c:pt idx="1666">
                  <c:v>44406.119872685187</c:v>
                </c:pt>
                <c:pt idx="1667">
                  <c:v>44406.130543981482</c:v>
                </c:pt>
                <c:pt idx="1668">
                  <c:v>44406.130555555559</c:v>
                </c:pt>
                <c:pt idx="1669">
                  <c:v>44406.136111111111</c:v>
                </c:pt>
                <c:pt idx="1670">
                  <c:v>44406.136770833327</c:v>
                </c:pt>
                <c:pt idx="1671">
                  <c:v>44406.137326388889</c:v>
                </c:pt>
                <c:pt idx="1672">
                  <c:v>44406.137349537043</c:v>
                </c:pt>
                <c:pt idx="1673">
                  <c:v>44406.138020833343</c:v>
                </c:pt>
                <c:pt idx="1674">
                  <c:v>44406.13826388889</c:v>
                </c:pt>
                <c:pt idx="1675">
                  <c:v>44406.138981481483</c:v>
                </c:pt>
                <c:pt idx="1676">
                  <c:v>44406.139120370368</c:v>
                </c:pt>
                <c:pt idx="1677">
                  <c:v>44406.139664351853</c:v>
                </c:pt>
                <c:pt idx="1678">
                  <c:v>44406.140173611107</c:v>
                </c:pt>
                <c:pt idx="1679">
                  <c:v>44406.140474537038</c:v>
                </c:pt>
                <c:pt idx="1680">
                  <c:v>44406.140810185178</c:v>
                </c:pt>
                <c:pt idx="1681">
                  <c:v>44406.142824074072</c:v>
                </c:pt>
                <c:pt idx="1682">
                  <c:v>44406.142835648148</c:v>
                </c:pt>
                <c:pt idx="1683">
                  <c:v>44406.148645833331</c:v>
                </c:pt>
                <c:pt idx="1684">
                  <c:v>44406.148680555547</c:v>
                </c:pt>
                <c:pt idx="1685">
                  <c:v>44406.148784722223</c:v>
                </c:pt>
                <c:pt idx="1686">
                  <c:v>44406.14880787037</c:v>
                </c:pt>
                <c:pt idx="1687">
                  <c:v>44406.148888888893</c:v>
                </c:pt>
                <c:pt idx="1688">
                  <c:v>44406.148900462962</c:v>
                </c:pt>
                <c:pt idx="1689">
                  <c:v>44406.148969907408</c:v>
                </c:pt>
                <c:pt idx="1690">
                  <c:v>44406.149085648147</c:v>
                </c:pt>
                <c:pt idx="1691">
                  <c:v>44406.153587962966</c:v>
                </c:pt>
                <c:pt idx="1692">
                  <c:v>44406.153622685182</c:v>
                </c:pt>
                <c:pt idx="1693">
                  <c:v>44406.155682870369</c:v>
                </c:pt>
                <c:pt idx="1694">
                  <c:v>44406.155810185177</c:v>
                </c:pt>
                <c:pt idx="1695">
                  <c:v>44406.155995370369</c:v>
                </c:pt>
                <c:pt idx="1696">
                  <c:v>44406.156122685177</c:v>
                </c:pt>
                <c:pt idx="1697">
                  <c:v>44406.157881944448</c:v>
                </c:pt>
                <c:pt idx="1698">
                  <c:v>44406.157893518517</c:v>
                </c:pt>
                <c:pt idx="1699">
                  <c:v>44406.158009259263</c:v>
                </c:pt>
                <c:pt idx="1700">
                  <c:v>44406.158043981479</c:v>
                </c:pt>
                <c:pt idx="1701">
                  <c:v>44406.162453703713</c:v>
                </c:pt>
                <c:pt idx="1702">
                  <c:v>44406.162627314807</c:v>
                </c:pt>
                <c:pt idx="1703">
                  <c:v>44406.162777777783</c:v>
                </c:pt>
                <c:pt idx="1704">
                  <c:v>44406.163124999999</c:v>
                </c:pt>
                <c:pt idx="1705">
                  <c:v>44406.163275462961</c:v>
                </c:pt>
                <c:pt idx="1706">
                  <c:v>44406.169212962966</c:v>
                </c:pt>
                <c:pt idx="1707">
                  <c:v>44406.169710648152</c:v>
                </c:pt>
                <c:pt idx="1708">
                  <c:v>44406.169768518521</c:v>
                </c:pt>
                <c:pt idx="1709">
                  <c:v>44406.169895833344</c:v>
                </c:pt>
                <c:pt idx="1710">
                  <c:v>44406.169918981483</c:v>
                </c:pt>
                <c:pt idx="1711">
                  <c:v>44406.171157407407</c:v>
                </c:pt>
                <c:pt idx="1712">
                  <c:v>44406.171168981477</c:v>
                </c:pt>
                <c:pt idx="1713">
                  <c:v>44406.172094907408</c:v>
                </c:pt>
                <c:pt idx="1714">
                  <c:v>44406.181597222218</c:v>
                </c:pt>
                <c:pt idx="1715">
                  <c:v>44406.186921296299</c:v>
                </c:pt>
                <c:pt idx="1716">
                  <c:v>44406.186932870369</c:v>
                </c:pt>
                <c:pt idx="1717">
                  <c:v>44406.188958333332</c:v>
                </c:pt>
                <c:pt idx="1718">
                  <c:v>44406.188969907409</c:v>
                </c:pt>
                <c:pt idx="1719">
                  <c:v>44406.191111111111</c:v>
                </c:pt>
                <c:pt idx="1720">
                  <c:v>44406.191967592589</c:v>
                </c:pt>
                <c:pt idx="1721">
                  <c:v>44406.193657407413</c:v>
                </c:pt>
                <c:pt idx="1722">
                  <c:v>44406.193715277783</c:v>
                </c:pt>
                <c:pt idx="1723">
                  <c:v>44406.193923611107</c:v>
                </c:pt>
                <c:pt idx="1724">
                  <c:v>44406.194027777783</c:v>
                </c:pt>
                <c:pt idx="1725">
                  <c:v>44406.194814814808</c:v>
                </c:pt>
                <c:pt idx="1726">
                  <c:v>44406.194837962961</c:v>
                </c:pt>
                <c:pt idx="1727">
                  <c:v>44406.197256944448</c:v>
                </c:pt>
                <c:pt idx="1728">
                  <c:v>44406.199560185189</c:v>
                </c:pt>
                <c:pt idx="1729">
                  <c:v>44406.199826388889</c:v>
                </c:pt>
                <c:pt idx="1730">
                  <c:v>44406.199837962973</c:v>
                </c:pt>
                <c:pt idx="1731">
                  <c:v>44406.225381944438</c:v>
                </c:pt>
                <c:pt idx="1732">
                  <c:v>44406.225393518522</c:v>
                </c:pt>
                <c:pt idx="1733">
                  <c:v>44406.225405092591</c:v>
                </c:pt>
                <c:pt idx="1734">
                  <c:v>44406.225474537037</c:v>
                </c:pt>
                <c:pt idx="1735">
                  <c:v>44406.225671296299</c:v>
                </c:pt>
                <c:pt idx="1736">
                  <c:v>44406.225902777784</c:v>
                </c:pt>
                <c:pt idx="1737">
                  <c:v>44406.226759259262</c:v>
                </c:pt>
                <c:pt idx="1738">
                  <c:v>44406.228773148148</c:v>
                </c:pt>
                <c:pt idx="1739">
                  <c:v>44406.233310185176</c:v>
                </c:pt>
                <c:pt idx="1740">
                  <c:v>44406.239837962959</c:v>
                </c:pt>
                <c:pt idx="1741">
                  <c:v>44406.245405092603</c:v>
                </c:pt>
                <c:pt idx="1742">
                  <c:v>44406.255023148151</c:v>
                </c:pt>
                <c:pt idx="1743">
                  <c:v>44406.264502314807</c:v>
                </c:pt>
                <c:pt idx="1744">
                  <c:v>44406.276076388887</c:v>
                </c:pt>
                <c:pt idx="1745">
                  <c:v>44406.289456018523</c:v>
                </c:pt>
                <c:pt idx="1746">
                  <c:v>44406.309895833343</c:v>
                </c:pt>
                <c:pt idx="1747">
                  <c:v>44406.326724537037</c:v>
                </c:pt>
                <c:pt idx="1748">
                  <c:v>44406.343715277777</c:v>
                </c:pt>
                <c:pt idx="1749">
                  <c:v>44406.364988425928</c:v>
                </c:pt>
                <c:pt idx="1750">
                  <c:v>44406.382893518523</c:v>
                </c:pt>
                <c:pt idx="1751">
                  <c:v>44406.40525462963</c:v>
                </c:pt>
                <c:pt idx="1752">
                  <c:v>44406.427511574067</c:v>
                </c:pt>
                <c:pt idx="1753">
                  <c:v>44406.444432870368</c:v>
                </c:pt>
                <c:pt idx="1754">
                  <c:v>44406.463009259263</c:v>
                </c:pt>
                <c:pt idx="1755">
                  <c:v>44406.484907407408</c:v>
                </c:pt>
              </c:numCache>
            </c:numRef>
          </c:xVal>
          <c:yVal>
            <c:numRef>
              <c:f>Sheet5!$L$35889:$L$37644</c:f>
              <c:numCache>
                <c:formatCode>General</c:formatCode>
                <c:ptCount val="1756"/>
                <c:pt idx="0">
                  <c:v>81.680000000000007</c:v>
                </c:pt>
                <c:pt idx="1">
                  <c:v>80.78</c:v>
                </c:pt>
                <c:pt idx="2">
                  <c:v>80.78</c:v>
                </c:pt>
                <c:pt idx="3">
                  <c:v>81.14</c:v>
                </c:pt>
                <c:pt idx="4">
                  <c:v>81.14</c:v>
                </c:pt>
                <c:pt idx="5">
                  <c:v>80.78</c:v>
                </c:pt>
                <c:pt idx="6">
                  <c:v>80.78</c:v>
                </c:pt>
                <c:pt idx="7">
                  <c:v>80.78</c:v>
                </c:pt>
                <c:pt idx="8">
                  <c:v>81.14</c:v>
                </c:pt>
                <c:pt idx="9">
                  <c:v>81.14</c:v>
                </c:pt>
                <c:pt idx="10">
                  <c:v>80.78</c:v>
                </c:pt>
                <c:pt idx="11">
                  <c:v>80.78</c:v>
                </c:pt>
                <c:pt idx="12">
                  <c:v>80.78</c:v>
                </c:pt>
                <c:pt idx="13">
                  <c:v>81.14</c:v>
                </c:pt>
                <c:pt idx="14">
                  <c:v>80.78</c:v>
                </c:pt>
                <c:pt idx="15">
                  <c:v>81.14</c:v>
                </c:pt>
                <c:pt idx="16">
                  <c:v>81.14</c:v>
                </c:pt>
                <c:pt idx="17">
                  <c:v>80.78</c:v>
                </c:pt>
                <c:pt idx="18">
                  <c:v>81.5</c:v>
                </c:pt>
                <c:pt idx="19">
                  <c:v>82.580000000000013</c:v>
                </c:pt>
                <c:pt idx="20">
                  <c:v>83.66</c:v>
                </c:pt>
                <c:pt idx="21">
                  <c:v>83.48</c:v>
                </c:pt>
                <c:pt idx="22">
                  <c:v>83.48</c:v>
                </c:pt>
                <c:pt idx="23">
                  <c:v>84.56</c:v>
                </c:pt>
                <c:pt idx="24">
                  <c:v>84.92</c:v>
                </c:pt>
                <c:pt idx="25">
                  <c:v>84.740000000000009</c:v>
                </c:pt>
                <c:pt idx="26">
                  <c:v>85.82</c:v>
                </c:pt>
                <c:pt idx="27">
                  <c:v>86.18</c:v>
                </c:pt>
                <c:pt idx="28">
                  <c:v>86.18</c:v>
                </c:pt>
                <c:pt idx="29">
                  <c:v>87.259999999999991</c:v>
                </c:pt>
                <c:pt idx="30">
                  <c:v>87.62</c:v>
                </c:pt>
                <c:pt idx="31">
                  <c:v>87.62</c:v>
                </c:pt>
                <c:pt idx="32">
                  <c:v>88.7</c:v>
                </c:pt>
                <c:pt idx="33">
                  <c:v>88.52</c:v>
                </c:pt>
                <c:pt idx="34">
                  <c:v>88.52</c:v>
                </c:pt>
                <c:pt idx="35">
                  <c:v>89.6</c:v>
                </c:pt>
                <c:pt idx="36">
                  <c:v>89.6</c:v>
                </c:pt>
                <c:pt idx="37">
                  <c:v>89.42</c:v>
                </c:pt>
                <c:pt idx="38">
                  <c:v>90.5</c:v>
                </c:pt>
                <c:pt idx="39">
                  <c:v>90.5</c:v>
                </c:pt>
                <c:pt idx="40">
                  <c:v>90.5</c:v>
                </c:pt>
                <c:pt idx="41">
                  <c:v>91.580000000000013</c:v>
                </c:pt>
                <c:pt idx="42">
                  <c:v>91.76</c:v>
                </c:pt>
                <c:pt idx="43">
                  <c:v>91.76</c:v>
                </c:pt>
                <c:pt idx="44">
                  <c:v>92.48</c:v>
                </c:pt>
                <c:pt idx="45">
                  <c:v>92.48</c:v>
                </c:pt>
                <c:pt idx="46">
                  <c:v>92.84</c:v>
                </c:pt>
                <c:pt idx="47">
                  <c:v>93.02</c:v>
                </c:pt>
                <c:pt idx="48">
                  <c:v>93.02</c:v>
                </c:pt>
                <c:pt idx="49">
                  <c:v>93.02</c:v>
                </c:pt>
                <c:pt idx="50">
                  <c:v>92.84</c:v>
                </c:pt>
                <c:pt idx="51">
                  <c:v>93.02</c:v>
                </c:pt>
                <c:pt idx="52">
                  <c:v>92.84</c:v>
                </c:pt>
                <c:pt idx="53">
                  <c:v>92.84</c:v>
                </c:pt>
                <c:pt idx="54">
                  <c:v>93.38</c:v>
                </c:pt>
                <c:pt idx="55">
                  <c:v>93.38</c:v>
                </c:pt>
                <c:pt idx="56">
                  <c:v>93.56</c:v>
                </c:pt>
                <c:pt idx="57">
                  <c:v>93.38</c:v>
                </c:pt>
                <c:pt idx="58">
                  <c:v>93.38</c:v>
                </c:pt>
                <c:pt idx="59">
                  <c:v>93.56</c:v>
                </c:pt>
                <c:pt idx="60">
                  <c:v>93.38</c:v>
                </c:pt>
                <c:pt idx="61">
                  <c:v>93.56</c:v>
                </c:pt>
                <c:pt idx="62">
                  <c:v>93.38</c:v>
                </c:pt>
                <c:pt idx="63">
                  <c:v>93.38</c:v>
                </c:pt>
                <c:pt idx="64">
                  <c:v>93.38</c:v>
                </c:pt>
                <c:pt idx="65">
                  <c:v>93.56</c:v>
                </c:pt>
                <c:pt idx="66">
                  <c:v>93.38</c:v>
                </c:pt>
                <c:pt idx="67">
                  <c:v>93.56</c:v>
                </c:pt>
                <c:pt idx="68">
                  <c:v>93.56</c:v>
                </c:pt>
                <c:pt idx="69">
                  <c:v>93.38</c:v>
                </c:pt>
                <c:pt idx="70">
                  <c:v>93.38</c:v>
                </c:pt>
                <c:pt idx="71">
                  <c:v>93.56</c:v>
                </c:pt>
                <c:pt idx="72">
                  <c:v>93.56</c:v>
                </c:pt>
                <c:pt idx="73">
                  <c:v>93.38</c:v>
                </c:pt>
                <c:pt idx="74">
                  <c:v>93.38</c:v>
                </c:pt>
                <c:pt idx="75">
                  <c:v>93.38</c:v>
                </c:pt>
                <c:pt idx="76">
                  <c:v>93.02</c:v>
                </c:pt>
                <c:pt idx="77">
                  <c:v>93.02</c:v>
                </c:pt>
                <c:pt idx="78">
                  <c:v>93.02</c:v>
                </c:pt>
                <c:pt idx="79">
                  <c:v>92.84</c:v>
                </c:pt>
                <c:pt idx="80">
                  <c:v>93.02</c:v>
                </c:pt>
                <c:pt idx="81">
                  <c:v>93.02</c:v>
                </c:pt>
                <c:pt idx="82">
                  <c:v>92.84</c:v>
                </c:pt>
                <c:pt idx="83">
                  <c:v>92.84</c:v>
                </c:pt>
                <c:pt idx="84">
                  <c:v>92.84</c:v>
                </c:pt>
                <c:pt idx="85">
                  <c:v>92.84</c:v>
                </c:pt>
                <c:pt idx="86">
                  <c:v>92.84</c:v>
                </c:pt>
                <c:pt idx="87">
                  <c:v>93.02</c:v>
                </c:pt>
                <c:pt idx="88">
                  <c:v>93.38</c:v>
                </c:pt>
                <c:pt idx="89">
                  <c:v>93.02</c:v>
                </c:pt>
                <c:pt idx="90">
                  <c:v>93.02</c:v>
                </c:pt>
                <c:pt idx="91">
                  <c:v>93.02</c:v>
                </c:pt>
                <c:pt idx="92">
                  <c:v>93.02</c:v>
                </c:pt>
                <c:pt idx="93">
                  <c:v>93.56</c:v>
                </c:pt>
                <c:pt idx="94">
                  <c:v>93.38</c:v>
                </c:pt>
                <c:pt idx="95">
                  <c:v>93.56</c:v>
                </c:pt>
                <c:pt idx="96">
                  <c:v>93.38</c:v>
                </c:pt>
                <c:pt idx="97">
                  <c:v>93.38</c:v>
                </c:pt>
                <c:pt idx="98">
                  <c:v>93.56</c:v>
                </c:pt>
                <c:pt idx="99">
                  <c:v>93.56</c:v>
                </c:pt>
                <c:pt idx="100">
                  <c:v>93.56</c:v>
                </c:pt>
                <c:pt idx="101">
                  <c:v>93.56</c:v>
                </c:pt>
                <c:pt idx="102">
                  <c:v>93.56</c:v>
                </c:pt>
                <c:pt idx="103">
                  <c:v>93.56</c:v>
                </c:pt>
                <c:pt idx="104">
                  <c:v>93.56</c:v>
                </c:pt>
                <c:pt idx="105">
                  <c:v>93.74</c:v>
                </c:pt>
                <c:pt idx="106">
                  <c:v>93.74</c:v>
                </c:pt>
                <c:pt idx="107">
                  <c:v>93.92</c:v>
                </c:pt>
                <c:pt idx="108">
                  <c:v>93.92</c:v>
                </c:pt>
                <c:pt idx="109">
                  <c:v>93.74</c:v>
                </c:pt>
                <c:pt idx="110">
                  <c:v>93.74</c:v>
                </c:pt>
                <c:pt idx="111">
                  <c:v>93.74</c:v>
                </c:pt>
                <c:pt idx="112">
                  <c:v>93.56</c:v>
                </c:pt>
                <c:pt idx="113">
                  <c:v>93.74</c:v>
                </c:pt>
                <c:pt idx="114">
                  <c:v>93.56</c:v>
                </c:pt>
                <c:pt idx="115">
                  <c:v>93.74</c:v>
                </c:pt>
                <c:pt idx="116">
                  <c:v>93.56</c:v>
                </c:pt>
                <c:pt idx="117">
                  <c:v>93.38</c:v>
                </c:pt>
                <c:pt idx="118">
                  <c:v>93.38</c:v>
                </c:pt>
                <c:pt idx="119">
                  <c:v>93.74</c:v>
                </c:pt>
                <c:pt idx="120">
                  <c:v>93.56</c:v>
                </c:pt>
                <c:pt idx="121">
                  <c:v>93.74</c:v>
                </c:pt>
                <c:pt idx="122">
                  <c:v>93.56</c:v>
                </c:pt>
                <c:pt idx="123">
                  <c:v>93.74</c:v>
                </c:pt>
                <c:pt idx="124">
                  <c:v>93.56</c:v>
                </c:pt>
                <c:pt idx="125">
                  <c:v>93.56</c:v>
                </c:pt>
                <c:pt idx="126">
                  <c:v>93.56</c:v>
                </c:pt>
                <c:pt idx="127">
                  <c:v>93.74</c:v>
                </c:pt>
                <c:pt idx="128">
                  <c:v>93.56</c:v>
                </c:pt>
                <c:pt idx="129">
                  <c:v>93.56</c:v>
                </c:pt>
                <c:pt idx="130">
                  <c:v>93.74</c:v>
                </c:pt>
                <c:pt idx="131">
                  <c:v>93.74</c:v>
                </c:pt>
                <c:pt idx="132">
                  <c:v>93.74</c:v>
                </c:pt>
                <c:pt idx="133">
                  <c:v>93.92</c:v>
                </c:pt>
                <c:pt idx="134">
                  <c:v>94.1</c:v>
                </c:pt>
                <c:pt idx="135">
                  <c:v>95.18</c:v>
                </c:pt>
                <c:pt idx="136">
                  <c:v>95.18</c:v>
                </c:pt>
                <c:pt idx="137">
                  <c:v>95.18</c:v>
                </c:pt>
                <c:pt idx="138">
                  <c:v>95.72</c:v>
                </c:pt>
                <c:pt idx="139">
                  <c:v>95.72</c:v>
                </c:pt>
                <c:pt idx="140">
                  <c:v>96.08</c:v>
                </c:pt>
                <c:pt idx="141">
                  <c:v>96.26</c:v>
                </c:pt>
                <c:pt idx="142">
                  <c:v>97.34</c:v>
                </c:pt>
                <c:pt idx="143">
                  <c:v>97.34</c:v>
                </c:pt>
                <c:pt idx="144">
                  <c:v>97.34</c:v>
                </c:pt>
                <c:pt idx="145">
                  <c:v>97.52</c:v>
                </c:pt>
                <c:pt idx="146">
                  <c:v>98.42</c:v>
                </c:pt>
                <c:pt idx="147">
                  <c:v>98.24</c:v>
                </c:pt>
                <c:pt idx="148">
                  <c:v>99.32</c:v>
                </c:pt>
                <c:pt idx="149">
                  <c:v>99.14</c:v>
                </c:pt>
                <c:pt idx="150">
                  <c:v>99.32</c:v>
                </c:pt>
                <c:pt idx="151">
                  <c:v>99.68</c:v>
                </c:pt>
                <c:pt idx="152">
                  <c:v>99.5</c:v>
                </c:pt>
                <c:pt idx="153">
                  <c:v>100.58</c:v>
                </c:pt>
                <c:pt idx="154">
                  <c:v>100.76</c:v>
                </c:pt>
                <c:pt idx="155">
                  <c:v>100.58</c:v>
                </c:pt>
                <c:pt idx="156">
                  <c:v>100.76</c:v>
                </c:pt>
                <c:pt idx="157">
                  <c:v>100.76</c:v>
                </c:pt>
                <c:pt idx="158">
                  <c:v>101.84</c:v>
                </c:pt>
                <c:pt idx="159">
                  <c:v>101.84</c:v>
                </c:pt>
                <c:pt idx="160">
                  <c:v>101.84</c:v>
                </c:pt>
                <c:pt idx="161">
                  <c:v>102.38000000000001</c:v>
                </c:pt>
                <c:pt idx="162">
                  <c:v>102.2</c:v>
                </c:pt>
                <c:pt idx="163">
                  <c:v>102.38000000000001</c:v>
                </c:pt>
                <c:pt idx="164">
                  <c:v>102.2</c:v>
                </c:pt>
                <c:pt idx="165">
                  <c:v>102.38000000000001</c:v>
                </c:pt>
                <c:pt idx="166">
                  <c:v>102.38000000000001</c:v>
                </c:pt>
                <c:pt idx="167">
                  <c:v>102.74</c:v>
                </c:pt>
                <c:pt idx="168">
                  <c:v>102.74</c:v>
                </c:pt>
                <c:pt idx="169">
                  <c:v>102.92</c:v>
                </c:pt>
                <c:pt idx="170">
                  <c:v>103.46000000000001</c:v>
                </c:pt>
                <c:pt idx="171">
                  <c:v>103.46000000000001</c:v>
                </c:pt>
                <c:pt idx="172">
                  <c:v>104.53999999999999</c:v>
                </c:pt>
                <c:pt idx="173">
                  <c:v>104.53999999999999</c:v>
                </c:pt>
                <c:pt idx="174">
                  <c:v>104.53999999999999</c:v>
                </c:pt>
                <c:pt idx="175">
                  <c:v>105.62</c:v>
                </c:pt>
                <c:pt idx="176">
                  <c:v>105.62</c:v>
                </c:pt>
                <c:pt idx="177">
                  <c:v>105.62</c:v>
                </c:pt>
                <c:pt idx="178">
                  <c:v>105.62</c:v>
                </c:pt>
                <c:pt idx="179">
                  <c:v>105.62</c:v>
                </c:pt>
                <c:pt idx="180">
                  <c:v>105.8</c:v>
                </c:pt>
                <c:pt idx="181">
                  <c:v>105.62</c:v>
                </c:pt>
                <c:pt idx="182">
                  <c:v>105.8</c:v>
                </c:pt>
                <c:pt idx="183">
                  <c:v>105.62</c:v>
                </c:pt>
                <c:pt idx="184">
                  <c:v>105.8</c:v>
                </c:pt>
                <c:pt idx="185">
                  <c:v>105.8</c:v>
                </c:pt>
                <c:pt idx="186">
                  <c:v>105.8</c:v>
                </c:pt>
                <c:pt idx="187">
                  <c:v>105.98</c:v>
                </c:pt>
                <c:pt idx="188">
                  <c:v>106.34</c:v>
                </c:pt>
                <c:pt idx="189">
                  <c:v>105.98</c:v>
                </c:pt>
                <c:pt idx="190">
                  <c:v>106.34</c:v>
                </c:pt>
                <c:pt idx="191">
                  <c:v>105.98</c:v>
                </c:pt>
                <c:pt idx="192">
                  <c:v>106.34</c:v>
                </c:pt>
                <c:pt idx="193">
                  <c:v>106.52</c:v>
                </c:pt>
                <c:pt idx="194">
                  <c:v>106.34</c:v>
                </c:pt>
                <c:pt idx="195">
                  <c:v>106.34</c:v>
                </c:pt>
                <c:pt idx="196">
                  <c:v>106.52</c:v>
                </c:pt>
                <c:pt idx="197">
                  <c:v>106.34</c:v>
                </c:pt>
                <c:pt idx="198">
                  <c:v>106.7</c:v>
                </c:pt>
                <c:pt idx="199">
                  <c:v>106.7</c:v>
                </c:pt>
                <c:pt idx="200">
                  <c:v>107.78</c:v>
                </c:pt>
                <c:pt idx="201">
                  <c:v>107.78</c:v>
                </c:pt>
                <c:pt idx="202">
                  <c:v>107.78</c:v>
                </c:pt>
                <c:pt idx="203">
                  <c:v>107.78</c:v>
                </c:pt>
                <c:pt idx="204">
                  <c:v>107.78</c:v>
                </c:pt>
                <c:pt idx="205">
                  <c:v>107.78</c:v>
                </c:pt>
                <c:pt idx="206">
                  <c:v>107.78</c:v>
                </c:pt>
                <c:pt idx="207">
                  <c:v>107.78</c:v>
                </c:pt>
                <c:pt idx="208">
                  <c:v>107.78</c:v>
                </c:pt>
                <c:pt idx="209">
                  <c:v>108.32</c:v>
                </c:pt>
                <c:pt idx="210">
                  <c:v>108.32</c:v>
                </c:pt>
                <c:pt idx="211">
                  <c:v>108.32</c:v>
                </c:pt>
                <c:pt idx="212">
                  <c:v>108.32</c:v>
                </c:pt>
                <c:pt idx="213">
                  <c:v>109.03999999999999</c:v>
                </c:pt>
                <c:pt idx="214">
                  <c:v>108.68</c:v>
                </c:pt>
                <c:pt idx="215">
                  <c:v>109.03999999999999</c:v>
                </c:pt>
                <c:pt idx="216">
                  <c:v>109.03999999999999</c:v>
                </c:pt>
                <c:pt idx="217">
                  <c:v>108.68</c:v>
                </c:pt>
                <c:pt idx="218">
                  <c:v>109.03999999999999</c:v>
                </c:pt>
                <c:pt idx="219">
                  <c:v>109.03999999999999</c:v>
                </c:pt>
                <c:pt idx="220">
                  <c:v>109.03999999999999</c:v>
                </c:pt>
                <c:pt idx="221">
                  <c:v>109.03999999999999</c:v>
                </c:pt>
                <c:pt idx="222">
                  <c:v>109.22</c:v>
                </c:pt>
                <c:pt idx="223">
                  <c:v>109.22</c:v>
                </c:pt>
                <c:pt idx="224">
                  <c:v>109.22</c:v>
                </c:pt>
                <c:pt idx="225">
                  <c:v>109.03999999999999</c:v>
                </c:pt>
                <c:pt idx="226">
                  <c:v>109.22</c:v>
                </c:pt>
                <c:pt idx="227">
                  <c:v>109.22</c:v>
                </c:pt>
                <c:pt idx="228">
                  <c:v>109.22</c:v>
                </c:pt>
                <c:pt idx="229">
                  <c:v>109.22</c:v>
                </c:pt>
                <c:pt idx="230">
                  <c:v>109.22</c:v>
                </c:pt>
                <c:pt idx="231">
                  <c:v>109.22</c:v>
                </c:pt>
                <c:pt idx="232">
                  <c:v>109.22</c:v>
                </c:pt>
                <c:pt idx="233">
                  <c:v>109.4</c:v>
                </c:pt>
                <c:pt idx="234">
                  <c:v>109.4</c:v>
                </c:pt>
                <c:pt idx="235">
                  <c:v>109.4</c:v>
                </c:pt>
                <c:pt idx="236">
                  <c:v>109.4</c:v>
                </c:pt>
                <c:pt idx="237">
                  <c:v>109.58</c:v>
                </c:pt>
                <c:pt idx="238">
                  <c:v>109.58</c:v>
                </c:pt>
                <c:pt idx="239">
                  <c:v>109.58</c:v>
                </c:pt>
                <c:pt idx="240">
                  <c:v>109.58</c:v>
                </c:pt>
                <c:pt idx="241">
                  <c:v>109.58</c:v>
                </c:pt>
                <c:pt idx="242">
                  <c:v>109.58</c:v>
                </c:pt>
                <c:pt idx="243">
                  <c:v>109.58</c:v>
                </c:pt>
                <c:pt idx="244">
                  <c:v>109.58</c:v>
                </c:pt>
                <c:pt idx="245">
                  <c:v>109.94</c:v>
                </c:pt>
                <c:pt idx="246">
                  <c:v>109.94</c:v>
                </c:pt>
                <c:pt idx="247">
                  <c:v>109.94</c:v>
                </c:pt>
                <c:pt idx="248">
                  <c:v>110.12</c:v>
                </c:pt>
                <c:pt idx="249">
                  <c:v>110.12</c:v>
                </c:pt>
                <c:pt idx="250">
                  <c:v>109.94</c:v>
                </c:pt>
                <c:pt idx="251">
                  <c:v>109.94</c:v>
                </c:pt>
                <c:pt idx="252">
                  <c:v>109.94</c:v>
                </c:pt>
                <c:pt idx="253">
                  <c:v>109.94</c:v>
                </c:pt>
                <c:pt idx="254">
                  <c:v>109.94</c:v>
                </c:pt>
                <c:pt idx="255">
                  <c:v>110.12</c:v>
                </c:pt>
                <c:pt idx="256">
                  <c:v>110.12</c:v>
                </c:pt>
                <c:pt idx="257">
                  <c:v>110.12</c:v>
                </c:pt>
                <c:pt idx="258">
                  <c:v>109.94</c:v>
                </c:pt>
                <c:pt idx="259">
                  <c:v>110.12</c:v>
                </c:pt>
                <c:pt idx="260">
                  <c:v>110.12</c:v>
                </c:pt>
                <c:pt idx="261">
                  <c:v>110.12</c:v>
                </c:pt>
                <c:pt idx="262">
                  <c:v>110.3</c:v>
                </c:pt>
                <c:pt idx="263">
                  <c:v>110.12</c:v>
                </c:pt>
                <c:pt idx="264">
                  <c:v>110.12</c:v>
                </c:pt>
                <c:pt idx="265">
                  <c:v>110.12</c:v>
                </c:pt>
                <c:pt idx="266">
                  <c:v>110.12</c:v>
                </c:pt>
                <c:pt idx="267">
                  <c:v>110.12</c:v>
                </c:pt>
                <c:pt idx="268">
                  <c:v>110.12</c:v>
                </c:pt>
                <c:pt idx="269">
                  <c:v>110.48</c:v>
                </c:pt>
                <c:pt idx="270">
                  <c:v>110.3</c:v>
                </c:pt>
                <c:pt idx="271">
                  <c:v>110.48</c:v>
                </c:pt>
                <c:pt idx="272">
                  <c:v>110.3</c:v>
                </c:pt>
                <c:pt idx="273">
                  <c:v>110.48</c:v>
                </c:pt>
                <c:pt idx="274">
                  <c:v>110.3</c:v>
                </c:pt>
                <c:pt idx="275">
                  <c:v>110.3</c:v>
                </c:pt>
                <c:pt idx="276">
                  <c:v>110.3</c:v>
                </c:pt>
                <c:pt idx="277">
                  <c:v>110.48</c:v>
                </c:pt>
                <c:pt idx="278">
                  <c:v>110.48</c:v>
                </c:pt>
                <c:pt idx="279">
                  <c:v>110.48</c:v>
                </c:pt>
                <c:pt idx="280">
                  <c:v>110.48</c:v>
                </c:pt>
                <c:pt idx="281">
                  <c:v>110.48</c:v>
                </c:pt>
                <c:pt idx="282">
                  <c:v>110.48</c:v>
                </c:pt>
                <c:pt idx="283">
                  <c:v>110.66000000000001</c:v>
                </c:pt>
                <c:pt idx="284">
                  <c:v>110.48</c:v>
                </c:pt>
                <c:pt idx="285">
                  <c:v>110.48</c:v>
                </c:pt>
                <c:pt idx="286">
                  <c:v>110.48</c:v>
                </c:pt>
                <c:pt idx="287">
                  <c:v>110.66000000000001</c:v>
                </c:pt>
                <c:pt idx="288">
                  <c:v>110.48</c:v>
                </c:pt>
                <c:pt idx="289">
                  <c:v>110.66000000000001</c:v>
                </c:pt>
                <c:pt idx="290">
                  <c:v>110.48</c:v>
                </c:pt>
                <c:pt idx="291">
                  <c:v>110.48</c:v>
                </c:pt>
                <c:pt idx="292">
                  <c:v>110.48</c:v>
                </c:pt>
                <c:pt idx="293">
                  <c:v>110.48</c:v>
                </c:pt>
                <c:pt idx="294">
                  <c:v>110.48</c:v>
                </c:pt>
                <c:pt idx="295">
                  <c:v>110.48</c:v>
                </c:pt>
                <c:pt idx="296">
                  <c:v>110.66000000000001</c:v>
                </c:pt>
                <c:pt idx="297">
                  <c:v>110.48</c:v>
                </c:pt>
                <c:pt idx="298">
                  <c:v>110.66000000000001</c:v>
                </c:pt>
                <c:pt idx="299">
                  <c:v>110.48</c:v>
                </c:pt>
                <c:pt idx="300">
                  <c:v>110.48</c:v>
                </c:pt>
                <c:pt idx="301">
                  <c:v>110.66000000000001</c:v>
                </c:pt>
                <c:pt idx="302">
                  <c:v>110.48</c:v>
                </c:pt>
                <c:pt idx="303">
                  <c:v>110.48</c:v>
                </c:pt>
                <c:pt idx="304">
                  <c:v>110.48</c:v>
                </c:pt>
                <c:pt idx="305">
                  <c:v>110.48</c:v>
                </c:pt>
                <c:pt idx="306">
                  <c:v>110.48</c:v>
                </c:pt>
                <c:pt idx="307">
                  <c:v>110.3</c:v>
                </c:pt>
                <c:pt idx="308">
                  <c:v>110.48</c:v>
                </c:pt>
                <c:pt idx="309">
                  <c:v>110.3</c:v>
                </c:pt>
                <c:pt idx="310">
                  <c:v>110.3</c:v>
                </c:pt>
                <c:pt idx="311">
                  <c:v>110.3</c:v>
                </c:pt>
                <c:pt idx="312">
                  <c:v>110.3</c:v>
                </c:pt>
                <c:pt idx="313">
                  <c:v>110.3</c:v>
                </c:pt>
                <c:pt idx="314">
                  <c:v>110.48</c:v>
                </c:pt>
                <c:pt idx="315">
                  <c:v>110.12</c:v>
                </c:pt>
                <c:pt idx="316">
                  <c:v>110.12</c:v>
                </c:pt>
                <c:pt idx="317">
                  <c:v>110.12</c:v>
                </c:pt>
                <c:pt idx="318">
                  <c:v>110.12</c:v>
                </c:pt>
                <c:pt idx="319">
                  <c:v>110.12</c:v>
                </c:pt>
                <c:pt idx="320">
                  <c:v>110.12</c:v>
                </c:pt>
                <c:pt idx="321">
                  <c:v>110.12</c:v>
                </c:pt>
                <c:pt idx="322">
                  <c:v>109.94</c:v>
                </c:pt>
                <c:pt idx="323">
                  <c:v>109.94</c:v>
                </c:pt>
                <c:pt idx="324">
                  <c:v>109.94</c:v>
                </c:pt>
                <c:pt idx="325">
                  <c:v>109.94</c:v>
                </c:pt>
                <c:pt idx="326">
                  <c:v>109.94</c:v>
                </c:pt>
                <c:pt idx="327">
                  <c:v>110.12</c:v>
                </c:pt>
                <c:pt idx="328">
                  <c:v>109.94</c:v>
                </c:pt>
                <c:pt idx="329">
                  <c:v>109.94</c:v>
                </c:pt>
                <c:pt idx="330">
                  <c:v>109.94</c:v>
                </c:pt>
                <c:pt idx="331">
                  <c:v>109.94</c:v>
                </c:pt>
                <c:pt idx="332">
                  <c:v>110.12</c:v>
                </c:pt>
                <c:pt idx="333">
                  <c:v>109.94</c:v>
                </c:pt>
                <c:pt idx="334">
                  <c:v>110.12</c:v>
                </c:pt>
                <c:pt idx="335">
                  <c:v>110.12</c:v>
                </c:pt>
                <c:pt idx="336">
                  <c:v>110.12</c:v>
                </c:pt>
                <c:pt idx="337">
                  <c:v>110.12</c:v>
                </c:pt>
                <c:pt idx="338">
                  <c:v>110.12</c:v>
                </c:pt>
                <c:pt idx="339">
                  <c:v>110.12</c:v>
                </c:pt>
                <c:pt idx="340">
                  <c:v>110.12</c:v>
                </c:pt>
                <c:pt idx="341">
                  <c:v>110.3</c:v>
                </c:pt>
                <c:pt idx="342">
                  <c:v>110.12</c:v>
                </c:pt>
                <c:pt idx="343">
                  <c:v>110.12</c:v>
                </c:pt>
                <c:pt idx="344">
                  <c:v>110.12</c:v>
                </c:pt>
                <c:pt idx="345">
                  <c:v>110.12</c:v>
                </c:pt>
                <c:pt idx="346">
                  <c:v>110.12</c:v>
                </c:pt>
                <c:pt idx="347">
                  <c:v>110.3</c:v>
                </c:pt>
                <c:pt idx="348">
                  <c:v>110.3</c:v>
                </c:pt>
                <c:pt idx="349">
                  <c:v>110.48</c:v>
                </c:pt>
                <c:pt idx="350">
                  <c:v>110.3</c:v>
                </c:pt>
                <c:pt idx="351">
                  <c:v>110.3</c:v>
                </c:pt>
                <c:pt idx="352">
                  <c:v>110.3</c:v>
                </c:pt>
                <c:pt idx="353">
                  <c:v>110.3</c:v>
                </c:pt>
                <c:pt idx="354">
                  <c:v>110.48</c:v>
                </c:pt>
                <c:pt idx="355">
                  <c:v>110.3</c:v>
                </c:pt>
                <c:pt idx="356">
                  <c:v>110.3</c:v>
                </c:pt>
                <c:pt idx="357">
                  <c:v>110.3</c:v>
                </c:pt>
                <c:pt idx="358">
                  <c:v>110.3</c:v>
                </c:pt>
                <c:pt idx="359">
                  <c:v>110.48</c:v>
                </c:pt>
                <c:pt idx="360">
                  <c:v>110.48</c:v>
                </c:pt>
                <c:pt idx="361">
                  <c:v>110.48</c:v>
                </c:pt>
                <c:pt idx="362">
                  <c:v>110.48</c:v>
                </c:pt>
                <c:pt idx="363">
                  <c:v>110.48</c:v>
                </c:pt>
                <c:pt idx="364">
                  <c:v>110.48</c:v>
                </c:pt>
                <c:pt idx="365">
                  <c:v>110.48</c:v>
                </c:pt>
                <c:pt idx="366">
                  <c:v>110.48</c:v>
                </c:pt>
                <c:pt idx="367">
                  <c:v>110.3</c:v>
                </c:pt>
                <c:pt idx="368">
                  <c:v>110.3</c:v>
                </c:pt>
                <c:pt idx="369">
                  <c:v>110.3</c:v>
                </c:pt>
                <c:pt idx="370">
                  <c:v>110.3</c:v>
                </c:pt>
                <c:pt idx="371">
                  <c:v>110.3</c:v>
                </c:pt>
                <c:pt idx="372">
                  <c:v>110.12</c:v>
                </c:pt>
                <c:pt idx="373">
                  <c:v>110.12</c:v>
                </c:pt>
                <c:pt idx="374">
                  <c:v>110.12</c:v>
                </c:pt>
                <c:pt idx="375">
                  <c:v>110.12</c:v>
                </c:pt>
                <c:pt idx="376">
                  <c:v>110.12</c:v>
                </c:pt>
                <c:pt idx="377">
                  <c:v>110.12</c:v>
                </c:pt>
                <c:pt idx="378">
                  <c:v>109.58</c:v>
                </c:pt>
                <c:pt idx="379">
                  <c:v>109.94</c:v>
                </c:pt>
                <c:pt idx="380">
                  <c:v>109.58</c:v>
                </c:pt>
                <c:pt idx="381">
                  <c:v>109.22</c:v>
                </c:pt>
                <c:pt idx="382">
                  <c:v>109.22</c:v>
                </c:pt>
                <c:pt idx="383">
                  <c:v>109.03999999999999</c:v>
                </c:pt>
                <c:pt idx="384">
                  <c:v>109.03999999999999</c:v>
                </c:pt>
                <c:pt idx="385">
                  <c:v>109.22</c:v>
                </c:pt>
                <c:pt idx="386">
                  <c:v>109.03999999999999</c:v>
                </c:pt>
                <c:pt idx="387">
                  <c:v>108.68</c:v>
                </c:pt>
                <c:pt idx="388">
                  <c:v>108.68</c:v>
                </c:pt>
                <c:pt idx="389">
                  <c:v>108.68</c:v>
                </c:pt>
                <c:pt idx="390">
                  <c:v>108.68</c:v>
                </c:pt>
                <c:pt idx="391">
                  <c:v>108.68</c:v>
                </c:pt>
                <c:pt idx="392">
                  <c:v>108.68</c:v>
                </c:pt>
                <c:pt idx="393">
                  <c:v>108.68</c:v>
                </c:pt>
                <c:pt idx="394">
                  <c:v>108.68</c:v>
                </c:pt>
                <c:pt idx="395">
                  <c:v>108.68</c:v>
                </c:pt>
                <c:pt idx="396">
                  <c:v>108.68</c:v>
                </c:pt>
                <c:pt idx="397">
                  <c:v>108.68</c:v>
                </c:pt>
                <c:pt idx="398">
                  <c:v>108.68</c:v>
                </c:pt>
                <c:pt idx="399">
                  <c:v>108.68</c:v>
                </c:pt>
                <c:pt idx="400">
                  <c:v>108.5</c:v>
                </c:pt>
                <c:pt idx="401">
                  <c:v>108.5</c:v>
                </c:pt>
                <c:pt idx="402">
                  <c:v>108.68</c:v>
                </c:pt>
                <c:pt idx="403">
                  <c:v>108.68</c:v>
                </c:pt>
                <c:pt idx="404">
                  <c:v>108.5</c:v>
                </c:pt>
                <c:pt idx="405">
                  <c:v>108.5</c:v>
                </c:pt>
                <c:pt idx="406">
                  <c:v>108.5</c:v>
                </c:pt>
                <c:pt idx="407">
                  <c:v>108.5</c:v>
                </c:pt>
                <c:pt idx="408">
                  <c:v>108.32</c:v>
                </c:pt>
                <c:pt idx="409">
                  <c:v>108.32</c:v>
                </c:pt>
                <c:pt idx="410">
                  <c:v>108.32</c:v>
                </c:pt>
                <c:pt idx="411">
                  <c:v>108.14</c:v>
                </c:pt>
                <c:pt idx="412">
                  <c:v>108.14</c:v>
                </c:pt>
                <c:pt idx="413">
                  <c:v>107.78</c:v>
                </c:pt>
                <c:pt idx="414">
                  <c:v>107.78</c:v>
                </c:pt>
                <c:pt idx="415">
                  <c:v>107.78</c:v>
                </c:pt>
                <c:pt idx="416">
                  <c:v>106.7</c:v>
                </c:pt>
                <c:pt idx="417">
                  <c:v>106.7</c:v>
                </c:pt>
                <c:pt idx="418">
                  <c:v>106.7</c:v>
                </c:pt>
                <c:pt idx="419">
                  <c:v>105.98</c:v>
                </c:pt>
                <c:pt idx="420">
                  <c:v>105.98</c:v>
                </c:pt>
                <c:pt idx="421">
                  <c:v>105.98</c:v>
                </c:pt>
                <c:pt idx="422">
                  <c:v>105.8</c:v>
                </c:pt>
                <c:pt idx="423">
                  <c:v>105.8</c:v>
                </c:pt>
                <c:pt idx="424">
                  <c:v>105.98</c:v>
                </c:pt>
                <c:pt idx="425">
                  <c:v>105.98</c:v>
                </c:pt>
                <c:pt idx="426">
                  <c:v>105.8</c:v>
                </c:pt>
                <c:pt idx="427">
                  <c:v>105.8</c:v>
                </c:pt>
                <c:pt idx="428">
                  <c:v>105.62</c:v>
                </c:pt>
                <c:pt idx="429">
                  <c:v>105.62</c:v>
                </c:pt>
                <c:pt idx="430">
                  <c:v>105.98</c:v>
                </c:pt>
                <c:pt idx="431">
                  <c:v>105.98</c:v>
                </c:pt>
                <c:pt idx="432">
                  <c:v>105.98</c:v>
                </c:pt>
                <c:pt idx="433">
                  <c:v>105.8</c:v>
                </c:pt>
                <c:pt idx="434">
                  <c:v>105.62</c:v>
                </c:pt>
                <c:pt idx="435">
                  <c:v>105.62</c:v>
                </c:pt>
                <c:pt idx="436">
                  <c:v>105.62</c:v>
                </c:pt>
                <c:pt idx="437">
                  <c:v>105.62</c:v>
                </c:pt>
                <c:pt idx="438">
                  <c:v>105.44</c:v>
                </c:pt>
                <c:pt idx="439">
                  <c:v>105.44</c:v>
                </c:pt>
                <c:pt idx="440">
                  <c:v>105.44</c:v>
                </c:pt>
                <c:pt idx="441">
                  <c:v>105.08</c:v>
                </c:pt>
                <c:pt idx="442">
                  <c:v>105.08</c:v>
                </c:pt>
                <c:pt idx="443">
                  <c:v>104.72</c:v>
                </c:pt>
                <c:pt idx="444">
                  <c:v>104.53999999999999</c:v>
                </c:pt>
                <c:pt idx="445">
                  <c:v>104.72</c:v>
                </c:pt>
                <c:pt idx="446">
                  <c:v>104.53999999999999</c:v>
                </c:pt>
                <c:pt idx="447">
                  <c:v>104.53999999999999</c:v>
                </c:pt>
                <c:pt idx="448">
                  <c:v>104.53999999999999</c:v>
                </c:pt>
                <c:pt idx="449">
                  <c:v>104.53999999999999</c:v>
                </c:pt>
                <c:pt idx="450">
                  <c:v>104.36000000000001</c:v>
                </c:pt>
                <c:pt idx="451">
                  <c:v>104.36000000000001</c:v>
                </c:pt>
                <c:pt idx="452">
                  <c:v>105.44</c:v>
                </c:pt>
                <c:pt idx="453">
                  <c:v>105.44</c:v>
                </c:pt>
                <c:pt idx="454">
                  <c:v>105.08</c:v>
                </c:pt>
                <c:pt idx="455">
                  <c:v>105.44</c:v>
                </c:pt>
                <c:pt idx="456">
                  <c:v>105.44</c:v>
                </c:pt>
                <c:pt idx="457">
                  <c:v>105.44</c:v>
                </c:pt>
                <c:pt idx="458">
                  <c:v>105.44</c:v>
                </c:pt>
                <c:pt idx="459">
                  <c:v>104.36000000000001</c:v>
                </c:pt>
                <c:pt idx="460">
                  <c:v>104.53999999999999</c:v>
                </c:pt>
                <c:pt idx="461">
                  <c:v>104.36000000000001</c:v>
                </c:pt>
                <c:pt idx="462">
                  <c:v>104.18</c:v>
                </c:pt>
                <c:pt idx="463">
                  <c:v>104.18</c:v>
                </c:pt>
                <c:pt idx="464">
                  <c:v>103.46000000000001</c:v>
                </c:pt>
                <c:pt idx="465">
                  <c:v>103.64</c:v>
                </c:pt>
                <c:pt idx="466">
                  <c:v>102.38000000000001</c:v>
                </c:pt>
                <c:pt idx="467">
                  <c:v>101.84</c:v>
                </c:pt>
                <c:pt idx="468">
                  <c:v>102.02</c:v>
                </c:pt>
                <c:pt idx="469">
                  <c:v>101.12</c:v>
                </c:pt>
                <c:pt idx="470">
                  <c:v>101.12</c:v>
                </c:pt>
                <c:pt idx="471">
                  <c:v>100.58</c:v>
                </c:pt>
                <c:pt idx="472">
                  <c:v>100.58</c:v>
                </c:pt>
                <c:pt idx="473">
                  <c:v>100.76</c:v>
                </c:pt>
                <c:pt idx="474">
                  <c:v>100.58</c:v>
                </c:pt>
                <c:pt idx="475">
                  <c:v>100.76</c:v>
                </c:pt>
                <c:pt idx="476">
                  <c:v>100.58</c:v>
                </c:pt>
                <c:pt idx="477">
                  <c:v>100.58</c:v>
                </c:pt>
                <c:pt idx="478">
                  <c:v>100.58</c:v>
                </c:pt>
                <c:pt idx="479">
                  <c:v>100.03999999999999</c:v>
                </c:pt>
                <c:pt idx="480">
                  <c:v>99.860000000000014</c:v>
                </c:pt>
                <c:pt idx="481">
                  <c:v>99.32</c:v>
                </c:pt>
                <c:pt idx="482">
                  <c:v>99.32</c:v>
                </c:pt>
                <c:pt idx="483">
                  <c:v>98.600000000000009</c:v>
                </c:pt>
                <c:pt idx="484">
                  <c:v>98.78</c:v>
                </c:pt>
                <c:pt idx="485">
                  <c:v>98.42</c:v>
                </c:pt>
                <c:pt idx="486">
                  <c:v>98.42</c:v>
                </c:pt>
                <c:pt idx="487">
                  <c:v>98.24</c:v>
                </c:pt>
                <c:pt idx="488">
                  <c:v>98.24</c:v>
                </c:pt>
                <c:pt idx="489">
                  <c:v>97.88000000000001</c:v>
                </c:pt>
                <c:pt idx="490">
                  <c:v>97.7</c:v>
                </c:pt>
                <c:pt idx="491">
                  <c:v>97.160000000000011</c:v>
                </c:pt>
                <c:pt idx="492">
                  <c:v>97.160000000000011</c:v>
                </c:pt>
                <c:pt idx="493">
                  <c:v>96.44</c:v>
                </c:pt>
                <c:pt idx="494">
                  <c:v>96.44</c:v>
                </c:pt>
                <c:pt idx="495">
                  <c:v>96.08</c:v>
                </c:pt>
                <c:pt idx="496">
                  <c:v>96.08</c:v>
                </c:pt>
                <c:pt idx="497">
                  <c:v>96.08</c:v>
                </c:pt>
                <c:pt idx="498">
                  <c:v>95.9</c:v>
                </c:pt>
                <c:pt idx="499">
                  <c:v>96.08</c:v>
                </c:pt>
                <c:pt idx="500">
                  <c:v>96.08</c:v>
                </c:pt>
                <c:pt idx="501">
                  <c:v>95.9</c:v>
                </c:pt>
                <c:pt idx="502">
                  <c:v>96.08</c:v>
                </c:pt>
                <c:pt idx="503">
                  <c:v>96.08</c:v>
                </c:pt>
                <c:pt idx="504">
                  <c:v>95.9</c:v>
                </c:pt>
                <c:pt idx="505">
                  <c:v>96.26</c:v>
                </c:pt>
                <c:pt idx="506">
                  <c:v>96.08</c:v>
                </c:pt>
                <c:pt idx="507">
                  <c:v>96.26</c:v>
                </c:pt>
                <c:pt idx="508">
                  <c:v>96.26</c:v>
                </c:pt>
                <c:pt idx="509">
                  <c:v>96.44</c:v>
                </c:pt>
                <c:pt idx="510">
                  <c:v>96.44</c:v>
                </c:pt>
                <c:pt idx="511">
                  <c:v>96.98</c:v>
                </c:pt>
                <c:pt idx="512">
                  <c:v>96.98</c:v>
                </c:pt>
                <c:pt idx="513">
                  <c:v>96.98</c:v>
                </c:pt>
                <c:pt idx="514">
                  <c:v>96.98</c:v>
                </c:pt>
                <c:pt idx="515">
                  <c:v>96.98</c:v>
                </c:pt>
                <c:pt idx="516">
                  <c:v>97.160000000000011</c:v>
                </c:pt>
                <c:pt idx="517">
                  <c:v>97.160000000000011</c:v>
                </c:pt>
                <c:pt idx="518">
                  <c:v>98.24</c:v>
                </c:pt>
                <c:pt idx="519">
                  <c:v>97.88000000000001</c:v>
                </c:pt>
                <c:pt idx="520">
                  <c:v>97.88000000000001</c:v>
                </c:pt>
                <c:pt idx="521">
                  <c:v>97.88000000000001</c:v>
                </c:pt>
                <c:pt idx="522">
                  <c:v>97.88000000000001</c:v>
                </c:pt>
                <c:pt idx="523">
                  <c:v>97.88000000000001</c:v>
                </c:pt>
                <c:pt idx="524">
                  <c:v>97.88000000000001</c:v>
                </c:pt>
                <c:pt idx="525">
                  <c:v>97.88000000000001</c:v>
                </c:pt>
                <c:pt idx="526">
                  <c:v>97.88000000000001</c:v>
                </c:pt>
                <c:pt idx="527">
                  <c:v>98.24</c:v>
                </c:pt>
                <c:pt idx="528">
                  <c:v>98.24</c:v>
                </c:pt>
                <c:pt idx="529">
                  <c:v>98.24</c:v>
                </c:pt>
                <c:pt idx="530">
                  <c:v>98.24</c:v>
                </c:pt>
                <c:pt idx="531">
                  <c:v>98.600000000000009</c:v>
                </c:pt>
                <c:pt idx="532">
                  <c:v>98.78</c:v>
                </c:pt>
                <c:pt idx="533">
                  <c:v>99.860000000000014</c:v>
                </c:pt>
                <c:pt idx="534">
                  <c:v>100.22</c:v>
                </c:pt>
                <c:pt idx="535">
                  <c:v>100.03999999999999</c:v>
                </c:pt>
                <c:pt idx="536">
                  <c:v>101.12</c:v>
                </c:pt>
                <c:pt idx="537">
                  <c:v>100.94</c:v>
                </c:pt>
                <c:pt idx="538">
                  <c:v>101.12</c:v>
                </c:pt>
                <c:pt idx="539">
                  <c:v>100.94</c:v>
                </c:pt>
                <c:pt idx="540">
                  <c:v>100.94</c:v>
                </c:pt>
                <c:pt idx="541">
                  <c:v>101.12</c:v>
                </c:pt>
                <c:pt idx="542">
                  <c:v>101.48</c:v>
                </c:pt>
                <c:pt idx="543">
                  <c:v>101.3</c:v>
                </c:pt>
                <c:pt idx="544">
                  <c:v>101.48</c:v>
                </c:pt>
                <c:pt idx="545">
                  <c:v>101.48</c:v>
                </c:pt>
                <c:pt idx="546">
                  <c:v>101.48</c:v>
                </c:pt>
                <c:pt idx="547">
                  <c:v>101.48</c:v>
                </c:pt>
                <c:pt idx="548">
                  <c:v>101.84</c:v>
                </c:pt>
                <c:pt idx="549">
                  <c:v>101.84</c:v>
                </c:pt>
                <c:pt idx="550">
                  <c:v>102.2</c:v>
                </c:pt>
                <c:pt idx="551">
                  <c:v>102.92</c:v>
                </c:pt>
                <c:pt idx="552">
                  <c:v>103.64</c:v>
                </c:pt>
                <c:pt idx="553">
                  <c:v>103.64</c:v>
                </c:pt>
                <c:pt idx="554">
                  <c:v>104.36000000000001</c:v>
                </c:pt>
                <c:pt idx="555">
                  <c:v>104.53999999999999</c:v>
                </c:pt>
                <c:pt idx="556">
                  <c:v>104.9</c:v>
                </c:pt>
                <c:pt idx="557">
                  <c:v>104.9</c:v>
                </c:pt>
                <c:pt idx="558">
                  <c:v>105.08</c:v>
                </c:pt>
                <c:pt idx="559">
                  <c:v>105.08</c:v>
                </c:pt>
                <c:pt idx="560">
                  <c:v>105.62</c:v>
                </c:pt>
                <c:pt idx="561">
                  <c:v>105.8</c:v>
                </c:pt>
                <c:pt idx="562">
                  <c:v>105.8</c:v>
                </c:pt>
                <c:pt idx="563">
                  <c:v>106.88000000000001</c:v>
                </c:pt>
                <c:pt idx="564">
                  <c:v>106.88000000000001</c:v>
                </c:pt>
                <c:pt idx="565">
                  <c:v>106.88000000000001</c:v>
                </c:pt>
                <c:pt idx="566">
                  <c:v>107.42</c:v>
                </c:pt>
                <c:pt idx="567">
                  <c:v>107.42</c:v>
                </c:pt>
                <c:pt idx="568">
                  <c:v>107.78</c:v>
                </c:pt>
                <c:pt idx="569">
                  <c:v>107.96000000000001</c:v>
                </c:pt>
                <c:pt idx="570">
                  <c:v>107.78</c:v>
                </c:pt>
                <c:pt idx="571">
                  <c:v>108.14</c:v>
                </c:pt>
                <c:pt idx="572">
                  <c:v>108.14</c:v>
                </c:pt>
                <c:pt idx="573">
                  <c:v>108.14</c:v>
                </c:pt>
                <c:pt idx="574">
                  <c:v>108.14</c:v>
                </c:pt>
                <c:pt idx="575">
                  <c:v>108.14</c:v>
                </c:pt>
                <c:pt idx="576">
                  <c:v>108.14</c:v>
                </c:pt>
                <c:pt idx="577">
                  <c:v>108.32</c:v>
                </c:pt>
                <c:pt idx="578">
                  <c:v>108.32</c:v>
                </c:pt>
                <c:pt idx="579">
                  <c:v>108.5</c:v>
                </c:pt>
                <c:pt idx="580">
                  <c:v>108.32</c:v>
                </c:pt>
                <c:pt idx="581">
                  <c:v>108.5</c:v>
                </c:pt>
                <c:pt idx="582">
                  <c:v>108.5</c:v>
                </c:pt>
                <c:pt idx="583">
                  <c:v>108.68</c:v>
                </c:pt>
                <c:pt idx="584">
                  <c:v>109.03999999999999</c:v>
                </c:pt>
                <c:pt idx="585">
                  <c:v>109.03999999999999</c:v>
                </c:pt>
                <c:pt idx="586">
                  <c:v>109.03999999999999</c:v>
                </c:pt>
                <c:pt idx="587">
                  <c:v>110.12</c:v>
                </c:pt>
                <c:pt idx="588">
                  <c:v>109.94</c:v>
                </c:pt>
                <c:pt idx="589">
                  <c:v>109.94</c:v>
                </c:pt>
                <c:pt idx="590">
                  <c:v>109.94</c:v>
                </c:pt>
                <c:pt idx="591">
                  <c:v>110.12</c:v>
                </c:pt>
                <c:pt idx="592">
                  <c:v>110.12</c:v>
                </c:pt>
                <c:pt idx="593">
                  <c:v>109.94</c:v>
                </c:pt>
                <c:pt idx="594">
                  <c:v>110.12</c:v>
                </c:pt>
                <c:pt idx="595">
                  <c:v>110.12</c:v>
                </c:pt>
                <c:pt idx="596">
                  <c:v>110.12</c:v>
                </c:pt>
                <c:pt idx="597">
                  <c:v>110.12</c:v>
                </c:pt>
                <c:pt idx="598">
                  <c:v>110.12</c:v>
                </c:pt>
                <c:pt idx="599">
                  <c:v>110.12</c:v>
                </c:pt>
                <c:pt idx="600">
                  <c:v>110.48</c:v>
                </c:pt>
                <c:pt idx="601">
                  <c:v>110.66000000000001</c:v>
                </c:pt>
                <c:pt idx="602">
                  <c:v>110.66000000000001</c:v>
                </c:pt>
                <c:pt idx="603">
                  <c:v>110.66000000000001</c:v>
                </c:pt>
                <c:pt idx="604">
                  <c:v>110.84</c:v>
                </c:pt>
                <c:pt idx="605">
                  <c:v>110.66000000000001</c:v>
                </c:pt>
                <c:pt idx="606">
                  <c:v>110.84</c:v>
                </c:pt>
                <c:pt idx="607">
                  <c:v>110.66000000000001</c:v>
                </c:pt>
                <c:pt idx="608">
                  <c:v>110.66000000000001</c:v>
                </c:pt>
                <c:pt idx="609">
                  <c:v>110.66000000000001</c:v>
                </c:pt>
                <c:pt idx="610">
                  <c:v>110.66000000000001</c:v>
                </c:pt>
                <c:pt idx="611">
                  <c:v>110.66000000000001</c:v>
                </c:pt>
                <c:pt idx="612">
                  <c:v>110.66000000000001</c:v>
                </c:pt>
                <c:pt idx="613">
                  <c:v>110.66000000000001</c:v>
                </c:pt>
                <c:pt idx="614">
                  <c:v>111.02</c:v>
                </c:pt>
                <c:pt idx="615">
                  <c:v>110.84</c:v>
                </c:pt>
                <c:pt idx="616">
                  <c:v>110.84</c:v>
                </c:pt>
                <c:pt idx="617">
                  <c:v>111.38000000000001</c:v>
                </c:pt>
                <c:pt idx="618">
                  <c:v>111.38000000000001</c:v>
                </c:pt>
                <c:pt idx="619">
                  <c:v>111.38000000000001</c:v>
                </c:pt>
                <c:pt idx="620">
                  <c:v>111.38000000000001</c:v>
                </c:pt>
                <c:pt idx="621">
                  <c:v>111.38000000000001</c:v>
                </c:pt>
                <c:pt idx="622">
                  <c:v>111.38000000000001</c:v>
                </c:pt>
                <c:pt idx="623">
                  <c:v>111.38000000000001</c:v>
                </c:pt>
                <c:pt idx="624">
                  <c:v>111.38000000000001</c:v>
                </c:pt>
                <c:pt idx="625">
                  <c:v>111.38000000000001</c:v>
                </c:pt>
                <c:pt idx="626">
                  <c:v>111.38000000000001</c:v>
                </c:pt>
                <c:pt idx="627">
                  <c:v>111.38000000000001</c:v>
                </c:pt>
                <c:pt idx="628">
                  <c:v>111.38000000000001</c:v>
                </c:pt>
                <c:pt idx="629">
                  <c:v>111.38000000000001</c:v>
                </c:pt>
                <c:pt idx="630">
                  <c:v>111.38000000000001</c:v>
                </c:pt>
                <c:pt idx="631">
                  <c:v>111.38000000000001</c:v>
                </c:pt>
                <c:pt idx="632">
                  <c:v>111.38000000000001</c:v>
                </c:pt>
                <c:pt idx="633">
                  <c:v>111.56</c:v>
                </c:pt>
                <c:pt idx="634">
                  <c:v>111.38000000000001</c:v>
                </c:pt>
                <c:pt idx="635">
                  <c:v>111.56</c:v>
                </c:pt>
                <c:pt idx="636">
                  <c:v>111.38000000000001</c:v>
                </c:pt>
                <c:pt idx="637">
                  <c:v>111.38000000000001</c:v>
                </c:pt>
                <c:pt idx="638">
                  <c:v>111.38000000000001</c:v>
                </c:pt>
                <c:pt idx="639">
                  <c:v>111.38000000000001</c:v>
                </c:pt>
                <c:pt idx="640">
                  <c:v>111.38000000000001</c:v>
                </c:pt>
                <c:pt idx="641">
                  <c:v>111.38000000000001</c:v>
                </c:pt>
                <c:pt idx="642">
                  <c:v>111.38000000000001</c:v>
                </c:pt>
                <c:pt idx="643">
                  <c:v>111.38000000000001</c:v>
                </c:pt>
                <c:pt idx="644">
                  <c:v>111.38000000000001</c:v>
                </c:pt>
                <c:pt idx="645">
                  <c:v>111.38000000000001</c:v>
                </c:pt>
                <c:pt idx="646">
                  <c:v>111.38000000000001</c:v>
                </c:pt>
                <c:pt idx="647">
                  <c:v>111.38000000000001</c:v>
                </c:pt>
                <c:pt idx="648">
                  <c:v>111.56</c:v>
                </c:pt>
                <c:pt idx="649">
                  <c:v>111.38000000000001</c:v>
                </c:pt>
                <c:pt idx="650">
                  <c:v>111.38000000000001</c:v>
                </c:pt>
                <c:pt idx="651">
                  <c:v>111.38000000000001</c:v>
                </c:pt>
                <c:pt idx="652">
                  <c:v>111.56</c:v>
                </c:pt>
                <c:pt idx="653">
                  <c:v>111.38000000000001</c:v>
                </c:pt>
                <c:pt idx="654">
                  <c:v>111.56</c:v>
                </c:pt>
                <c:pt idx="655">
                  <c:v>111.56</c:v>
                </c:pt>
                <c:pt idx="656">
                  <c:v>111.56</c:v>
                </c:pt>
                <c:pt idx="657">
                  <c:v>111.74</c:v>
                </c:pt>
                <c:pt idx="658">
                  <c:v>111.74</c:v>
                </c:pt>
                <c:pt idx="659">
                  <c:v>111.56</c:v>
                </c:pt>
                <c:pt idx="660">
                  <c:v>111.56</c:v>
                </c:pt>
                <c:pt idx="661">
                  <c:v>111.56</c:v>
                </c:pt>
                <c:pt idx="662">
                  <c:v>111.74</c:v>
                </c:pt>
                <c:pt idx="663">
                  <c:v>111.56</c:v>
                </c:pt>
                <c:pt idx="664">
                  <c:v>111.56</c:v>
                </c:pt>
                <c:pt idx="665">
                  <c:v>111.74</c:v>
                </c:pt>
                <c:pt idx="666">
                  <c:v>111.74</c:v>
                </c:pt>
                <c:pt idx="667">
                  <c:v>111.74</c:v>
                </c:pt>
                <c:pt idx="668">
                  <c:v>111.56</c:v>
                </c:pt>
                <c:pt idx="669">
                  <c:v>111.56</c:v>
                </c:pt>
                <c:pt idx="670">
                  <c:v>111.74</c:v>
                </c:pt>
                <c:pt idx="671">
                  <c:v>111.74</c:v>
                </c:pt>
                <c:pt idx="672">
                  <c:v>111.74</c:v>
                </c:pt>
                <c:pt idx="673">
                  <c:v>111.56</c:v>
                </c:pt>
                <c:pt idx="674">
                  <c:v>111.56</c:v>
                </c:pt>
                <c:pt idx="675">
                  <c:v>111.56</c:v>
                </c:pt>
                <c:pt idx="676">
                  <c:v>111.74</c:v>
                </c:pt>
                <c:pt idx="677">
                  <c:v>111.56</c:v>
                </c:pt>
                <c:pt idx="678">
                  <c:v>111.56</c:v>
                </c:pt>
                <c:pt idx="679">
                  <c:v>111.56</c:v>
                </c:pt>
                <c:pt idx="680">
                  <c:v>111.56</c:v>
                </c:pt>
                <c:pt idx="681">
                  <c:v>111.74</c:v>
                </c:pt>
                <c:pt idx="682">
                  <c:v>111.56</c:v>
                </c:pt>
                <c:pt idx="683">
                  <c:v>111.74</c:v>
                </c:pt>
                <c:pt idx="684">
                  <c:v>111.74</c:v>
                </c:pt>
                <c:pt idx="685">
                  <c:v>111.56</c:v>
                </c:pt>
                <c:pt idx="686">
                  <c:v>111.74</c:v>
                </c:pt>
                <c:pt idx="687">
                  <c:v>111.74</c:v>
                </c:pt>
                <c:pt idx="688">
                  <c:v>111.56</c:v>
                </c:pt>
                <c:pt idx="689">
                  <c:v>111.74</c:v>
                </c:pt>
                <c:pt idx="690">
                  <c:v>111.74</c:v>
                </c:pt>
                <c:pt idx="691">
                  <c:v>111.92</c:v>
                </c:pt>
                <c:pt idx="692">
                  <c:v>111.74</c:v>
                </c:pt>
                <c:pt idx="693">
                  <c:v>111.92</c:v>
                </c:pt>
                <c:pt idx="694">
                  <c:v>111.92</c:v>
                </c:pt>
                <c:pt idx="695">
                  <c:v>111.92</c:v>
                </c:pt>
                <c:pt idx="696">
                  <c:v>111.92</c:v>
                </c:pt>
                <c:pt idx="697">
                  <c:v>112.10000000000001</c:v>
                </c:pt>
                <c:pt idx="698">
                  <c:v>111.92</c:v>
                </c:pt>
                <c:pt idx="699">
                  <c:v>112.10000000000001</c:v>
                </c:pt>
                <c:pt idx="700">
                  <c:v>111.74</c:v>
                </c:pt>
                <c:pt idx="701">
                  <c:v>111.74</c:v>
                </c:pt>
                <c:pt idx="702">
                  <c:v>111.74</c:v>
                </c:pt>
                <c:pt idx="703">
                  <c:v>111.92</c:v>
                </c:pt>
                <c:pt idx="704">
                  <c:v>111.92</c:v>
                </c:pt>
                <c:pt idx="705">
                  <c:v>111.92</c:v>
                </c:pt>
                <c:pt idx="706">
                  <c:v>111.92</c:v>
                </c:pt>
                <c:pt idx="707">
                  <c:v>111.92</c:v>
                </c:pt>
                <c:pt idx="708">
                  <c:v>111.92</c:v>
                </c:pt>
                <c:pt idx="709">
                  <c:v>112.10000000000001</c:v>
                </c:pt>
                <c:pt idx="710">
                  <c:v>111.92</c:v>
                </c:pt>
                <c:pt idx="711">
                  <c:v>111.92</c:v>
                </c:pt>
                <c:pt idx="712">
                  <c:v>111.92</c:v>
                </c:pt>
                <c:pt idx="713">
                  <c:v>111.92</c:v>
                </c:pt>
                <c:pt idx="714">
                  <c:v>112.10000000000001</c:v>
                </c:pt>
                <c:pt idx="715">
                  <c:v>111.92</c:v>
                </c:pt>
                <c:pt idx="716">
                  <c:v>112.10000000000001</c:v>
                </c:pt>
                <c:pt idx="717">
                  <c:v>111.92</c:v>
                </c:pt>
                <c:pt idx="718">
                  <c:v>112.10000000000001</c:v>
                </c:pt>
                <c:pt idx="719">
                  <c:v>112.10000000000001</c:v>
                </c:pt>
                <c:pt idx="720">
                  <c:v>112.10000000000001</c:v>
                </c:pt>
                <c:pt idx="721">
                  <c:v>112.10000000000001</c:v>
                </c:pt>
                <c:pt idx="722">
                  <c:v>112.10000000000001</c:v>
                </c:pt>
                <c:pt idx="723">
                  <c:v>112.28</c:v>
                </c:pt>
                <c:pt idx="724">
                  <c:v>112.64</c:v>
                </c:pt>
                <c:pt idx="725">
                  <c:v>113</c:v>
                </c:pt>
                <c:pt idx="726">
                  <c:v>112.82</c:v>
                </c:pt>
                <c:pt idx="727">
                  <c:v>113.53999999999999</c:v>
                </c:pt>
                <c:pt idx="728">
                  <c:v>113.18</c:v>
                </c:pt>
                <c:pt idx="729">
                  <c:v>113.53999999999999</c:v>
                </c:pt>
                <c:pt idx="730">
                  <c:v>113.18</c:v>
                </c:pt>
                <c:pt idx="731">
                  <c:v>113.53999999999999</c:v>
                </c:pt>
                <c:pt idx="732">
                  <c:v>113.53999999999999</c:v>
                </c:pt>
                <c:pt idx="733">
                  <c:v>113.9</c:v>
                </c:pt>
                <c:pt idx="734">
                  <c:v>113.9</c:v>
                </c:pt>
                <c:pt idx="735">
                  <c:v>114.08</c:v>
                </c:pt>
                <c:pt idx="736">
                  <c:v>113.9</c:v>
                </c:pt>
                <c:pt idx="737">
                  <c:v>113.9</c:v>
                </c:pt>
                <c:pt idx="738">
                  <c:v>114.08</c:v>
                </c:pt>
                <c:pt idx="739">
                  <c:v>114.08</c:v>
                </c:pt>
                <c:pt idx="740">
                  <c:v>114.08</c:v>
                </c:pt>
                <c:pt idx="741">
                  <c:v>114.08</c:v>
                </c:pt>
                <c:pt idx="742">
                  <c:v>114.08</c:v>
                </c:pt>
                <c:pt idx="743">
                  <c:v>114.08</c:v>
                </c:pt>
                <c:pt idx="744">
                  <c:v>114.08</c:v>
                </c:pt>
                <c:pt idx="745">
                  <c:v>114.08</c:v>
                </c:pt>
                <c:pt idx="746">
                  <c:v>114.08</c:v>
                </c:pt>
                <c:pt idx="747">
                  <c:v>114.08</c:v>
                </c:pt>
                <c:pt idx="748">
                  <c:v>114.44</c:v>
                </c:pt>
                <c:pt idx="749">
                  <c:v>114.08</c:v>
                </c:pt>
                <c:pt idx="750">
                  <c:v>114.08</c:v>
                </c:pt>
                <c:pt idx="751">
                  <c:v>113.53999999999999</c:v>
                </c:pt>
                <c:pt idx="752">
                  <c:v>113.53999999999999</c:v>
                </c:pt>
                <c:pt idx="753">
                  <c:v>113.18</c:v>
                </c:pt>
                <c:pt idx="754">
                  <c:v>113</c:v>
                </c:pt>
                <c:pt idx="755">
                  <c:v>113</c:v>
                </c:pt>
                <c:pt idx="756">
                  <c:v>113</c:v>
                </c:pt>
                <c:pt idx="757">
                  <c:v>112.82</c:v>
                </c:pt>
                <c:pt idx="758">
                  <c:v>113</c:v>
                </c:pt>
                <c:pt idx="759">
                  <c:v>112.82</c:v>
                </c:pt>
                <c:pt idx="760">
                  <c:v>112.64</c:v>
                </c:pt>
                <c:pt idx="761">
                  <c:v>112.28</c:v>
                </c:pt>
                <c:pt idx="762">
                  <c:v>112.28</c:v>
                </c:pt>
                <c:pt idx="763">
                  <c:v>112.28</c:v>
                </c:pt>
                <c:pt idx="764">
                  <c:v>112.28</c:v>
                </c:pt>
                <c:pt idx="765">
                  <c:v>112.10000000000001</c:v>
                </c:pt>
                <c:pt idx="766">
                  <c:v>112.10000000000001</c:v>
                </c:pt>
                <c:pt idx="767">
                  <c:v>112.10000000000001</c:v>
                </c:pt>
                <c:pt idx="768">
                  <c:v>112.10000000000001</c:v>
                </c:pt>
                <c:pt idx="769">
                  <c:v>112.10000000000001</c:v>
                </c:pt>
                <c:pt idx="770">
                  <c:v>112.10000000000001</c:v>
                </c:pt>
                <c:pt idx="771">
                  <c:v>112.10000000000001</c:v>
                </c:pt>
                <c:pt idx="772">
                  <c:v>112.10000000000001</c:v>
                </c:pt>
                <c:pt idx="773">
                  <c:v>112.10000000000001</c:v>
                </c:pt>
                <c:pt idx="774">
                  <c:v>112.10000000000001</c:v>
                </c:pt>
                <c:pt idx="775">
                  <c:v>112.10000000000001</c:v>
                </c:pt>
                <c:pt idx="776">
                  <c:v>112.10000000000001</c:v>
                </c:pt>
                <c:pt idx="777">
                  <c:v>112.10000000000001</c:v>
                </c:pt>
                <c:pt idx="778">
                  <c:v>112.10000000000001</c:v>
                </c:pt>
                <c:pt idx="779">
                  <c:v>112.10000000000001</c:v>
                </c:pt>
                <c:pt idx="780">
                  <c:v>112.10000000000001</c:v>
                </c:pt>
                <c:pt idx="781">
                  <c:v>112.10000000000001</c:v>
                </c:pt>
                <c:pt idx="782">
                  <c:v>112.10000000000001</c:v>
                </c:pt>
                <c:pt idx="783">
                  <c:v>111.92</c:v>
                </c:pt>
                <c:pt idx="784">
                  <c:v>111.92</c:v>
                </c:pt>
                <c:pt idx="785">
                  <c:v>111.92</c:v>
                </c:pt>
                <c:pt idx="786">
                  <c:v>112.10000000000001</c:v>
                </c:pt>
                <c:pt idx="787">
                  <c:v>111.92</c:v>
                </c:pt>
                <c:pt idx="788">
                  <c:v>111.92</c:v>
                </c:pt>
                <c:pt idx="789">
                  <c:v>111.92</c:v>
                </c:pt>
                <c:pt idx="790">
                  <c:v>112.10000000000001</c:v>
                </c:pt>
                <c:pt idx="791">
                  <c:v>111.92</c:v>
                </c:pt>
                <c:pt idx="792">
                  <c:v>112.10000000000001</c:v>
                </c:pt>
                <c:pt idx="793">
                  <c:v>112.28</c:v>
                </c:pt>
                <c:pt idx="794">
                  <c:v>111.92</c:v>
                </c:pt>
                <c:pt idx="795">
                  <c:v>111.92</c:v>
                </c:pt>
                <c:pt idx="796">
                  <c:v>111.92</c:v>
                </c:pt>
                <c:pt idx="797">
                  <c:v>111.74</c:v>
                </c:pt>
                <c:pt idx="798">
                  <c:v>111.74</c:v>
                </c:pt>
                <c:pt idx="799">
                  <c:v>111.74</c:v>
                </c:pt>
                <c:pt idx="800">
                  <c:v>111.74</c:v>
                </c:pt>
                <c:pt idx="801">
                  <c:v>111.74</c:v>
                </c:pt>
                <c:pt idx="802">
                  <c:v>111.56</c:v>
                </c:pt>
                <c:pt idx="803">
                  <c:v>111.56</c:v>
                </c:pt>
                <c:pt idx="804">
                  <c:v>111.56</c:v>
                </c:pt>
                <c:pt idx="805">
                  <c:v>111.56</c:v>
                </c:pt>
                <c:pt idx="806">
                  <c:v>111.56</c:v>
                </c:pt>
                <c:pt idx="807">
                  <c:v>111.56</c:v>
                </c:pt>
                <c:pt idx="808">
                  <c:v>111.56</c:v>
                </c:pt>
                <c:pt idx="809">
                  <c:v>111.38000000000001</c:v>
                </c:pt>
                <c:pt idx="810">
                  <c:v>111.38000000000001</c:v>
                </c:pt>
                <c:pt idx="811">
                  <c:v>111.38000000000001</c:v>
                </c:pt>
                <c:pt idx="812">
                  <c:v>111.38000000000001</c:v>
                </c:pt>
                <c:pt idx="813">
                  <c:v>111.02</c:v>
                </c:pt>
                <c:pt idx="814">
                  <c:v>111.02</c:v>
                </c:pt>
                <c:pt idx="815">
                  <c:v>111.02</c:v>
                </c:pt>
                <c:pt idx="816">
                  <c:v>110.84</c:v>
                </c:pt>
                <c:pt idx="817">
                  <c:v>110.84</c:v>
                </c:pt>
                <c:pt idx="818">
                  <c:v>110.84</c:v>
                </c:pt>
                <c:pt idx="819">
                  <c:v>110.84</c:v>
                </c:pt>
                <c:pt idx="820">
                  <c:v>110.84</c:v>
                </c:pt>
                <c:pt idx="821">
                  <c:v>110.84</c:v>
                </c:pt>
                <c:pt idx="822">
                  <c:v>110.84</c:v>
                </c:pt>
                <c:pt idx="823">
                  <c:v>110.66000000000001</c:v>
                </c:pt>
                <c:pt idx="824">
                  <c:v>110.66000000000001</c:v>
                </c:pt>
                <c:pt idx="825">
                  <c:v>110.84</c:v>
                </c:pt>
                <c:pt idx="826">
                  <c:v>110.66000000000001</c:v>
                </c:pt>
                <c:pt idx="827">
                  <c:v>110.3</c:v>
                </c:pt>
                <c:pt idx="828">
                  <c:v>110.3</c:v>
                </c:pt>
                <c:pt idx="829">
                  <c:v>110.12</c:v>
                </c:pt>
                <c:pt idx="830">
                  <c:v>110.12</c:v>
                </c:pt>
                <c:pt idx="831">
                  <c:v>110.12</c:v>
                </c:pt>
                <c:pt idx="832">
                  <c:v>110.12</c:v>
                </c:pt>
                <c:pt idx="833">
                  <c:v>109.94</c:v>
                </c:pt>
                <c:pt idx="834">
                  <c:v>109.94</c:v>
                </c:pt>
                <c:pt idx="835">
                  <c:v>109.4</c:v>
                </c:pt>
                <c:pt idx="836">
                  <c:v>109.4</c:v>
                </c:pt>
                <c:pt idx="837">
                  <c:v>109.4</c:v>
                </c:pt>
                <c:pt idx="838">
                  <c:v>109.22</c:v>
                </c:pt>
                <c:pt idx="839">
                  <c:v>109.22</c:v>
                </c:pt>
                <c:pt idx="840">
                  <c:v>109.4</c:v>
                </c:pt>
                <c:pt idx="841">
                  <c:v>109.4</c:v>
                </c:pt>
                <c:pt idx="842">
                  <c:v>109.22</c:v>
                </c:pt>
                <c:pt idx="843">
                  <c:v>109.22</c:v>
                </c:pt>
                <c:pt idx="844">
                  <c:v>109.22</c:v>
                </c:pt>
                <c:pt idx="845">
                  <c:v>109.22</c:v>
                </c:pt>
                <c:pt idx="846">
                  <c:v>109.4</c:v>
                </c:pt>
                <c:pt idx="847">
                  <c:v>109.22</c:v>
                </c:pt>
                <c:pt idx="848">
                  <c:v>109.22</c:v>
                </c:pt>
                <c:pt idx="849">
                  <c:v>109.22</c:v>
                </c:pt>
                <c:pt idx="850">
                  <c:v>109.03999999999999</c:v>
                </c:pt>
                <c:pt idx="851">
                  <c:v>109.22</c:v>
                </c:pt>
                <c:pt idx="852">
                  <c:v>109.03999999999999</c:v>
                </c:pt>
                <c:pt idx="853">
                  <c:v>109.03999999999999</c:v>
                </c:pt>
                <c:pt idx="854">
                  <c:v>109.03999999999999</c:v>
                </c:pt>
                <c:pt idx="855">
                  <c:v>109.03999999999999</c:v>
                </c:pt>
                <c:pt idx="856">
                  <c:v>108.68</c:v>
                </c:pt>
                <c:pt idx="857">
                  <c:v>108.32</c:v>
                </c:pt>
                <c:pt idx="858">
                  <c:v>108.32</c:v>
                </c:pt>
                <c:pt idx="859">
                  <c:v>108.32</c:v>
                </c:pt>
                <c:pt idx="860">
                  <c:v>108.32</c:v>
                </c:pt>
                <c:pt idx="861">
                  <c:v>107.96000000000001</c:v>
                </c:pt>
                <c:pt idx="862">
                  <c:v>107.96000000000001</c:v>
                </c:pt>
                <c:pt idx="863">
                  <c:v>107.96000000000001</c:v>
                </c:pt>
                <c:pt idx="864">
                  <c:v>107.78</c:v>
                </c:pt>
                <c:pt idx="865">
                  <c:v>107.78</c:v>
                </c:pt>
                <c:pt idx="866">
                  <c:v>107.78</c:v>
                </c:pt>
                <c:pt idx="867">
                  <c:v>107.42</c:v>
                </c:pt>
                <c:pt idx="868">
                  <c:v>107.42</c:v>
                </c:pt>
                <c:pt idx="869">
                  <c:v>107.42</c:v>
                </c:pt>
                <c:pt idx="870">
                  <c:v>107.42</c:v>
                </c:pt>
                <c:pt idx="871">
                  <c:v>107.42</c:v>
                </c:pt>
                <c:pt idx="872">
                  <c:v>107.24</c:v>
                </c:pt>
                <c:pt idx="873">
                  <c:v>107.24</c:v>
                </c:pt>
                <c:pt idx="874">
                  <c:v>107.24</c:v>
                </c:pt>
                <c:pt idx="875">
                  <c:v>107.24</c:v>
                </c:pt>
                <c:pt idx="876">
                  <c:v>107.06</c:v>
                </c:pt>
                <c:pt idx="877">
                  <c:v>107.06</c:v>
                </c:pt>
                <c:pt idx="878">
                  <c:v>107.24</c:v>
                </c:pt>
                <c:pt idx="879">
                  <c:v>106.88000000000001</c:v>
                </c:pt>
                <c:pt idx="880">
                  <c:v>106.88000000000001</c:v>
                </c:pt>
                <c:pt idx="881">
                  <c:v>106.88000000000001</c:v>
                </c:pt>
                <c:pt idx="882">
                  <c:v>106.88000000000001</c:v>
                </c:pt>
                <c:pt idx="883">
                  <c:v>106.88000000000001</c:v>
                </c:pt>
                <c:pt idx="884">
                  <c:v>106.88000000000001</c:v>
                </c:pt>
                <c:pt idx="885">
                  <c:v>106.88000000000001</c:v>
                </c:pt>
                <c:pt idx="886">
                  <c:v>106.7</c:v>
                </c:pt>
                <c:pt idx="887">
                  <c:v>106.88000000000001</c:v>
                </c:pt>
                <c:pt idx="888">
                  <c:v>106.7</c:v>
                </c:pt>
                <c:pt idx="889">
                  <c:v>106.7</c:v>
                </c:pt>
                <c:pt idx="890">
                  <c:v>106.7</c:v>
                </c:pt>
                <c:pt idx="891">
                  <c:v>106.7</c:v>
                </c:pt>
                <c:pt idx="892">
                  <c:v>106.7</c:v>
                </c:pt>
                <c:pt idx="893">
                  <c:v>106.7</c:v>
                </c:pt>
                <c:pt idx="894">
                  <c:v>106.52</c:v>
                </c:pt>
                <c:pt idx="895">
                  <c:v>106.7</c:v>
                </c:pt>
                <c:pt idx="896">
                  <c:v>106.52</c:v>
                </c:pt>
                <c:pt idx="897">
                  <c:v>106.7</c:v>
                </c:pt>
                <c:pt idx="898">
                  <c:v>106.52</c:v>
                </c:pt>
                <c:pt idx="899">
                  <c:v>105.98</c:v>
                </c:pt>
                <c:pt idx="900">
                  <c:v>106.34</c:v>
                </c:pt>
                <c:pt idx="901">
                  <c:v>105.98</c:v>
                </c:pt>
                <c:pt idx="902">
                  <c:v>105.98</c:v>
                </c:pt>
                <c:pt idx="903">
                  <c:v>105.8</c:v>
                </c:pt>
                <c:pt idx="904">
                  <c:v>105.8</c:v>
                </c:pt>
                <c:pt idx="905">
                  <c:v>105.8</c:v>
                </c:pt>
                <c:pt idx="906">
                  <c:v>105.8</c:v>
                </c:pt>
                <c:pt idx="907">
                  <c:v>104.72</c:v>
                </c:pt>
                <c:pt idx="908">
                  <c:v>104.9</c:v>
                </c:pt>
                <c:pt idx="909">
                  <c:v>104.72</c:v>
                </c:pt>
                <c:pt idx="910">
                  <c:v>104.72</c:v>
                </c:pt>
                <c:pt idx="911">
                  <c:v>104.72</c:v>
                </c:pt>
                <c:pt idx="912">
                  <c:v>104.72</c:v>
                </c:pt>
                <c:pt idx="913">
                  <c:v>104.72</c:v>
                </c:pt>
                <c:pt idx="914">
                  <c:v>104.53999999999999</c:v>
                </c:pt>
                <c:pt idx="915">
                  <c:v>104.72</c:v>
                </c:pt>
                <c:pt idx="916">
                  <c:v>104.53999999999999</c:v>
                </c:pt>
                <c:pt idx="917">
                  <c:v>104.53999999999999</c:v>
                </c:pt>
                <c:pt idx="918">
                  <c:v>104.53999999999999</c:v>
                </c:pt>
                <c:pt idx="919">
                  <c:v>104.53999999999999</c:v>
                </c:pt>
                <c:pt idx="920">
                  <c:v>104.36000000000001</c:v>
                </c:pt>
                <c:pt idx="921">
                  <c:v>104.36000000000001</c:v>
                </c:pt>
                <c:pt idx="922">
                  <c:v>104.53999999999999</c:v>
                </c:pt>
                <c:pt idx="923">
                  <c:v>104.36000000000001</c:v>
                </c:pt>
                <c:pt idx="924">
                  <c:v>104.36000000000001</c:v>
                </c:pt>
                <c:pt idx="925">
                  <c:v>104.36000000000001</c:v>
                </c:pt>
                <c:pt idx="926">
                  <c:v>104.18</c:v>
                </c:pt>
                <c:pt idx="927">
                  <c:v>104.18</c:v>
                </c:pt>
                <c:pt idx="928">
                  <c:v>104.18</c:v>
                </c:pt>
                <c:pt idx="929">
                  <c:v>104.18</c:v>
                </c:pt>
                <c:pt idx="930">
                  <c:v>104.18</c:v>
                </c:pt>
                <c:pt idx="931">
                  <c:v>104.18</c:v>
                </c:pt>
                <c:pt idx="932">
                  <c:v>104.18</c:v>
                </c:pt>
                <c:pt idx="933">
                  <c:v>104.18</c:v>
                </c:pt>
                <c:pt idx="934">
                  <c:v>103.82</c:v>
                </c:pt>
                <c:pt idx="935">
                  <c:v>104.18</c:v>
                </c:pt>
                <c:pt idx="936">
                  <c:v>103.64</c:v>
                </c:pt>
                <c:pt idx="937">
                  <c:v>103.64</c:v>
                </c:pt>
                <c:pt idx="938">
                  <c:v>103.82</c:v>
                </c:pt>
                <c:pt idx="939">
                  <c:v>103.82</c:v>
                </c:pt>
                <c:pt idx="940">
                  <c:v>103.64</c:v>
                </c:pt>
                <c:pt idx="941">
                  <c:v>103.64</c:v>
                </c:pt>
                <c:pt idx="942">
                  <c:v>103.64</c:v>
                </c:pt>
                <c:pt idx="943">
                  <c:v>103.64</c:v>
                </c:pt>
                <c:pt idx="944">
                  <c:v>103.46000000000001</c:v>
                </c:pt>
                <c:pt idx="945">
                  <c:v>103.46000000000001</c:v>
                </c:pt>
                <c:pt idx="946">
                  <c:v>103.46000000000001</c:v>
                </c:pt>
                <c:pt idx="947">
                  <c:v>103.46000000000001</c:v>
                </c:pt>
                <c:pt idx="948">
                  <c:v>103.64</c:v>
                </c:pt>
                <c:pt idx="949">
                  <c:v>103.46000000000001</c:v>
                </c:pt>
                <c:pt idx="950">
                  <c:v>103.46000000000001</c:v>
                </c:pt>
                <c:pt idx="951">
                  <c:v>103.46000000000001</c:v>
                </c:pt>
                <c:pt idx="952">
                  <c:v>103.46000000000001</c:v>
                </c:pt>
                <c:pt idx="953">
                  <c:v>103.46000000000001</c:v>
                </c:pt>
                <c:pt idx="954">
                  <c:v>103.64</c:v>
                </c:pt>
                <c:pt idx="955">
                  <c:v>103.46000000000001</c:v>
                </c:pt>
                <c:pt idx="956">
                  <c:v>103.46000000000001</c:v>
                </c:pt>
                <c:pt idx="957">
                  <c:v>103.46000000000001</c:v>
                </c:pt>
                <c:pt idx="958">
                  <c:v>103.46000000000001</c:v>
                </c:pt>
                <c:pt idx="959">
                  <c:v>103.46000000000001</c:v>
                </c:pt>
                <c:pt idx="960">
                  <c:v>103.46000000000001</c:v>
                </c:pt>
                <c:pt idx="961">
                  <c:v>103.46000000000001</c:v>
                </c:pt>
                <c:pt idx="962">
                  <c:v>103.28</c:v>
                </c:pt>
                <c:pt idx="963">
                  <c:v>103.28</c:v>
                </c:pt>
                <c:pt idx="964">
                  <c:v>103.28</c:v>
                </c:pt>
                <c:pt idx="965">
                  <c:v>103.28</c:v>
                </c:pt>
                <c:pt idx="966">
                  <c:v>103.46000000000001</c:v>
                </c:pt>
                <c:pt idx="967">
                  <c:v>103.28</c:v>
                </c:pt>
                <c:pt idx="968">
                  <c:v>103.28</c:v>
                </c:pt>
                <c:pt idx="969">
                  <c:v>103.28</c:v>
                </c:pt>
                <c:pt idx="970">
                  <c:v>103.28</c:v>
                </c:pt>
                <c:pt idx="971">
                  <c:v>103.10000000000001</c:v>
                </c:pt>
                <c:pt idx="972">
                  <c:v>103.10000000000001</c:v>
                </c:pt>
                <c:pt idx="973">
                  <c:v>103.10000000000001</c:v>
                </c:pt>
                <c:pt idx="974">
                  <c:v>103.10000000000001</c:v>
                </c:pt>
                <c:pt idx="975">
                  <c:v>103.10000000000001</c:v>
                </c:pt>
                <c:pt idx="976">
                  <c:v>103.10000000000001</c:v>
                </c:pt>
                <c:pt idx="977">
                  <c:v>102.92</c:v>
                </c:pt>
                <c:pt idx="978">
                  <c:v>102.92</c:v>
                </c:pt>
                <c:pt idx="979">
                  <c:v>102.92</c:v>
                </c:pt>
                <c:pt idx="980">
                  <c:v>103.10000000000001</c:v>
                </c:pt>
                <c:pt idx="981">
                  <c:v>103.10000000000001</c:v>
                </c:pt>
                <c:pt idx="982">
                  <c:v>103.10000000000001</c:v>
                </c:pt>
                <c:pt idx="983">
                  <c:v>103.10000000000001</c:v>
                </c:pt>
                <c:pt idx="984">
                  <c:v>103.10000000000001</c:v>
                </c:pt>
                <c:pt idx="985">
                  <c:v>103.10000000000001</c:v>
                </c:pt>
                <c:pt idx="986">
                  <c:v>103.10000000000001</c:v>
                </c:pt>
                <c:pt idx="987">
                  <c:v>103.28</c:v>
                </c:pt>
                <c:pt idx="988">
                  <c:v>103.10000000000001</c:v>
                </c:pt>
                <c:pt idx="989">
                  <c:v>103.28</c:v>
                </c:pt>
                <c:pt idx="990">
                  <c:v>103.10000000000001</c:v>
                </c:pt>
                <c:pt idx="991">
                  <c:v>103.10000000000001</c:v>
                </c:pt>
                <c:pt idx="992">
                  <c:v>103.28</c:v>
                </c:pt>
                <c:pt idx="993">
                  <c:v>103.10000000000001</c:v>
                </c:pt>
                <c:pt idx="994">
                  <c:v>103.10000000000001</c:v>
                </c:pt>
                <c:pt idx="995">
                  <c:v>103.10000000000001</c:v>
                </c:pt>
                <c:pt idx="996">
                  <c:v>103.28</c:v>
                </c:pt>
                <c:pt idx="997">
                  <c:v>103.28</c:v>
                </c:pt>
                <c:pt idx="998">
                  <c:v>103.10000000000001</c:v>
                </c:pt>
                <c:pt idx="999">
                  <c:v>103.10000000000001</c:v>
                </c:pt>
                <c:pt idx="1000">
                  <c:v>103.10000000000001</c:v>
                </c:pt>
                <c:pt idx="1001">
                  <c:v>103.28</c:v>
                </c:pt>
                <c:pt idx="1002">
                  <c:v>103.10000000000001</c:v>
                </c:pt>
                <c:pt idx="1003">
                  <c:v>103.10000000000001</c:v>
                </c:pt>
                <c:pt idx="1004">
                  <c:v>103.10000000000001</c:v>
                </c:pt>
                <c:pt idx="1005">
                  <c:v>103.10000000000001</c:v>
                </c:pt>
                <c:pt idx="1006">
                  <c:v>103.10000000000001</c:v>
                </c:pt>
                <c:pt idx="1007">
                  <c:v>103.10000000000001</c:v>
                </c:pt>
                <c:pt idx="1008">
                  <c:v>103.10000000000001</c:v>
                </c:pt>
                <c:pt idx="1009">
                  <c:v>103.28</c:v>
                </c:pt>
                <c:pt idx="1010">
                  <c:v>103.10000000000001</c:v>
                </c:pt>
                <c:pt idx="1011">
                  <c:v>103.10000000000001</c:v>
                </c:pt>
                <c:pt idx="1012">
                  <c:v>103.10000000000001</c:v>
                </c:pt>
                <c:pt idx="1013">
                  <c:v>103.10000000000001</c:v>
                </c:pt>
                <c:pt idx="1014">
                  <c:v>103.10000000000001</c:v>
                </c:pt>
                <c:pt idx="1015">
                  <c:v>103.28</c:v>
                </c:pt>
                <c:pt idx="1016">
                  <c:v>103.10000000000001</c:v>
                </c:pt>
                <c:pt idx="1017">
                  <c:v>103.10000000000001</c:v>
                </c:pt>
                <c:pt idx="1018">
                  <c:v>103.10000000000001</c:v>
                </c:pt>
                <c:pt idx="1019">
                  <c:v>103.10000000000001</c:v>
                </c:pt>
                <c:pt idx="1020">
                  <c:v>103.10000000000001</c:v>
                </c:pt>
                <c:pt idx="1021">
                  <c:v>103.10000000000001</c:v>
                </c:pt>
                <c:pt idx="1022">
                  <c:v>103.28</c:v>
                </c:pt>
                <c:pt idx="1023">
                  <c:v>103.10000000000001</c:v>
                </c:pt>
                <c:pt idx="1024">
                  <c:v>103.28</c:v>
                </c:pt>
                <c:pt idx="1025">
                  <c:v>103.10000000000001</c:v>
                </c:pt>
                <c:pt idx="1026">
                  <c:v>103.10000000000001</c:v>
                </c:pt>
                <c:pt idx="1027">
                  <c:v>103.10000000000001</c:v>
                </c:pt>
                <c:pt idx="1028">
                  <c:v>103.10000000000001</c:v>
                </c:pt>
                <c:pt idx="1029">
                  <c:v>103.10000000000001</c:v>
                </c:pt>
                <c:pt idx="1030">
                  <c:v>103.28</c:v>
                </c:pt>
                <c:pt idx="1031">
                  <c:v>103.28</c:v>
                </c:pt>
                <c:pt idx="1032">
                  <c:v>103.10000000000001</c:v>
                </c:pt>
                <c:pt idx="1033">
                  <c:v>103.10000000000001</c:v>
                </c:pt>
                <c:pt idx="1034">
                  <c:v>103.10000000000001</c:v>
                </c:pt>
                <c:pt idx="1035">
                  <c:v>102.74</c:v>
                </c:pt>
                <c:pt idx="1036">
                  <c:v>102.74</c:v>
                </c:pt>
                <c:pt idx="1037">
                  <c:v>102.74</c:v>
                </c:pt>
                <c:pt idx="1038">
                  <c:v>102.74</c:v>
                </c:pt>
                <c:pt idx="1039">
                  <c:v>102.74</c:v>
                </c:pt>
                <c:pt idx="1040">
                  <c:v>102.74</c:v>
                </c:pt>
                <c:pt idx="1041">
                  <c:v>102.74</c:v>
                </c:pt>
                <c:pt idx="1042">
                  <c:v>102.38000000000001</c:v>
                </c:pt>
                <c:pt idx="1043">
                  <c:v>102.74</c:v>
                </c:pt>
                <c:pt idx="1044">
                  <c:v>102.38000000000001</c:v>
                </c:pt>
                <c:pt idx="1045">
                  <c:v>102.02</c:v>
                </c:pt>
                <c:pt idx="1046">
                  <c:v>102.2</c:v>
                </c:pt>
                <c:pt idx="1047">
                  <c:v>101.12</c:v>
                </c:pt>
                <c:pt idx="1048">
                  <c:v>101.12</c:v>
                </c:pt>
                <c:pt idx="1049">
                  <c:v>101.12</c:v>
                </c:pt>
                <c:pt idx="1050">
                  <c:v>101.12</c:v>
                </c:pt>
                <c:pt idx="1051">
                  <c:v>101.12</c:v>
                </c:pt>
                <c:pt idx="1052">
                  <c:v>101.48</c:v>
                </c:pt>
                <c:pt idx="1053">
                  <c:v>101.3</c:v>
                </c:pt>
                <c:pt idx="1054">
                  <c:v>100.94</c:v>
                </c:pt>
                <c:pt idx="1055">
                  <c:v>100.94</c:v>
                </c:pt>
                <c:pt idx="1056">
                  <c:v>100.94</c:v>
                </c:pt>
                <c:pt idx="1057">
                  <c:v>100.94</c:v>
                </c:pt>
                <c:pt idx="1058">
                  <c:v>100.94</c:v>
                </c:pt>
                <c:pt idx="1059">
                  <c:v>100.94</c:v>
                </c:pt>
                <c:pt idx="1060">
                  <c:v>100.76</c:v>
                </c:pt>
                <c:pt idx="1061">
                  <c:v>100.76</c:v>
                </c:pt>
                <c:pt idx="1062">
                  <c:v>101.12</c:v>
                </c:pt>
                <c:pt idx="1063">
                  <c:v>101.12</c:v>
                </c:pt>
                <c:pt idx="1064">
                  <c:v>100.76</c:v>
                </c:pt>
                <c:pt idx="1065">
                  <c:v>100.76</c:v>
                </c:pt>
                <c:pt idx="1066">
                  <c:v>100.94</c:v>
                </c:pt>
                <c:pt idx="1067">
                  <c:v>100.76</c:v>
                </c:pt>
                <c:pt idx="1068">
                  <c:v>100.76</c:v>
                </c:pt>
                <c:pt idx="1069">
                  <c:v>100.94</c:v>
                </c:pt>
                <c:pt idx="1070">
                  <c:v>99.860000000000014</c:v>
                </c:pt>
                <c:pt idx="1071">
                  <c:v>100.03999999999999</c:v>
                </c:pt>
                <c:pt idx="1072">
                  <c:v>99.860000000000014</c:v>
                </c:pt>
                <c:pt idx="1073">
                  <c:v>99.68</c:v>
                </c:pt>
                <c:pt idx="1074">
                  <c:v>99.860000000000014</c:v>
                </c:pt>
                <c:pt idx="1075">
                  <c:v>99.860000000000014</c:v>
                </c:pt>
                <c:pt idx="1076">
                  <c:v>99.860000000000014</c:v>
                </c:pt>
                <c:pt idx="1077">
                  <c:v>99.68</c:v>
                </c:pt>
                <c:pt idx="1078">
                  <c:v>99.68</c:v>
                </c:pt>
                <c:pt idx="1079">
                  <c:v>99.5</c:v>
                </c:pt>
                <c:pt idx="1080">
                  <c:v>99.68</c:v>
                </c:pt>
                <c:pt idx="1081">
                  <c:v>99.5</c:v>
                </c:pt>
                <c:pt idx="1082">
                  <c:v>99.68</c:v>
                </c:pt>
                <c:pt idx="1083">
                  <c:v>99.68</c:v>
                </c:pt>
                <c:pt idx="1084">
                  <c:v>99.68</c:v>
                </c:pt>
                <c:pt idx="1085">
                  <c:v>99.68</c:v>
                </c:pt>
                <c:pt idx="1086">
                  <c:v>99.68</c:v>
                </c:pt>
                <c:pt idx="1087">
                  <c:v>99.68</c:v>
                </c:pt>
                <c:pt idx="1088">
                  <c:v>99.68</c:v>
                </c:pt>
                <c:pt idx="1089">
                  <c:v>99.68</c:v>
                </c:pt>
                <c:pt idx="1090">
                  <c:v>99.68</c:v>
                </c:pt>
                <c:pt idx="1091">
                  <c:v>99.68</c:v>
                </c:pt>
                <c:pt idx="1092">
                  <c:v>99.68</c:v>
                </c:pt>
                <c:pt idx="1093">
                  <c:v>99.68</c:v>
                </c:pt>
                <c:pt idx="1094">
                  <c:v>99.68</c:v>
                </c:pt>
                <c:pt idx="1095">
                  <c:v>99.5</c:v>
                </c:pt>
                <c:pt idx="1096">
                  <c:v>99.68</c:v>
                </c:pt>
                <c:pt idx="1097">
                  <c:v>99.68</c:v>
                </c:pt>
                <c:pt idx="1098">
                  <c:v>99.5</c:v>
                </c:pt>
                <c:pt idx="1099">
                  <c:v>99.68</c:v>
                </c:pt>
                <c:pt idx="1100">
                  <c:v>99.5</c:v>
                </c:pt>
                <c:pt idx="1101">
                  <c:v>99.68</c:v>
                </c:pt>
                <c:pt idx="1102">
                  <c:v>99.5</c:v>
                </c:pt>
                <c:pt idx="1103">
                  <c:v>99.5</c:v>
                </c:pt>
                <c:pt idx="1104">
                  <c:v>99.5</c:v>
                </c:pt>
                <c:pt idx="1105">
                  <c:v>99.68</c:v>
                </c:pt>
                <c:pt idx="1106">
                  <c:v>99.68</c:v>
                </c:pt>
                <c:pt idx="1107">
                  <c:v>99.68</c:v>
                </c:pt>
                <c:pt idx="1108">
                  <c:v>99.68</c:v>
                </c:pt>
                <c:pt idx="1109">
                  <c:v>99.68</c:v>
                </c:pt>
                <c:pt idx="1110">
                  <c:v>99.68</c:v>
                </c:pt>
                <c:pt idx="1111">
                  <c:v>99.5</c:v>
                </c:pt>
                <c:pt idx="1112">
                  <c:v>99.5</c:v>
                </c:pt>
                <c:pt idx="1113">
                  <c:v>99.5</c:v>
                </c:pt>
                <c:pt idx="1114">
                  <c:v>99.5</c:v>
                </c:pt>
                <c:pt idx="1115">
                  <c:v>99.32</c:v>
                </c:pt>
                <c:pt idx="1116">
                  <c:v>99.32</c:v>
                </c:pt>
                <c:pt idx="1117">
                  <c:v>99.14</c:v>
                </c:pt>
                <c:pt idx="1118">
                  <c:v>99.32</c:v>
                </c:pt>
                <c:pt idx="1119">
                  <c:v>99.32</c:v>
                </c:pt>
                <c:pt idx="1120">
                  <c:v>99.14</c:v>
                </c:pt>
                <c:pt idx="1121">
                  <c:v>99.14</c:v>
                </c:pt>
                <c:pt idx="1122">
                  <c:v>99.14</c:v>
                </c:pt>
                <c:pt idx="1123">
                  <c:v>99.14</c:v>
                </c:pt>
                <c:pt idx="1124">
                  <c:v>99.32</c:v>
                </c:pt>
                <c:pt idx="1125">
                  <c:v>99.32</c:v>
                </c:pt>
                <c:pt idx="1126">
                  <c:v>99.14</c:v>
                </c:pt>
                <c:pt idx="1127">
                  <c:v>99.14</c:v>
                </c:pt>
                <c:pt idx="1128">
                  <c:v>99.14</c:v>
                </c:pt>
                <c:pt idx="1129">
                  <c:v>99.14</c:v>
                </c:pt>
                <c:pt idx="1130">
                  <c:v>98.78</c:v>
                </c:pt>
                <c:pt idx="1131">
                  <c:v>98.600000000000009</c:v>
                </c:pt>
                <c:pt idx="1132">
                  <c:v>98.600000000000009</c:v>
                </c:pt>
                <c:pt idx="1133">
                  <c:v>98.600000000000009</c:v>
                </c:pt>
                <c:pt idx="1134">
                  <c:v>98.78</c:v>
                </c:pt>
                <c:pt idx="1135">
                  <c:v>98.42</c:v>
                </c:pt>
                <c:pt idx="1136">
                  <c:v>98.600000000000009</c:v>
                </c:pt>
                <c:pt idx="1137">
                  <c:v>98.600000000000009</c:v>
                </c:pt>
                <c:pt idx="1138">
                  <c:v>98.600000000000009</c:v>
                </c:pt>
                <c:pt idx="1139">
                  <c:v>98.42</c:v>
                </c:pt>
                <c:pt idx="1140">
                  <c:v>98.42</c:v>
                </c:pt>
                <c:pt idx="1141">
                  <c:v>98.42</c:v>
                </c:pt>
                <c:pt idx="1142">
                  <c:v>98.42</c:v>
                </c:pt>
                <c:pt idx="1143">
                  <c:v>98.42</c:v>
                </c:pt>
                <c:pt idx="1144">
                  <c:v>98.42</c:v>
                </c:pt>
                <c:pt idx="1145">
                  <c:v>98.42</c:v>
                </c:pt>
                <c:pt idx="1146">
                  <c:v>98.600000000000009</c:v>
                </c:pt>
                <c:pt idx="1147">
                  <c:v>98.42</c:v>
                </c:pt>
                <c:pt idx="1148">
                  <c:v>98.42</c:v>
                </c:pt>
                <c:pt idx="1149">
                  <c:v>98.42</c:v>
                </c:pt>
                <c:pt idx="1150">
                  <c:v>98.42</c:v>
                </c:pt>
                <c:pt idx="1151">
                  <c:v>98.42</c:v>
                </c:pt>
                <c:pt idx="1152">
                  <c:v>98.42</c:v>
                </c:pt>
                <c:pt idx="1153">
                  <c:v>98.24</c:v>
                </c:pt>
                <c:pt idx="1154">
                  <c:v>98.24</c:v>
                </c:pt>
                <c:pt idx="1155">
                  <c:v>98.42</c:v>
                </c:pt>
                <c:pt idx="1156">
                  <c:v>98.42</c:v>
                </c:pt>
                <c:pt idx="1157">
                  <c:v>98.600000000000009</c:v>
                </c:pt>
                <c:pt idx="1158">
                  <c:v>98.42</c:v>
                </c:pt>
                <c:pt idx="1159">
                  <c:v>98.42</c:v>
                </c:pt>
                <c:pt idx="1160">
                  <c:v>98.78</c:v>
                </c:pt>
                <c:pt idx="1161">
                  <c:v>98.78</c:v>
                </c:pt>
                <c:pt idx="1162">
                  <c:v>98.42</c:v>
                </c:pt>
                <c:pt idx="1163">
                  <c:v>98.600000000000009</c:v>
                </c:pt>
                <c:pt idx="1164">
                  <c:v>98.24</c:v>
                </c:pt>
                <c:pt idx="1165">
                  <c:v>98.24</c:v>
                </c:pt>
                <c:pt idx="1166">
                  <c:v>98.24</c:v>
                </c:pt>
                <c:pt idx="1167">
                  <c:v>98.42</c:v>
                </c:pt>
                <c:pt idx="1168">
                  <c:v>98.24</c:v>
                </c:pt>
                <c:pt idx="1169">
                  <c:v>98.24</c:v>
                </c:pt>
                <c:pt idx="1170">
                  <c:v>98.24</c:v>
                </c:pt>
                <c:pt idx="1171">
                  <c:v>98.24</c:v>
                </c:pt>
                <c:pt idx="1172">
                  <c:v>97.88000000000001</c:v>
                </c:pt>
                <c:pt idx="1173">
                  <c:v>98.24</c:v>
                </c:pt>
                <c:pt idx="1174">
                  <c:v>98.24</c:v>
                </c:pt>
                <c:pt idx="1175">
                  <c:v>98.24</c:v>
                </c:pt>
                <c:pt idx="1176">
                  <c:v>97.88000000000001</c:v>
                </c:pt>
                <c:pt idx="1177">
                  <c:v>97.88000000000001</c:v>
                </c:pt>
                <c:pt idx="1178">
                  <c:v>97.88000000000001</c:v>
                </c:pt>
                <c:pt idx="1179">
                  <c:v>97.88000000000001</c:v>
                </c:pt>
                <c:pt idx="1180">
                  <c:v>97.88000000000001</c:v>
                </c:pt>
                <c:pt idx="1181">
                  <c:v>97.88000000000001</c:v>
                </c:pt>
                <c:pt idx="1182">
                  <c:v>97.88000000000001</c:v>
                </c:pt>
                <c:pt idx="1183">
                  <c:v>97.88000000000001</c:v>
                </c:pt>
                <c:pt idx="1184">
                  <c:v>97.88000000000001</c:v>
                </c:pt>
                <c:pt idx="1185">
                  <c:v>98.24</c:v>
                </c:pt>
                <c:pt idx="1186">
                  <c:v>98.24</c:v>
                </c:pt>
                <c:pt idx="1187">
                  <c:v>98.78</c:v>
                </c:pt>
                <c:pt idx="1188">
                  <c:v>98.78</c:v>
                </c:pt>
                <c:pt idx="1189">
                  <c:v>98.78</c:v>
                </c:pt>
                <c:pt idx="1190">
                  <c:v>98.78</c:v>
                </c:pt>
                <c:pt idx="1191">
                  <c:v>99.14</c:v>
                </c:pt>
                <c:pt idx="1192">
                  <c:v>99.14</c:v>
                </c:pt>
                <c:pt idx="1193">
                  <c:v>99.14</c:v>
                </c:pt>
                <c:pt idx="1194">
                  <c:v>99.14</c:v>
                </c:pt>
                <c:pt idx="1195">
                  <c:v>99.14</c:v>
                </c:pt>
                <c:pt idx="1196">
                  <c:v>99.32</c:v>
                </c:pt>
                <c:pt idx="1197">
                  <c:v>99.32</c:v>
                </c:pt>
                <c:pt idx="1198">
                  <c:v>99.14</c:v>
                </c:pt>
                <c:pt idx="1199">
                  <c:v>99.14</c:v>
                </c:pt>
                <c:pt idx="1200">
                  <c:v>99.32</c:v>
                </c:pt>
                <c:pt idx="1201">
                  <c:v>99.14</c:v>
                </c:pt>
                <c:pt idx="1202">
                  <c:v>99.32</c:v>
                </c:pt>
                <c:pt idx="1203">
                  <c:v>99.32</c:v>
                </c:pt>
                <c:pt idx="1204">
                  <c:v>99.32</c:v>
                </c:pt>
                <c:pt idx="1205">
                  <c:v>99.32</c:v>
                </c:pt>
                <c:pt idx="1206">
                  <c:v>99.32</c:v>
                </c:pt>
                <c:pt idx="1207">
                  <c:v>99.5</c:v>
                </c:pt>
                <c:pt idx="1208">
                  <c:v>99.5</c:v>
                </c:pt>
                <c:pt idx="1209">
                  <c:v>99.5</c:v>
                </c:pt>
                <c:pt idx="1210">
                  <c:v>99.860000000000014</c:v>
                </c:pt>
                <c:pt idx="1211">
                  <c:v>100.03999999999999</c:v>
                </c:pt>
                <c:pt idx="1212">
                  <c:v>100.03999999999999</c:v>
                </c:pt>
                <c:pt idx="1213">
                  <c:v>100.03999999999999</c:v>
                </c:pt>
                <c:pt idx="1214">
                  <c:v>100.22</c:v>
                </c:pt>
                <c:pt idx="1215">
                  <c:v>100.58</c:v>
                </c:pt>
                <c:pt idx="1216">
                  <c:v>100.22</c:v>
                </c:pt>
                <c:pt idx="1217">
                  <c:v>100.58</c:v>
                </c:pt>
                <c:pt idx="1218">
                  <c:v>100.22</c:v>
                </c:pt>
                <c:pt idx="1219">
                  <c:v>101.3</c:v>
                </c:pt>
                <c:pt idx="1220">
                  <c:v>101.48</c:v>
                </c:pt>
                <c:pt idx="1221">
                  <c:v>101.48</c:v>
                </c:pt>
                <c:pt idx="1222">
                  <c:v>101.12</c:v>
                </c:pt>
                <c:pt idx="1223">
                  <c:v>100.94</c:v>
                </c:pt>
                <c:pt idx="1224">
                  <c:v>100.22</c:v>
                </c:pt>
                <c:pt idx="1225">
                  <c:v>100.58</c:v>
                </c:pt>
                <c:pt idx="1226">
                  <c:v>100.94</c:v>
                </c:pt>
                <c:pt idx="1227">
                  <c:v>100.76</c:v>
                </c:pt>
                <c:pt idx="1228">
                  <c:v>100.94</c:v>
                </c:pt>
                <c:pt idx="1229">
                  <c:v>100.94</c:v>
                </c:pt>
                <c:pt idx="1230">
                  <c:v>100.94</c:v>
                </c:pt>
                <c:pt idx="1231">
                  <c:v>100.94</c:v>
                </c:pt>
                <c:pt idx="1232">
                  <c:v>102.02</c:v>
                </c:pt>
                <c:pt idx="1233">
                  <c:v>102.2</c:v>
                </c:pt>
                <c:pt idx="1234">
                  <c:v>102.02</c:v>
                </c:pt>
                <c:pt idx="1235">
                  <c:v>102.2</c:v>
                </c:pt>
                <c:pt idx="1236">
                  <c:v>102.2</c:v>
                </c:pt>
                <c:pt idx="1237">
                  <c:v>102.38000000000001</c:v>
                </c:pt>
                <c:pt idx="1238">
                  <c:v>102.2</c:v>
                </c:pt>
                <c:pt idx="1239">
                  <c:v>102.2</c:v>
                </c:pt>
                <c:pt idx="1240">
                  <c:v>102.2</c:v>
                </c:pt>
                <c:pt idx="1241">
                  <c:v>103.28</c:v>
                </c:pt>
                <c:pt idx="1242">
                  <c:v>103.28</c:v>
                </c:pt>
                <c:pt idx="1243">
                  <c:v>103.10000000000001</c:v>
                </c:pt>
                <c:pt idx="1244">
                  <c:v>104.18</c:v>
                </c:pt>
                <c:pt idx="1245">
                  <c:v>104.18</c:v>
                </c:pt>
                <c:pt idx="1246">
                  <c:v>104.36000000000001</c:v>
                </c:pt>
                <c:pt idx="1247">
                  <c:v>105.44</c:v>
                </c:pt>
                <c:pt idx="1248">
                  <c:v>105.08</c:v>
                </c:pt>
                <c:pt idx="1249">
                  <c:v>105.08</c:v>
                </c:pt>
                <c:pt idx="1250">
                  <c:v>106.34</c:v>
                </c:pt>
                <c:pt idx="1251">
                  <c:v>106.52</c:v>
                </c:pt>
                <c:pt idx="1252">
                  <c:v>106.52</c:v>
                </c:pt>
                <c:pt idx="1253">
                  <c:v>107.78</c:v>
                </c:pt>
                <c:pt idx="1254">
                  <c:v>107.42</c:v>
                </c:pt>
                <c:pt idx="1255">
                  <c:v>107.78</c:v>
                </c:pt>
                <c:pt idx="1256">
                  <c:v>108.5</c:v>
                </c:pt>
                <c:pt idx="1257">
                  <c:v>108.68</c:v>
                </c:pt>
                <c:pt idx="1258">
                  <c:v>109.22</c:v>
                </c:pt>
                <c:pt idx="1259">
                  <c:v>109.22</c:v>
                </c:pt>
                <c:pt idx="1260">
                  <c:v>109.58</c:v>
                </c:pt>
                <c:pt idx="1261">
                  <c:v>109.4</c:v>
                </c:pt>
                <c:pt idx="1262">
                  <c:v>109.4</c:v>
                </c:pt>
                <c:pt idx="1263">
                  <c:v>109.58</c:v>
                </c:pt>
                <c:pt idx="1264">
                  <c:v>109.22</c:v>
                </c:pt>
                <c:pt idx="1265">
                  <c:v>109.22</c:v>
                </c:pt>
                <c:pt idx="1266">
                  <c:v>109.22</c:v>
                </c:pt>
                <c:pt idx="1267">
                  <c:v>109.4</c:v>
                </c:pt>
                <c:pt idx="1268">
                  <c:v>109.58</c:v>
                </c:pt>
                <c:pt idx="1269">
                  <c:v>109.58</c:v>
                </c:pt>
                <c:pt idx="1270">
                  <c:v>110.12</c:v>
                </c:pt>
                <c:pt idx="1271">
                  <c:v>110.12</c:v>
                </c:pt>
                <c:pt idx="1272">
                  <c:v>109.94</c:v>
                </c:pt>
                <c:pt idx="1273">
                  <c:v>109.94</c:v>
                </c:pt>
                <c:pt idx="1274">
                  <c:v>110.12</c:v>
                </c:pt>
                <c:pt idx="1275">
                  <c:v>110.12</c:v>
                </c:pt>
                <c:pt idx="1276">
                  <c:v>109.94</c:v>
                </c:pt>
                <c:pt idx="1277">
                  <c:v>109.94</c:v>
                </c:pt>
                <c:pt idx="1278">
                  <c:v>110.12</c:v>
                </c:pt>
                <c:pt idx="1279">
                  <c:v>110.12</c:v>
                </c:pt>
                <c:pt idx="1280">
                  <c:v>110.12</c:v>
                </c:pt>
                <c:pt idx="1281">
                  <c:v>110.84</c:v>
                </c:pt>
                <c:pt idx="1282">
                  <c:v>110.84</c:v>
                </c:pt>
                <c:pt idx="1283">
                  <c:v>110.84</c:v>
                </c:pt>
                <c:pt idx="1284">
                  <c:v>110.84</c:v>
                </c:pt>
                <c:pt idx="1285">
                  <c:v>110.84</c:v>
                </c:pt>
                <c:pt idx="1286">
                  <c:v>111.02</c:v>
                </c:pt>
                <c:pt idx="1287">
                  <c:v>110.84</c:v>
                </c:pt>
                <c:pt idx="1288">
                  <c:v>110.84</c:v>
                </c:pt>
                <c:pt idx="1289">
                  <c:v>110.84</c:v>
                </c:pt>
                <c:pt idx="1290">
                  <c:v>111.02</c:v>
                </c:pt>
                <c:pt idx="1291">
                  <c:v>111.02</c:v>
                </c:pt>
                <c:pt idx="1292">
                  <c:v>111.02</c:v>
                </c:pt>
                <c:pt idx="1293">
                  <c:v>111.02</c:v>
                </c:pt>
                <c:pt idx="1294">
                  <c:v>111.02</c:v>
                </c:pt>
                <c:pt idx="1295">
                  <c:v>111.56</c:v>
                </c:pt>
                <c:pt idx="1296">
                  <c:v>111.56</c:v>
                </c:pt>
                <c:pt idx="1297">
                  <c:v>111.92</c:v>
                </c:pt>
                <c:pt idx="1298">
                  <c:v>111.92</c:v>
                </c:pt>
                <c:pt idx="1299">
                  <c:v>112.28</c:v>
                </c:pt>
                <c:pt idx="1300">
                  <c:v>112.10000000000001</c:v>
                </c:pt>
                <c:pt idx="1301">
                  <c:v>112.28</c:v>
                </c:pt>
                <c:pt idx="1302">
                  <c:v>112.28</c:v>
                </c:pt>
                <c:pt idx="1303">
                  <c:v>112.64</c:v>
                </c:pt>
                <c:pt idx="1304">
                  <c:v>112.64</c:v>
                </c:pt>
                <c:pt idx="1305">
                  <c:v>113</c:v>
                </c:pt>
                <c:pt idx="1306">
                  <c:v>113</c:v>
                </c:pt>
                <c:pt idx="1307">
                  <c:v>113</c:v>
                </c:pt>
                <c:pt idx="1308">
                  <c:v>113.18</c:v>
                </c:pt>
                <c:pt idx="1309">
                  <c:v>113.18</c:v>
                </c:pt>
                <c:pt idx="1310">
                  <c:v>113.18</c:v>
                </c:pt>
                <c:pt idx="1311">
                  <c:v>113.53999999999999</c:v>
                </c:pt>
                <c:pt idx="1312">
                  <c:v>113.53999999999999</c:v>
                </c:pt>
                <c:pt idx="1313">
                  <c:v>113.53999999999999</c:v>
                </c:pt>
                <c:pt idx="1314">
                  <c:v>113.9</c:v>
                </c:pt>
                <c:pt idx="1315">
                  <c:v>113.9</c:v>
                </c:pt>
                <c:pt idx="1316">
                  <c:v>113.9</c:v>
                </c:pt>
                <c:pt idx="1317">
                  <c:v>114.08</c:v>
                </c:pt>
                <c:pt idx="1318">
                  <c:v>113.9</c:v>
                </c:pt>
                <c:pt idx="1319">
                  <c:v>113.72</c:v>
                </c:pt>
                <c:pt idx="1320">
                  <c:v>113.72</c:v>
                </c:pt>
                <c:pt idx="1321">
                  <c:v>113.72</c:v>
                </c:pt>
                <c:pt idx="1322">
                  <c:v>113.72</c:v>
                </c:pt>
                <c:pt idx="1323">
                  <c:v>112.64</c:v>
                </c:pt>
                <c:pt idx="1324">
                  <c:v>111.56</c:v>
                </c:pt>
                <c:pt idx="1325">
                  <c:v>111.56</c:v>
                </c:pt>
                <c:pt idx="1326">
                  <c:v>111.56</c:v>
                </c:pt>
                <c:pt idx="1327">
                  <c:v>110.84</c:v>
                </c:pt>
                <c:pt idx="1328">
                  <c:v>110.66000000000001</c:v>
                </c:pt>
                <c:pt idx="1329">
                  <c:v>110.48</c:v>
                </c:pt>
                <c:pt idx="1330">
                  <c:v>110.3</c:v>
                </c:pt>
                <c:pt idx="1331">
                  <c:v>110.3</c:v>
                </c:pt>
                <c:pt idx="1332">
                  <c:v>110.3</c:v>
                </c:pt>
                <c:pt idx="1333">
                  <c:v>109.58</c:v>
                </c:pt>
                <c:pt idx="1334">
                  <c:v>109.58</c:v>
                </c:pt>
                <c:pt idx="1335">
                  <c:v>108.5</c:v>
                </c:pt>
                <c:pt idx="1336">
                  <c:v>108.14</c:v>
                </c:pt>
                <c:pt idx="1337">
                  <c:v>108.14</c:v>
                </c:pt>
                <c:pt idx="1338">
                  <c:v>107.96000000000001</c:v>
                </c:pt>
                <c:pt idx="1339">
                  <c:v>107.96000000000001</c:v>
                </c:pt>
                <c:pt idx="1340">
                  <c:v>106.88000000000001</c:v>
                </c:pt>
                <c:pt idx="1341">
                  <c:v>106.88000000000001</c:v>
                </c:pt>
                <c:pt idx="1342">
                  <c:v>106.88000000000001</c:v>
                </c:pt>
                <c:pt idx="1343">
                  <c:v>105.8</c:v>
                </c:pt>
                <c:pt idx="1344">
                  <c:v>104.72</c:v>
                </c:pt>
                <c:pt idx="1345">
                  <c:v>104.72</c:v>
                </c:pt>
                <c:pt idx="1346">
                  <c:v>104.53999999999999</c:v>
                </c:pt>
                <c:pt idx="1347">
                  <c:v>103.46000000000001</c:v>
                </c:pt>
                <c:pt idx="1348">
                  <c:v>102.38000000000001</c:v>
                </c:pt>
                <c:pt idx="1349">
                  <c:v>102.38000000000001</c:v>
                </c:pt>
                <c:pt idx="1350">
                  <c:v>102.38000000000001</c:v>
                </c:pt>
                <c:pt idx="1351">
                  <c:v>102.02</c:v>
                </c:pt>
                <c:pt idx="1352">
                  <c:v>102.02</c:v>
                </c:pt>
                <c:pt idx="1353">
                  <c:v>100.94</c:v>
                </c:pt>
                <c:pt idx="1354">
                  <c:v>100.76</c:v>
                </c:pt>
                <c:pt idx="1355">
                  <c:v>100.76</c:v>
                </c:pt>
                <c:pt idx="1356">
                  <c:v>100.58</c:v>
                </c:pt>
                <c:pt idx="1357">
                  <c:v>100.58</c:v>
                </c:pt>
                <c:pt idx="1358">
                  <c:v>100.76</c:v>
                </c:pt>
                <c:pt idx="1359">
                  <c:v>100.58</c:v>
                </c:pt>
                <c:pt idx="1360">
                  <c:v>100.76</c:v>
                </c:pt>
                <c:pt idx="1361">
                  <c:v>100.58</c:v>
                </c:pt>
                <c:pt idx="1362">
                  <c:v>100.22</c:v>
                </c:pt>
                <c:pt idx="1363">
                  <c:v>100.22</c:v>
                </c:pt>
                <c:pt idx="1364">
                  <c:v>99.860000000000014</c:v>
                </c:pt>
                <c:pt idx="1365">
                  <c:v>99.68</c:v>
                </c:pt>
                <c:pt idx="1366">
                  <c:v>99.68</c:v>
                </c:pt>
                <c:pt idx="1367">
                  <c:v>99.68</c:v>
                </c:pt>
                <c:pt idx="1368">
                  <c:v>99.68</c:v>
                </c:pt>
                <c:pt idx="1369">
                  <c:v>99.68</c:v>
                </c:pt>
                <c:pt idx="1370">
                  <c:v>99.68</c:v>
                </c:pt>
                <c:pt idx="1371">
                  <c:v>99.68</c:v>
                </c:pt>
                <c:pt idx="1372">
                  <c:v>99.860000000000014</c:v>
                </c:pt>
                <c:pt idx="1373">
                  <c:v>99.860000000000014</c:v>
                </c:pt>
                <c:pt idx="1374">
                  <c:v>99.860000000000014</c:v>
                </c:pt>
                <c:pt idx="1375">
                  <c:v>99.860000000000014</c:v>
                </c:pt>
                <c:pt idx="1376">
                  <c:v>99.860000000000014</c:v>
                </c:pt>
                <c:pt idx="1377">
                  <c:v>99.860000000000014</c:v>
                </c:pt>
                <c:pt idx="1378">
                  <c:v>99.860000000000014</c:v>
                </c:pt>
                <c:pt idx="1379">
                  <c:v>99.860000000000014</c:v>
                </c:pt>
                <c:pt idx="1380">
                  <c:v>99.860000000000014</c:v>
                </c:pt>
                <c:pt idx="1381">
                  <c:v>99.68</c:v>
                </c:pt>
                <c:pt idx="1382">
                  <c:v>99.860000000000014</c:v>
                </c:pt>
                <c:pt idx="1383">
                  <c:v>99.860000000000014</c:v>
                </c:pt>
                <c:pt idx="1384">
                  <c:v>100.03999999999999</c:v>
                </c:pt>
                <c:pt idx="1385">
                  <c:v>99.860000000000014</c:v>
                </c:pt>
                <c:pt idx="1386">
                  <c:v>99.860000000000014</c:v>
                </c:pt>
                <c:pt idx="1387">
                  <c:v>99.860000000000014</c:v>
                </c:pt>
                <c:pt idx="1388">
                  <c:v>99.860000000000014</c:v>
                </c:pt>
                <c:pt idx="1389">
                  <c:v>100.03999999999999</c:v>
                </c:pt>
                <c:pt idx="1390">
                  <c:v>100.03999999999999</c:v>
                </c:pt>
                <c:pt idx="1391">
                  <c:v>100.22</c:v>
                </c:pt>
                <c:pt idx="1392">
                  <c:v>100.22</c:v>
                </c:pt>
                <c:pt idx="1393">
                  <c:v>100.58</c:v>
                </c:pt>
                <c:pt idx="1394">
                  <c:v>100.22</c:v>
                </c:pt>
                <c:pt idx="1395">
                  <c:v>100.22</c:v>
                </c:pt>
                <c:pt idx="1396">
                  <c:v>100.22</c:v>
                </c:pt>
                <c:pt idx="1397">
                  <c:v>100.58</c:v>
                </c:pt>
                <c:pt idx="1398">
                  <c:v>100.58</c:v>
                </c:pt>
                <c:pt idx="1399">
                  <c:v>100.22</c:v>
                </c:pt>
                <c:pt idx="1400">
                  <c:v>100.58</c:v>
                </c:pt>
                <c:pt idx="1401">
                  <c:v>100.58</c:v>
                </c:pt>
                <c:pt idx="1402">
                  <c:v>100.58</c:v>
                </c:pt>
                <c:pt idx="1403">
                  <c:v>100.58</c:v>
                </c:pt>
                <c:pt idx="1404">
                  <c:v>100.58</c:v>
                </c:pt>
                <c:pt idx="1405">
                  <c:v>100.76</c:v>
                </c:pt>
                <c:pt idx="1406">
                  <c:v>100.58</c:v>
                </c:pt>
                <c:pt idx="1407">
                  <c:v>100.76</c:v>
                </c:pt>
                <c:pt idx="1408">
                  <c:v>100.76</c:v>
                </c:pt>
                <c:pt idx="1409">
                  <c:v>100.58</c:v>
                </c:pt>
                <c:pt idx="1410">
                  <c:v>100.76</c:v>
                </c:pt>
                <c:pt idx="1411">
                  <c:v>100.76</c:v>
                </c:pt>
                <c:pt idx="1412">
                  <c:v>100.76</c:v>
                </c:pt>
                <c:pt idx="1413">
                  <c:v>100.58</c:v>
                </c:pt>
                <c:pt idx="1414">
                  <c:v>100.22</c:v>
                </c:pt>
                <c:pt idx="1415">
                  <c:v>100.22</c:v>
                </c:pt>
                <c:pt idx="1416">
                  <c:v>100.03999999999999</c:v>
                </c:pt>
                <c:pt idx="1417">
                  <c:v>100.03999999999999</c:v>
                </c:pt>
                <c:pt idx="1418">
                  <c:v>99.5</c:v>
                </c:pt>
                <c:pt idx="1419">
                  <c:v>99.68</c:v>
                </c:pt>
                <c:pt idx="1420">
                  <c:v>99.32</c:v>
                </c:pt>
                <c:pt idx="1421">
                  <c:v>99.32</c:v>
                </c:pt>
                <c:pt idx="1422">
                  <c:v>99.14</c:v>
                </c:pt>
                <c:pt idx="1423">
                  <c:v>98.78</c:v>
                </c:pt>
                <c:pt idx="1424">
                  <c:v>98.78</c:v>
                </c:pt>
                <c:pt idx="1425">
                  <c:v>98.78</c:v>
                </c:pt>
                <c:pt idx="1426">
                  <c:v>99.14</c:v>
                </c:pt>
                <c:pt idx="1427">
                  <c:v>98.78</c:v>
                </c:pt>
                <c:pt idx="1428">
                  <c:v>98.78</c:v>
                </c:pt>
                <c:pt idx="1429">
                  <c:v>98.78</c:v>
                </c:pt>
                <c:pt idx="1430">
                  <c:v>99.14</c:v>
                </c:pt>
                <c:pt idx="1431">
                  <c:v>98.78</c:v>
                </c:pt>
                <c:pt idx="1432">
                  <c:v>98.78</c:v>
                </c:pt>
                <c:pt idx="1433">
                  <c:v>98.78</c:v>
                </c:pt>
                <c:pt idx="1434">
                  <c:v>98.78</c:v>
                </c:pt>
                <c:pt idx="1435">
                  <c:v>98.78</c:v>
                </c:pt>
                <c:pt idx="1436">
                  <c:v>98.78</c:v>
                </c:pt>
                <c:pt idx="1437">
                  <c:v>98.78</c:v>
                </c:pt>
                <c:pt idx="1438">
                  <c:v>98.78</c:v>
                </c:pt>
                <c:pt idx="1439">
                  <c:v>98.78</c:v>
                </c:pt>
                <c:pt idx="1440">
                  <c:v>98.78</c:v>
                </c:pt>
                <c:pt idx="1441">
                  <c:v>98.78</c:v>
                </c:pt>
                <c:pt idx="1442">
                  <c:v>98.78</c:v>
                </c:pt>
                <c:pt idx="1443">
                  <c:v>98.78</c:v>
                </c:pt>
                <c:pt idx="1444">
                  <c:v>98.78</c:v>
                </c:pt>
                <c:pt idx="1445">
                  <c:v>99.14</c:v>
                </c:pt>
                <c:pt idx="1446">
                  <c:v>99.14</c:v>
                </c:pt>
                <c:pt idx="1447">
                  <c:v>99.14</c:v>
                </c:pt>
                <c:pt idx="1448">
                  <c:v>99.14</c:v>
                </c:pt>
                <c:pt idx="1449">
                  <c:v>99.14</c:v>
                </c:pt>
                <c:pt idx="1450">
                  <c:v>98.600000000000009</c:v>
                </c:pt>
                <c:pt idx="1451">
                  <c:v>98.600000000000009</c:v>
                </c:pt>
                <c:pt idx="1452">
                  <c:v>98.42</c:v>
                </c:pt>
                <c:pt idx="1453">
                  <c:v>99.14</c:v>
                </c:pt>
                <c:pt idx="1454">
                  <c:v>99.14</c:v>
                </c:pt>
                <c:pt idx="1455">
                  <c:v>100.03999999999999</c:v>
                </c:pt>
                <c:pt idx="1456">
                  <c:v>99.860000000000014</c:v>
                </c:pt>
                <c:pt idx="1457">
                  <c:v>100.58</c:v>
                </c:pt>
                <c:pt idx="1458">
                  <c:v>100.58</c:v>
                </c:pt>
                <c:pt idx="1459">
                  <c:v>100.76</c:v>
                </c:pt>
                <c:pt idx="1460">
                  <c:v>100.76</c:v>
                </c:pt>
                <c:pt idx="1461">
                  <c:v>100.76</c:v>
                </c:pt>
                <c:pt idx="1462">
                  <c:v>100.76</c:v>
                </c:pt>
                <c:pt idx="1463">
                  <c:v>100.58</c:v>
                </c:pt>
                <c:pt idx="1464">
                  <c:v>100.58</c:v>
                </c:pt>
                <c:pt idx="1465">
                  <c:v>100.58</c:v>
                </c:pt>
                <c:pt idx="1466">
                  <c:v>100.58</c:v>
                </c:pt>
                <c:pt idx="1467">
                  <c:v>100.76</c:v>
                </c:pt>
                <c:pt idx="1468">
                  <c:v>100.58</c:v>
                </c:pt>
                <c:pt idx="1469">
                  <c:v>100.58</c:v>
                </c:pt>
                <c:pt idx="1470">
                  <c:v>100.58</c:v>
                </c:pt>
                <c:pt idx="1471">
                  <c:v>100.58</c:v>
                </c:pt>
                <c:pt idx="1472">
                  <c:v>100.58</c:v>
                </c:pt>
                <c:pt idx="1473">
                  <c:v>100.58</c:v>
                </c:pt>
                <c:pt idx="1474">
                  <c:v>100.58</c:v>
                </c:pt>
                <c:pt idx="1475">
                  <c:v>100.58</c:v>
                </c:pt>
                <c:pt idx="1476">
                  <c:v>100.58</c:v>
                </c:pt>
                <c:pt idx="1477">
                  <c:v>100.58</c:v>
                </c:pt>
                <c:pt idx="1478">
                  <c:v>100.22</c:v>
                </c:pt>
                <c:pt idx="1479">
                  <c:v>100.22</c:v>
                </c:pt>
                <c:pt idx="1480">
                  <c:v>100.22</c:v>
                </c:pt>
                <c:pt idx="1481">
                  <c:v>100.58</c:v>
                </c:pt>
                <c:pt idx="1482">
                  <c:v>100.22</c:v>
                </c:pt>
                <c:pt idx="1483">
                  <c:v>100.22</c:v>
                </c:pt>
                <c:pt idx="1484">
                  <c:v>100.58</c:v>
                </c:pt>
                <c:pt idx="1485">
                  <c:v>100.22</c:v>
                </c:pt>
                <c:pt idx="1486">
                  <c:v>100.22</c:v>
                </c:pt>
                <c:pt idx="1487">
                  <c:v>100.58</c:v>
                </c:pt>
                <c:pt idx="1488">
                  <c:v>100.58</c:v>
                </c:pt>
                <c:pt idx="1489">
                  <c:v>100.76</c:v>
                </c:pt>
                <c:pt idx="1490">
                  <c:v>100.58</c:v>
                </c:pt>
                <c:pt idx="1491">
                  <c:v>100.76</c:v>
                </c:pt>
                <c:pt idx="1492">
                  <c:v>100.76</c:v>
                </c:pt>
                <c:pt idx="1493">
                  <c:v>100.76</c:v>
                </c:pt>
                <c:pt idx="1494">
                  <c:v>101.84</c:v>
                </c:pt>
                <c:pt idx="1495">
                  <c:v>101.84</c:v>
                </c:pt>
                <c:pt idx="1496">
                  <c:v>101.84</c:v>
                </c:pt>
                <c:pt idx="1497">
                  <c:v>102.02</c:v>
                </c:pt>
                <c:pt idx="1498">
                  <c:v>102.02</c:v>
                </c:pt>
                <c:pt idx="1499">
                  <c:v>102.02</c:v>
                </c:pt>
                <c:pt idx="1500">
                  <c:v>101.84</c:v>
                </c:pt>
                <c:pt idx="1501">
                  <c:v>101.84</c:v>
                </c:pt>
                <c:pt idx="1502">
                  <c:v>101.84</c:v>
                </c:pt>
                <c:pt idx="1503">
                  <c:v>101.84</c:v>
                </c:pt>
                <c:pt idx="1504">
                  <c:v>101.84</c:v>
                </c:pt>
                <c:pt idx="1505">
                  <c:v>102.02</c:v>
                </c:pt>
                <c:pt idx="1506">
                  <c:v>102.2</c:v>
                </c:pt>
                <c:pt idx="1507">
                  <c:v>102.02</c:v>
                </c:pt>
                <c:pt idx="1508">
                  <c:v>101.84</c:v>
                </c:pt>
                <c:pt idx="1509">
                  <c:v>101.3</c:v>
                </c:pt>
                <c:pt idx="1510">
                  <c:v>101.12</c:v>
                </c:pt>
                <c:pt idx="1511">
                  <c:v>100.94</c:v>
                </c:pt>
                <c:pt idx="1512">
                  <c:v>100.94</c:v>
                </c:pt>
                <c:pt idx="1513">
                  <c:v>100.94</c:v>
                </c:pt>
                <c:pt idx="1514">
                  <c:v>100.94</c:v>
                </c:pt>
                <c:pt idx="1515">
                  <c:v>100.94</c:v>
                </c:pt>
                <c:pt idx="1516">
                  <c:v>100.94</c:v>
                </c:pt>
                <c:pt idx="1517">
                  <c:v>100.94</c:v>
                </c:pt>
                <c:pt idx="1518">
                  <c:v>101.12</c:v>
                </c:pt>
                <c:pt idx="1519">
                  <c:v>100.58</c:v>
                </c:pt>
                <c:pt idx="1520">
                  <c:v>100.58</c:v>
                </c:pt>
                <c:pt idx="1521">
                  <c:v>99.5</c:v>
                </c:pt>
                <c:pt idx="1522">
                  <c:v>98.42</c:v>
                </c:pt>
                <c:pt idx="1523">
                  <c:v>98.42</c:v>
                </c:pt>
                <c:pt idx="1524">
                  <c:v>98.42</c:v>
                </c:pt>
                <c:pt idx="1525">
                  <c:v>98.78</c:v>
                </c:pt>
                <c:pt idx="1526">
                  <c:v>99.32</c:v>
                </c:pt>
                <c:pt idx="1527">
                  <c:v>98.78</c:v>
                </c:pt>
                <c:pt idx="1528">
                  <c:v>98.600000000000009</c:v>
                </c:pt>
                <c:pt idx="1529">
                  <c:v>98.42</c:v>
                </c:pt>
                <c:pt idx="1530">
                  <c:v>97.88000000000001</c:v>
                </c:pt>
                <c:pt idx="1531">
                  <c:v>99.14</c:v>
                </c:pt>
                <c:pt idx="1532">
                  <c:v>98.78</c:v>
                </c:pt>
                <c:pt idx="1533">
                  <c:v>98.78</c:v>
                </c:pt>
                <c:pt idx="1534">
                  <c:v>99.860000000000014</c:v>
                </c:pt>
                <c:pt idx="1535">
                  <c:v>100.03999999999999</c:v>
                </c:pt>
                <c:pt idx="1536">
                  <c:v>100.03999999999999</c:v>
                </c:pt>
                <c:pt idx="1537">
                  <c:v>99.5</c:v>
                </c:pt>
                <c:pt idx="1538">
                  <c:v>99.68</c:v>
                </c:pt>
                <c:pt idx="1539">
                  <c:v>100.22</c:v>
                </c:pt>
                <c:pt idx="1540">
                  <c:v>99.860000000000014</c:v>
                </c:pt>
                <c:pt idx="1541">
                  <c:v>100.58</c:v>
                </c:pt>
                <c:pt idx="1542">
                  <c:v>99.68</c:v>
                </c:pt>
                <c:pt idx="1543">
                  <c:v>99.68</c:v>
                </c:pt>
                <c:pt idx="1544">
                  <c:v>99.68</c:v>
                </c:pt>
                <c:pt idx="1545">
                  <c:v>99.860000000000014</c:v>
                </c:pt>
                <c:pt idx="1546">
                  <c:v>99.860000000000014</c:v>
                </c:pt>
                <c:pt idx="1547">
                  <c:v>100.58</c:v>
                </c:pt>
                <c:pt idx="1548">
                  <c:v>100.58</c:v>
                </c:pt>
                <c:pt idx="1549">
                  <c:v>100.94</c:v>
                </c:pt>
                <c:pt idx="1550">
                  <c:v>100.94</c:v>
                </c:pt>
                <c:pt idx="1551">
                  <c:v>102.02</c:v>
                </c:pt>
                <c:pt idx="1552">
                  <c:v>102.02</c:v>
                </c:pt>
                <c:pt idx="1553">
                  <c:v>101.84</c:v>
                </c:pt>
                <c:pt idx="1554">
                  <c:v>102.2</c:v>
                </c:pt>
                <c:pt idx="1555">
                  <c:v>103.28</c:v>
                </c:pt>
                <c:pt idx="1556">
                  <c:v>103.10000000000001</c:v>
                </c:pt>
                <c:pt idx="1557">
                  <c:v>103.10000000000001</c:v>
                </c:pt>
                <c:pt idx="1558">
                  <c:v>103.64</c:v>
                </c:pt>
                <c:pt idx="1559">
                  <c:v>103.46000000000001</c:v>
                </c:pt>
                <c:pt idx="1560">
                  <c:v>103.46000000000001</c:v>
                </c:pt>
                <c:pt idx="1561">
                  <c:v>104.53999999999999</c:v>
                </c:pt>
                <c:pt idx="1562">
                  <c:v>105.08</c:v>
                </c:pt>
                <c:pt idx="1563">
                  <c:v>105.08</c:v>
                </c:pt>
                <c:pt idx="1564">
                  <c:v>106.34</c:v>
                </c:pt>
                <c:pt idx="1565">
                  <c:v>105.98</c:v>
                </c:pt>
                <c:pt idx="1566">
                  <c:v>106.34</c:v>
                </c:pt>
                <c:pt idx="1567">
                  <c:v>105.8</c:v>
                </c:pt>
                <c:pt idx="1568">
                  <c:v>104.9</c:v>
                </c:pt>
                <c:pt idx="1569">
                  <c:v>104.9</c:v>
                </c:pt>
                <c:pt idx="1570">
                  <c:v>105.8</c:v>
                </c:pt>
                <c:pt idx="1571">
                  <c:v>105.8</c:v>
                </c:pt>
                <c:pt idx="1572">
                  <c:v>106.88000000000001</c:v>
                </c:pt>
                <c:pt idx="1573">
                  <c:v>107.06</c:v>
                </c:pt>
                <c:pt idx="1574">
                  <c:v>107.06</c:v>
                </c:pt>
                <c:pt idx="1575">
                  <c:v>108.14</c:v>
                </c:pt>
                <c:pt idx="1576">
                  <c:v>107.96000000000001</c:v>
                </c:pt>
                <c:pt idx="1577">
                  <c:v>108.14</c:v>
                </c:pt>
                <c:pt idx="1578">
                  <c:v>108.68</c:v>
                </c:pt>
                <c:pt idx="1579">
                  <c:v>108.68</c:v>
                </c:pt>
                <c:pt idx="1580">
                  <c:v>109.4</c:v>
                </c:pt>
                <c:pt idx="1581">
                  <c:v>109.4</c:v>
                </c:pt>
                <c:pt idx="1582">
                  <c:v>110.12</c:v>
                </c:pt>
                <c:pt idx="1583">
                  <c:v>110.12</c:v>
                </c:pt>
                <c:pt idx="1584">
                  <c:v>110.12</c:v>
                </c:pt>
                <c:pt idx="1585">
                  <c:v>110.3</c:v>
                </c:pt>
                <c:pt idx="1586">
                  <c:v>110.66000000000001</c:v>
                </c:pt>
                <c:pt idx="1587">
                  <c:v>110.48</c:v>
                </c:pt>
                <c:pt idx="1588">
                  <c:v>111.56</c:v>
                </c:pt>
                <c:pt idx="1589">
                  <c:v>111.56</c:v>
                </c:pt>
                <c:pt idx="1590">
                  <c:v>111.56</c:v>
                </c:pt>
                <c:pt idx="1591">
                  <c:v>112.64</c:v>
                </c:pt>
                <c:pt idx="1592">
                  <c:v>113.18</c:v>
                </c:pt>
                <c:pt idx="1593">
                  <c:v>113</c:v>
                </c:pt>
                <c:pt idx="1594">
                  <c:v>114.08</c:v>
                </c:pt>
                <c:pt idx="1595">
                  <c:v>113.9</c:v>
                </c:pt>
                <c:pt idx="1596">
                  <c:v>114.08</c:v>
                </c:pt>
                <c:pt idx="1597">
                  <c:v>114.44</c:v>
                </c:pt>
                <c:pt idx="1598">
                  <c:v>114.62</c:v>
                </c:pt>
                <c:pt idx="1599">
                  <c:v>114.98</c:v>
                </c:pt>
                <c:pt idx="1600">
                  <c:v>114.98</c:v>
                </c:pt>
                <c:pt idx="1601">
                  <c:v>115.7</c:v>
                </c:pt>
                <c:pt idx="1602">
                  <c:v>115.7</c:v>
                </c:pt>
                <c:pt idx="1603">
                  <c:v>116.42</c:v>
                </c:pt>
                <c:pt idx="1604">
                  <c:v>116.42</c:v>
                </c:pt>
                <c:pt idx="1605">
                  <c:v>116.42</c:v>
                </c:pt>
                <c:pt idx="1606">
                  <c:v>116.42</c:v>
                </c:pt>
                <c:pt idx="1607">
                  <c:v>115.88000000000001</c:v>
                </c:pt>
                <c:pt idx="1608">
                  <c:v>115.88000000000001</c:v>
                </c:pt>
                <c:pt idx="1609">
                  <c:v>115.52</c:v>
                </c:pt>
                <c:pt idx="1610">
                  <c:v>115.52</c:v>
                </c:pt>
                <c:pt idx="1611">
                  <c:v>114.98</c:v>
                </c:pt>
                <c:pt idx="1612">
                  <c:v>115.34</c:v>
                </c:pt>
                <c:pt idx="1613">
                  <c:v>114.62</c:v>
                </c:pt>
                <c:pt idx="1614">
                  <c:v>114.62</c:v>
                </c:pt>
                <c:pt idx="1615">
                  <c:v>113.72</c:v>
                </c:pt>
                <c:pt idx="1616">
                  <c:v>113.72</c:v>
                </c:pt>
                <c:pt idx="1617">
                  <c:v>113</c:v>
                </c:pt>
                <c:pt idx="1618">
                  <c:v>113</c:v>
                </c:pt>
                <c:pt idx="1619">
                  <c:v>113.53999999999999</c:v>
                </c:pt>
                <c:pt idx="1620">
                  <c:v>113.53999999999999</c:v>
                </c:pt>
                <c:pt idx="1621">
                  <c:v>113.53999999999999</c:v>
                </c:pt>
                <c:pt idx="1622">
                  <c:v>113.53999999999999</c:v>
                </c:pt>
                <c:pt idx="1623">
                  <c:v>113.53999999999999</c:v>
                </c:pt>
                <c:pt idx="1624">
                  <c:v>113.53999999999999</c:v>
                </c:pt>
                <c:pt idx="1625">
                  <c:v>113.9</c:v>
                </c:pt>
                <c:pt idx="1626">
                  <c:v>113.9</c:v>
                </c:pt>
                <c:pt idx="1627">
                  <c:v>113.9</c:v>
                </c:pt>
                <c:pt idx="1628">
                  <c:v>113.9</c:v>
                </c:pt>
                <c:pt idx="1629">
                  <c:v>114.08</c:v>
                </c:pt>
                <c:pt idx="1630">
                  <c:v>113.9</c:v>
                </c:pt>
                <c:pt idx="1631">
                  <c:v>114.08</c:v>
                </c:pt>
                <c:pt idx="1632">
                  <c:v>113.9</c:v>
                </c:pt>
                <c:pt idx="1633">
                  <c:v>114.08</c:v>
                </c:pt>
                <c:pt idx="1634">
                  <c:v>114.08</c:v>
                </c:pt>
                <c:pt idx="1635">
                  <c:v>113.9</c:v>
                </c:pt>
                <c:pt idx="1636">
                  <c:v>114.08</c:v>
                </c:pt>
                <c:pt idx="1637">
                  <c:v>113.9</c:v>
                </c:pt>
                <c:pt idx="1638">
                  <c:v>113.9</c:v>
                </c:pt>
                <c:pt idx="1639">
                  <c:v>114.08</c:v>
                </c:pt>
                <c:pt idx="1640">
                  <c:v>113.9</c:v>
                </c:pt>
                <c:pt idx="1641">
                  <c:v>113.9</c:v>
                </c:pt>
                <c:pt idx="1642">
                  <c:v>113.9</c:v>
                </c:pt>
                <c:pt idx="1643">
                  <c:v>114.08</c:v>
                </c:pt>
                <c:pt idx="1644">
                  <c:v>113.9</c:v>
                </c:pt>
                <c:pt idx="1645">
                  <c:v>113.9</c:v>
                </c:pt>
                <c:pt idx="1646">
                  <c:v>113.9</c:v>
                </c:pt>
                <c:pt idx="1647">
                  <c:v>113.9</c:v>
                </c:pt>
                <c:pt idx="1648">
                  <c:v>113.9</c:v>
                </c:pt>
                <c:pt idx="1649">
                  <c:v>113.9</c:v>
                </c:pt>
                <c:pt idx="1650">
                  <c:v>113.9</c:v>
                </c:pt>
                <c:pt idx="1651">
                  <c:v>114.08</c:v>
                </c:pt>
                <c:pt idx="1652">
                  <c:v>114.08</c:v>
                </c:pt>
                <c:pt idx="1653">
                  <c:v>114.08</c:v>
                </c:pt>
                <c:pt idx="1654">
                  <c:v>114.08</c:v>
                </c:pt>
                <c:pt idx="1655">
                  <c:v>114.08</c:v>
                </c:pt>
                <c:pt idx="1656">
                  <c:v>114.62</c:v>
                </c:pt>
                <c:pt idx="1657">
                  <c:v>114.44</c:v>
                </c:pt>
                <c:pt idx="1658">
                  <c:v>113.18</c:v>
                </c:pt>
                <c:pt idx="1659">
                  <c:v>113.18</c:v>
                </c:pt>
                <c:pt idx="1660">
                  <c:v>113.18</c:v>
                </c:pt>
                <c:pt idx="1661">
                  <c:v>112.10000000000001</c:v>
                </c:pt>
                <c:pt idx="1662">
                  <c:v>112.10000000000001</c:v>
                </c:pt>
                <c:pt idx="1663">
                  <c:v>112.10000000000001</c:v>
                </c:pt>
                <c:pt idx="1664">
                  <c:v>111.92</c:v>
                </c:pt>
                <c:pt idx="1665">
                  <c:v>111.92</c:v>
                </c:pt>
                <c:pt idx="1666">
                  <c:v>111.92</c:v>
                </c:pt>
                <c:pt idx="1667">
                  <c:v>111.56</c:v>
                </c:pt>
                <c:pt idx="1668">
                  <c:v>111.56</c:v>
                </c:pt>
                <c:pt idx="1669">
                  <c:v>111.02</c:v>
                </c:pt>
                <c:pt idx="1670">
                  <c:v>111.02</c:v>
                </c:pt>
                <c:pt idx="1671">
                  <c:v>110.84</c:v>
                </c:pt>
                <c:pt idx="1672">
                  <c:v>110.84</c:v>
                </c:pt>
                <c:pt idx="1673">
                  <c:v>110.84</c:v>
                </c:pt>
                <c:pt idx="1674">
                  <c:v>110.84</c:v>
                </c:pt>
                <c:pt idx="1675">
                  <c:v>111.02</c:v>
                </c:pt>
                <c:pt idx="1676">
                  <c:v>110.84</c:v>
                </c:pt>
                <c:pt idx="1677">
                  <c:v>110.66000000000001</c:v>
                </c:pt>
                <c:pt idx="1678">
                  <c:v>110.66000000000001</c:v>
                </c:pt>
                <c:pt idx="1679">
                  <c:v>110.66000000000001</c:v>
                </c:pt>
                <c:pt idx="1680">
                  <c:v>110.66000000000001</c:v>
                </c:pt>
                <c:pt idx="1681">
                  <c:v>110.48</c:v>
                </c:pt>
                <c:pt idx="1682">
                  <c:v>110.48</c:v>
                </c:pt>
                <c:pt idx="1683">
                  <c:v>110.3</c:v>
                </c:pt>
                <c:pt idx="1684">
                  <c:v>110.12</c:v>
                </c:pt>
                <c:pt idx="1685">
                  <c:v>110.12</c:v>
                </c:pt>
                <c:pt idx="1686">
                  <c:v>110.12</c:v>
                </c:pt>
                <c:pt idx="1687">
                  <c:v>110.12</c:v>
                </c:pt>
                <c:pt idx="1688">
                  <c:v>110.12</c:v>
                </c:pt>
                <c:pt idx="1689">
                  <c:v>110.12</c:v>
                </c:pt>
                <c:pt idx="1690">
                  <c:v>110.12</c:v>
                </c:pt>
                <c:pt idx="1691">
                  <c:v>109.58</c:v>
                </c:pt>
                <c:pt idx="1692">
                  <c:v>109.58</c:v>
                </c:pt>
                <c:pt idx="1693">
                  <c:v>109.22</c:v>
                </c:pt>
                <c:pt idx="1694">
                  <c:v>109.22</c:v>
                </c:pt>
                <c:pt idx="1695">
                  <c:v>109.4</c:v>
                </c:pt>
                <c:pt idx="1696">
                  <c:v>109.22</c:v>
                </c:pt>
                <c:pt idx="1697">
                  <c:v>109.03999999999999</c:v>
                </c:pt>
                <c:pt idx="1698">
                  <c:v>109.03999999999999</c:v>
                </c:pt>
                <c:pt idx="1699">
                  <c:v>108.68</c:v>
                </c:pt>
                <c:pt idx="1700">
                  <c:v>108.68</c:v>
                </c:pt>
                <c:pt idx="1701">
                  <c:v>108.14</c:v>
                </c:pt>
                <c:pt idx="1702">
                  <c:v>108.14</c:v>
                </c:pt>
                <c:pt idx="1703">
                  <c:v>108.14</c:v>
                </c:pt>
                <c:pt idx="1704">
                  <c:v>108.14</c:v>
                </c:pt>
                <c:pt idx="1705">
                  <c:v>108.14</c:v>
                </c:pt>
                <c:pt idx="1706">
                  <c:v>107.06</c:v>
                </c:pt>
                <c:pt idx="1707">
                  <c:v>107.24</c:v>
                </c:pt>
                <c:pt idx="1708">
                  <c:v>107.24</c:v>
                </c:pt>
                <c:pt idx="1709">
                  <c:v>107.06</c:v>
                </c:pt>
                <c:pt idx="1710">
                  <c:v>107.06</c:v>
                </c:pt>
                <c:pt idx="1711">
                  <c:v>107.06</c:v>
                </c:pt>
                <c:pt idx="1712">
                  <c:v>106.88000000000001</c:v>
                </c:pt>
                <c:pt idx="1713">
                  <c:v>106.88000000000001</c:v>
                </c:pt>
                <c:pt idx="1714">
                  <c:v>105.8</c:v>
                </c:pt>
                <c:pt idx="1715">
                  <c:v>105.08</c:v>
                </c:pt>
                <c:pt idx="1716">
                  <c:v>105.08</c:v>
                </c:pt>
                <c:pt idx="1717">
                  <c:v>104.9</c:v>
                </c:pt>
                <c:pt idx="1718">
                  <c:v>104.9</c:v>
                </c:pt>
                <c:pt idx="1719">
                  <c:v>104.72</c:v>
                </c:pt>
                <c:pt idx="1720">
                  <c:v>104.53999999999999</c:v>
                </c:pt>
                <c:pt idx="1721">
                  <c:v>104.53999999999999</c:v>
                </c:pt>
                <c:pt idx="1722">
                  <c:v>104.53999999999999</c:v>
                </c:pt>
                <c:pt idx="1723">
                  <c:v>104.53999999999999</c:v>
                </c:pt>
                <c:pt idx="1724">
                  <c:v>104.53999999999999</c:v>
                </c:pt>
                <c:pt idx="1725">
                  <c:v>104.36000000000001</c:v>
                </c:pt>
                <c:pt idx="1726">
                  <c:v>104.36000000000001</c:v>
                </c:pt>
                <c:pt idx="1727">
                  <c:v>104.53999999999999</c:v>
                </c:pt>
                <c:pt idx="1728">
                  <c:v>104.18</c:v>
                </c:pt>
                <c:pt idx="1729">
                  <c:v>104.18</c:v>
                </c:pt>
                <c:pt idx="1730">
                  <c:v>104.18</c:v>
                </c:pt>
                <c:pt idx="1731">
                  <c:v>104.53999999999999</c:v>
                </c:pt>
                <c:pt idx="1732">
                  <c:v>104.53999999999999</c:v>
                </c:pt>
                <c:pt idx="1733">
                  <c:v>104.53999999999999</c:v>
                </c:pt>
                <c:pt idx="1734">
                  <c:v>104.53999999999999</c:v>
                </c:pt>
                <c:pt idx="1735">
                  <c:v>104.53999999999999</c:v>
                </c:pt>
                <c:pt idx="1736">
                  <c:v>104.53999999999999</c:v>
                </c:pt>
                <c:pt idx="1737">
                  <c:v>104.36000000000001</c:v>
                </c:pt>
                <c:pt idx="1738">
                  <c:v>104.36000000000001</c:v>
                </c:pt>
                <c:pt idx="1739">
                  <c:v>104.36000000000001</c:v>
                </c:pt>
                <c:pt idx="1740">
                  <c:v>103.64</c:v>
                </c:pt>
                <c:pt idx="1741">
                  <c:v>103.46000000000001</c:v>
                </c:pt>
                <c:pt idx="1742">
                  <c:v>102.92</c:v>
                </c:pt>
                <c:pt idx="1743">
                  <c:v>102.2</c:v>
                </c:pt>
                <c:pt idx="1744">
                  <c:v>101.48</c:v>
                </c:pt>
                <c:pt idx="1745">
                  <c:v>100.22</c:v>
                </c:pt>
                <c:pt idx="1746">
                  <c:v>99.14</c:v>
                </c:pt>
                <c:pt idx="1747">
                  <c:v>97.88000000000001</c:v>
                </c:pt>
                <c:pt idx="1748">
                  <c:v>96.62</c:v>
                </c:pt>
                <c:pt idx="1749">
                  <c:v>95.539999999999992</c:v>
                </c:pt>
                <c:pt idx="1750">
                  <c:v>94.28</c:v>
                </c:pt>
                <c:pt idx="1751">
                  <c:v>93.02</c:v>
                </c:pt>
                <c:pt idx="1752">
                  <c:v>91.94</c:v>
                </c:pt>
                <c:pt idx="1753">
                  <c:v>90.860000000000014</c:v>
                </c:pt>
                <c:pt idx="1754">
                  <c:v>89.78</c:v>
                </c:pt>
                <c:pt idx="1755">
                  <c:v>88.7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D77-4972-B68E-9EDACAAD9644}"/>
            </c:ext>
          </c:extLst>
        </c:ser>
        <c:ser>
          <c:idx val="3"/>
          <c:order val="3"/>
          <c:tx>
            <c:v>Batt 4 Temp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Sheet5!$A$53253:$A$55012</c:f>
              <c:numCache>
                <c:formatCode>yyyy\-mm\-dd\ h:mm:ss</c:formatCode>
                <c:ptCount val="1760"/>
                <c:pt idx="0">
                  <c:v>44402.098090277781</c:v>
                </c:pt>
                <c:pt idx="1">
                  <c:v>44402.177256944437</c:v>
                </c:pt>
                <c:pt idx="2">
                  <c:v>44402.254664351851</c:v>
                </c:pt>
                <c:pt idx="3">
                  <c:v>44402.257743055547</c:v>
                </c:pt>
                <c:pt idx="4">
                  <c:v>44402.2577662037</c:v>
                </c:pt>
                <c:pt idx="5">
                  <c:v>44402.257835648154</c:v>
                </c:pt>
                <c:pt idx="6">
                  <c:v>44402.257847222223</c:v>
                </c:pt>
                <c:pt idx="7">
                  <c:v>44402.2578587963</c:v>
                </c:pt>
                <c:pt idx="8">
                  <c:v>44402.257870370369</c:v>
                </c:pt>
                <c:pt idx="9">
                  <c:v>44402.257881944453</c:v>
                </c:pt>
                <c:pt idx="10">
                  <c:v>44402.257893518523</c:v>
                </c:pt>
                <c:pt idx="11">
                  <c:v>44402.257905092592</c:v>
                </c:pt>
                <c:pt idx="12">
                  <c:v>44402.257916666669</c:v>
                </c:pt>
                <c:pt idx="13">
                  <c:v>44402.257928240739</c:v>
                </c:pt>
                <c:pt idx="14">
                  <c:v>44402.258067129631</c:v>
                </c:pt>
                <c:pt idx="15">
                  <c:v>44402.25880787037</c:v>
                </c:pt>
                <c:pt idx="16">
                  <c:v>44402.258819444447</c:v>
                </c:pt>
                <c:pt idx="17">
                  <c:v>44402.264328703714</c:v>
                </c:pt>
                <c:pt idx="18">
                  <c:v>44402.272349537037</c:v>
                </c:pt>
                <c:pt idx="19">
                  <c:v>44402.280104166668</c:v>
                </c:pt>
                <c:pt idx="20">
                  <c:v>44402.284884259258</c:v>
                </c:pt>
                <c:pt idx="21">
                  <c:v>44402.284895833327</c:v>
                </c:pt>
                <c:pt idx="22">
                  <c:v>44402.29247685185</c:v>
                </c:pt>
                <c:pt idx="23">
                  <c:v>44402.293981481482</c:v>
                </c:pt>
                <c:pt idx="24">
                  <c:v>44402.294004629628</c:v>
                </c:pt>
                <c:pt idx="25">
                  <c:v>44402.299247685187</c:v>
                </c:pt>
                <c:pt idx="26">
                  <c:v>44402.302997685183</c:v>
                </c:pt>
                <c:pt idx="27">
                  <c:v>44402.30300925926</c:v>
                </c:pt>
                <c:pt idx="28">
                  <c:v>44402.308391203696</c:v>
                </c:pt>
                <c:pt idx="29">
                  <c:v>44402.313344907408</c:v>
                </c:pt>
                <c:pt idx="30">
                  <c:v>44402.313356481478</c:v>
                </c:pt>
                <c:pt idx="31">
                  <c:v>44402.321550925917</c:v>
                </c:pt>
                <c:pt idx="32">
                  <c:v>44402.321562500001</c:v>
                </c:pt>
                <c:pt idx="33">
                  <c:v>44402.330046296287</c:v>
                </c:pt>
                <c:pt idx="34">
                  <c:v>44402.330057870371</c:v>
                </c:pt>
                <c:pt idx="35">
                  <c:v>44402.338923611111</c:v>
                </c:pt>
                <c:pt idx="36">
                  <c:v>44402.338946759257</c:v>
                </c:pt>
                <c:pt idx="37">
                  <c:v>44402.346932870372</c:v>
                </c:pt>
                <c:pt idx="38">
                  <c:v>44402.356087962973</c:v>
                </c:pt>
                <c:pt idx="39">
                  <c:v>44402.356099537043</c:v>
                </c:pt>
                <c:pt idx="40">
                  <c:v>44402.364224537043</c:v>
                </c:pt>
                <c:pt idx="41">
                  <c:v>44402.364236111112</c:v>
                </c:pt>
                <c:pt idx="42">
                  <c:v>44402.373113425929</c:v>
                </c:pt>
                <c:pt idx="43">
                  <c:v>44402.373124999998</c:v>
                </c:pt>
                <c:pt idx="44">
                  <c:v>44402.381423611107</c:v>
                </c:pt>
                <c:pt idx="45">
                  <c:v>44402.381435185183</c:v>
                </c:pt>
                <c:pt idx="46">
                  <c:v>44402.389513888891</c:v>
                </c:pt>
                <c:pt idx="47">
                  <c:v>44402.389537037037</c:v>
                </c:pt>
                <c:pt idx="48">
                  <c:v>44402.395740740743</c:v>
                </c:pt>
                <c:pt idx="49">
                  <c:v>44402.395752314813</c:v>
                </c:pt>
                <c:pt idx="50">
                  <c:v>44402.396319444437</c:v>
                </c:pt>
                <c:pt idx="51">
                  <c:v>44402.396365740737</c:v>
                </c:pt>
                <c:pt idx="52">
                  <c:v>44402.397557870368</c:v>
                </c:pt>
                <c:pt idx="53">
                  <c:v>44402.397581018522</c:v>
                </c:pt>
                <c:pt idx="54">
                  <c:v>44402.397905092592</c:v>
                </c:pt>
                <c:pt idx="55">
                  <c:v>44402.397939814808</c:v>
                </c:pt>
                <c:pt idx="56">
                  <c:v>44402.398634259262</c:v>
                </c:pt>
                <c:pt idx="57">
                  <c:v>44402.398657407408</c:v>
                </c:pt>
                <c:pt idx="58">
                  <c:v>44402.398715277777</c:v>
                </c:pt>
                <c:pt idx="59">
                  <c:v>44402.398738425924</c:v>
                </c:pt>
                <c:pt idx="60">
                  <c:v>44402.399016203701</c:v>
                </c:pt>
                <c:pt idx="61">
                  <c:v>44402.399085648147</c:v>
                </c:pt>
                <c:pt idx="62">
                  <c:v>44402.399421296293</c:v>
                </c:pt>
                <c:pt idx="63">
                  <c:v>44402.399467592593</c:v>
                </c:pt>
                <c:pt idx="64">
                  <c:v>44402.399652777778</c:v>
                </c:pt>
                <c:pt idx="65">
                  <c:v>44402.399722222217</c:v>
                </c:pt>
                <c:pt idx="66">
                  <c:v>44402.399861111109</c:v>
                </c:pt>
                <c:pt idx="67">
                  <c:v>44402.399930555563</c:v>
                </c:pt>
                <c:pt idx="68">
                  <c:v>44402.400000000001</c:v>
                </c:pt>
                <c:pt idx="69">
                  <c:v>44402.400069444448</c:v>
                </c:pt>
                <c:pt idx="70">
                  <c:v>44402.40042824074</c:v>
                </c:pt>
                <c:pt idx="71">
                  <c:v>44402.400613425933</c:v>
                </c:pt>
                <c:pt idx="72">
                  <c:v>44402.401331018518</c:v>
                </c:pt>
                <c:pt idx="73">
                  <c:v>44402.401388888888</c:v>
                </c:pt>
                <c:pt idx="74">
                  <c:v>44402.405682870369</c:v>
                </c:pt>
                <c:pt idx="75">
                  <c:v>44402.405694444453</c:v>
                </c:pt>
                <c:pt idx="76">
                  <c:v>44402.422106481477</c:v>
                </c:pt>
                <c:pt idx="77">
                  <c:v>44402.422118055547</c:v>
                </c:pt>
                <c:pt idx="78">
                  <c:v>44402.424618055556</c:v>
                </c:pt>
                <c:pt idx="79">
                  <c:v>44402.424722222233</c:v>
                </c:pt>
                <c:pt idx="80">
                  <c:v>44402.425196759257</c:v>
                </c:pt>
                <c:pt idx="81">
                  <c:v>44402.42523148148</c:v>
                </c:pt>
                <c:pt idx="82">
                  <c:v>44402.42528935185</c:v>
                </c:pt>
                <c:pt idx="83">
                  <c:v>44402.425370370373</c:v>
                </c:pt>
                <c:pt idx="84">
                  <c:v>44402.429490740738</c:v>
                </c:pt>
                <c:pt idx="85">
                  <c:v>44402.429525462961</c:v>
                </c:pt>
                <c:pt idx="86">
                  <c:v>44402.429675925923</c:v>
                </c:pt>
                <c:pt idx="87">
                  <c:v>44402.4297337963</c:v>
                </c:pt>
                <c:pt idx="88">
                  <c:v>44402.431157407409</c:v>
                </c:pt>
                <c:pt idx="89">
                  <c:v>44402.431168981479</c:v>
                </c:pt>
                <c:pt idx="90">
                  <c:v>44402.439247685194</c:v>
                </c:pt>
                <c:pt idx="91">
                  <c:v>44402.439270833333</c:v>
                </c:pt>
                <c:pt idx="92">
                  <c:v>44402.440347222233</c:v>
                </c:pt>
                <c:pt idx="93">
                  <c:v>44402.440358796302</c:v>
                </c:pt>
                <c:pt idx="94">
                  <c:v>44402.449421296304</c:v>
                </c:pt>
                <c:pt idx="95">
                  <c:v>44402.449432870373</c:v>
                </c:pt>
                <c:pt idx="96">
                  <c:v>44402.458356481482</c:v>
                </c:pt>
                <c:pt idx="97">
                  <c:v>44402.458368055559</c:v>
                </c:pt>
                <c:pt idx="98">
                  <c:v>44402.459675925929</c:v>
                </c:pt>
                <c:pt idx="99">
                  <c:v>44402.459745370368</c:v>
                </c:pt>
                <c:pt idx="100">
                  <c:v>44402.459849537037</c:v>
                </c:pt>
                <c:pt idx="101">
                  <c:v>44402.459872685176</c:v>
                </c:pt>
                <c:pt idx="102">
                  <c:v>44402.467442129629</c:v>
                </c:pt>
                <c:pt idx="103">
                  <c:v>44402.467453703714</c:v>
                </c:pt>
                <c:pt idx="104">
                  <c:v>44402.475937499999</c:v>
                </c:pt>
                <c:pt idx="105">
                  <c:v>44402.475949074083</c:v>
                </c:pt>
                <c:pt idx="106">
                  <c:v>44402.493159722217</c:v>
                </c:pt>
                <c:pt idx="107">
                  <c:v>44402.493171296293</c:v>
                </c:pt>
                <c:pt idx="108">
                  <c:v>44402.49900462963</c:v>
                </c:pt>
                <c:pt idx="109">
                  <c:v>44402.499085648153</c:v>
                </c:pt>
                <c:pt idx="110">
                  <c:v>44402.5003125</c:v>
                </c:pt>
                <c:pt idx="111">
                  <c:v>44402.500671296293</c:v>
                </c:pt>
                <c:pt idx="112">
                  <c:v>44402.502986111111</c:v>
                </c:pt>
                <c:pt idx="113">
                  <c:v>44402.502997685187</c:v>
                </c:pt>
                <c:pt idx="114">
                  <c:v>44402.503912037027</c:v>
                </c:pt>
                <c:pt idx="115">
                  <c:v>44402.533773148149</c:v>
                </c:pt>
                <c:pt idx="116">
                  <c:v>44402.538611111107</c:v>
                </c:pt>
                <c:pt idx="117">
                  <c:v>44402.539027777777</c:v>
                </c:pt>
                <c:pt idx="118">
                  <c:v>44402.540277777778</c:v>
                </c:pt>
                <c:pt idx="119">
                  <c:v>44402.541817129633</c:v>
                </c:pt>
                <c:pt idx="120">
                  <c:v>44402.543668981481</c:v>
                </c:pt>
                <c:pt idx="121">
                  <c:v>44402.543680555558</c:v>
                </c:pt>
                <c:pt idx="122">
                  <c:v>44402.554259259261</c:v>
                </c:pt>
                <c:pt idx="123">
                  <c:v>44402.554270833331</c:v>
                </c:pt>
                <c:pt idx="124">
                  <c:v>44402.564525462964</c:v>
                </c:pt>
                <c:pt idx="125">
                  <c:v>44402.56453703704</c:v>
                </c:pt>
                <c:pt idx="126">
                  <c:v>44402.574861111112</c:v>
                </c:pt>
                <c:pt idx="127">
                  <c:v>44402.574872685182</c:v>
                </c:pt>
                <c:pt idx="128">
                  <c:v>44402.584386574083</c:v>
                </c:pt>
                <c:pt idx="129">
                  <c:v>44402.592719907407</c:v>
                </c:pt>
                <c:pt idx="130">
                  <c:v>44402.595023148147</c:v>
                </c:pt>
                <c:pt idx="131">
                  <c:v>44402.595034722217</c:v>
                </c:pt>
                <c:pt idx="132">
                  <c:v>44402.595613425918</c:v>
                </c:pt>
                <c:pt idx="133">
                  <c:v>44402.597939814812</c:v>
                </c:pt>
                <c:pt idx="134">
                  <c:v>44402.605115740742</c:v>
                </c:pt>
                <c:pt idx="135">
                  <c:v>44402.605127314811</c:v>
                </c:pt>
                <c:pt idx="136">
                  <c:v>44402.616400462961</c:v>
                </c:pt>
                <c:pt idx="137">
                  <c:v>44402.617893518523</c:v>
                </c:pt>
                <c:pt idx="138">
                  <c:v>44402.625983796293</c:v>
                </c:pt>
                <c:pt idx="139">
                  <c:v>44402.627268518518</c:v>
                </c:pt>
                <c:pt idx="140">
                  <c:v>44402.627280092587</c:v>
                </c:pt>
                <c:pt idx="141">
                  <c:v>44402.636631944442</c:v>
                </c:pt>
                <c:pt idx="142">
                  <c:v>44402.637499999997</c:v>
                </c:pt>
                <c:pt idx="143">
                  <c:v>44402.637511574067</c:v>
                </c:pt>
                <c:pt idx="144">
                  <c:v>44402.644976851851</c:v>
                </c:pt>
                <c:pt idx="145">
                  <c:v>44402.644988425927</c:v>
                </c:pt>
                <c:pt idx="146">
                  <c:v>44402.649421296293</c:v>
                </c:pt>
                <c:pt idx="147">
                  <c:v>44402.655624999999</c:v>
                </c:pt>
                <c:pt idx="148">
                  <c:v>44402.655636574083</c:v>
                </c:pt>
                <c:pt idx="149">
                  <c:v>44402.655960648153</c:v>
                </c:pt>
                <c:pt idx="150">
                  <c:v>44402.656030092592</c:v>
                </c:pt>
                <c:pt idx="151">
                  <c:v>44402.662303240737</c:v>
                </c:pt>
                <c:pt idx="152">
                  <c:v>44402.662395833337</c:v>
                </c:pt>
                <c:pt idx="153">
                  <c:v>44402.665405092594</c:v>
                </c:pt>
                <c:pt idx="154">
                  <c:v>44402.665416666663</c:v>
                </c:pt>
                <c:pt idx="155">
                  <c:v>44402.675208333327</c:v>
                </c:pt>
                <c:pt idx="156">
                  <c:v>44402.675219907411</c:v>
                </c:pt>
                <c:pt idx="157">
                  <c:v>44402.677245370367</c:v>
                </c:pt>
                <c:pt idx="158">
                  <c:v>44402.685798611114</c:v>
                </c:pt>
                <c:pt idx="159">
                  <c:v>44402.689525462964</c:v>
                </c:pt>
                <c:pt idx="160">
                  <c:v>44402.689965277779</c:v>
                </c:pt>
                <c:pt idx="161">
                  <c:v>44402.690104166657</c:v>
                </c:pt>
                <c:pt idx="162">
                  <c:v>44402.690243055556</c:v>
                </c:pt>
                <c:pt idx="163">
                  <c:v>44402.693854166668</c:v>
                </c:pt>
                <c:pt idx="164">
                  <c:v>44402.693923611107</c:v>
                </c:pt>
                <c:pt idx="165">
                  <c:v>44402.695185185177</c:v>
                </c:pt>
                <c:pt idx="166">
                  <c:v>44402.695196759261</c:v>
                </c:pt>
                <c:pt idx="167">
                  <c:v>44402.698553240742</c:v>
                </c:pt>
                <c:pt idx="168">
                  <c:v>44402.699421296304</c:v>
                </c:pt>
                <c:pt idx="169">
                  <c:v>44402.699803240743</c:v>
                </c:pt>
                <c:pt idx="170">
                  <c:v>44402.700243055559</c:v>
                </c:pt>
                <c:pt idx="171">
                  <c:v>44402.70034722222</c:v>
                </c:pt>
                <c:pt idx="172">
                  <c:v>44402.700428240743</c:v>
                </c:pt>
                <c:pt idx="173">
                  <c:v>44402.700694444437</c:v>
                </c:pt>
                <c:pt idx="174">
                  <c:v>44402.700775462959</c:v>
                </c:pt>
                <c:pt idx="175">
                  <c:v>44402.701215277782</c:v>
                </c:pt>
                <c:pt idx="176">
                  <c:v>44402.701354166667</c:v>
                </c:pt>
                <c:pt idx="177">
                  <c:v>44402.701655092591</c:v>
                </c:pt>
                <c:pt idx="178">
                  <c:v>44402.701724537037</c:v>
                </c:pt>
                <c:pt idx="179">
                  <c:v>44402.702175925922</c:v>
                </c:pt>
                <c:pt idx="180">
                  <c:v>44402.70412037037</c:v>
                </c:pt>
                <c:pt idx="181">
                  <c:v>44402.704571759263</c:v>
                </c:pt>
                <c:pt idx="182">
                  <c:v>44402.704664351862</c:v>
                </c:pt>
                <c:pt idx="183">
                  <c:v>44402.704756944448</c:v>
                </c:pt>
                <c:pt idx="184">
                  <c:v>44402.704768518517</c:v>
                </c:pt>
                <c:pt idx="185">
                  <c:v>44402.705104166656</c:v>
                </c:pt>
                <c:pt idx="186">
                  <c:v>44402.70517361111</c:v>
                </c:pt>
                <c:pt idx="187">
                  <c:v>44402.705439814818</c:v>
                </c:pt>
                <c:pt idx="188">
                  <c:v>44402.705520833333</c:v>
                </c:pt>
                <c:pt idx="189">
                  <c:v>44402.705740740741</c:v>
                </c:pt>
                <c:pt idx="190">
                  <c:v>44402.705914351849</c:v>
                </c:pt>
                <c:pt idx="191">
                  <c:v>44402.70652777778</c:v>
                </c:pt>
                <c:pt idx="192">
                  <c:v>44402.711747685193</c:v>
                </c:pt>
                <c:pt idx="193">
                  <c:v>44402.718344907407</c:v>
                </c:pt>
                <c:pt idx="194">
                  <c:v>44402.722175925926</c:v>
                </c:pt>
                <c:pt idx="195">
                  <c:v>44402.722187500003</c:v>
                </c:pt>
                <c:pt idx="196">
                  <c:v>44402.727893518517</c:v>
                </c:pt>
                <c:pt idx="197">
                  <c:v>44402.729502314818</c:v>
                </c:pt>
                <c:pt idx="198">
                  <c:v>44402.729513888888</c:v>
                </c:pt>
                <c:pt idx="199">
                  <c:v>44402.738287037027</c:v>
                </c:pt>
                <c:pt idx="200">
                  <c:v>44402.738298611112</c:v>
                </c:pt>
                <c:pt idx="201">
                  <c:v>44402.747048611112</c:v>
                </c:pt>
                <c:pt idx="202">
                  <c:v>44402.747060185182</c:v>
                </c:pt>
                <c:pt idx="203">
                  <c:v>44402.75644675926</c:v>
                </c:pt>
                <c:pt idx="204">
                  <c:v>44402.756458333337</c:v>
                </c:pt>
                <c:pt idx="205">
                  <c:v>44402.765335648153</c:v>
                </c:pt>
                <c:pt idx="206">
                  <c:v>44402.765347222223</c:v>
                </c:pt>
                <c:pt idx="207">
                  <c:v>44402.774247685193</c:v>
                </c:pt>
                <c:pt idx="208">
                  <c:v>44402.774259259262</c:v>
                </c:pt>
                <c:pt idx="209">
                  <c:v>44402.783113425918</c:v>
                </c:pt>
                <c:pt idx="210">
                  <c:v>44402.783125000002</c:v>
                </c:pt>
                <c:pt idx="211">
                  <c:v>44402.792430555557</c:v>
                </c:pt>
                <c:pt idx="212">
                  <c:v>44402.792442129627</c:v>
                </c:pt>
                <c:pt idx="213">
                  <c:v>44402.801550925928</c:v>
                </c:pt>
                <c:pt idx="214">
                  <c:v>44402.801574074067</c:v>
                </c:pt>
                <c:pt idx="215">
                  <c:v>44402.810659722221</c:v>
                </c:pt>
                <c:pt idx="216">
                  <c:v>44402.810682870368</c:v>
                </c:pt>
                <c:pt idx="217">
                  <c:v>44402.818761574083</c:v>
                </c:pt>
                <c:pt idx="218">
                  <c:v>44402.818773148138</c:v>
                </c:pt>
                <c:pt idx="219">
                  <c:v>44402.827731481477</c:v>
                </c:pt>
                <c:pt idx="220">
                  <c:v>44402.82775462963</c:v>
                </c:pt>
                <c:pt idx="221">
                  <c:v>44402.837222222217</c:v>
                </c:pt>
                <c:pt idx="222">
                  <c:v>44402.837233796286</c:v>
                </c:pt>
                <c:pt idx="223">
                  <c:v>44402.85864583333</c:v>
                </c:pt>
                <c:pt idx="224">
                  <c:v>44402.858657407407</c:v>
                </c:pt>
                <c:pt idx="225">
                  <c:v>44402.859756944446</c:v>
                </c:pt>
                <c:pt idx="226">
                  <c:v>44402.859768518523</c:v>
                </c:pt>
                <c:pt idx="227">
                  <c:v>44402.867418981477</c:v>
                </c:pt>
                <c:pt idx="228">
                  <c:v>44402.867465277777</c:v>
                </c:pt>
                <c:pt idx="229">
                  <c:v>44402.867743055547</c:v>
                </c:pt>
                <c:pt idx="230">
                  <c:v>44402.868333333332</c:v>
                </c:pt>
                <c:pt idx="231">
                  <c:v>44402.86917824074</c:v>
                </c:pt>
                <c:pt idx="232">
                  <c:v>44402.869201388887</c:v>
                </c:pt>
                <c:pt idx="233">
                  <c:v>44402.870428240742</c:v>
                </c:pt>
                <c:pt idx="234">
                  <c:v>44402.870613425926</c:v>
                </c:pt>
                <c:pt idx="235">
                  <c:v>44402.872349537043</c:v>
                </c:pt>
                <c:pt idx="236">
                  <c:v>44402.872523148151</c:v>
                </c:pt>
                <c:pt idx="237">
                  <c:v>44402.872766203713</c:v>
                </c:pt>
                <c:pt idx="238">
                  <c:v>44402.872835648152</c:v>
                </c:pt>
                <c:pt idx="239">
                  <c:v>44402.874791666669</c:v>
                </c:pt>
                <c:pt idx="240">
                  <c:v>44402.874988425923</c:v>
                </c:pt>
                <c:pt idx="241">
                  <c:v>44402.87537037037</c:v>
                </c:pt>
                <c:pt idx="242">
                  <c:v>44402.875428240739</c:v>
                </c:pt>
                <c:pt idx="243">
                  <c:v>44402.877210648148</c:v>
                </c:pt>
                <c:pt idx="244">
                  <c:v>44402.88008101852</c:v>
                </c:pt>
                <c:pt idx="245">
                  <c:v>44402.880925925929</c:v>
                </c:pt>
                <c:pt idx="246">
                  <c:v>44402.890717592592</c:v>
                </c:pt>
                <c:pt idx="247">
                  <c:v>44402.890729166669</c:v>
                </c:pt>
                <c:pt idx="248">
                  <c:v>44402.890925925924</c:v>
                </c:pt>
                <c:pt idx="249">
                  <c:v>44402.891273148147</c:v>
                </c:pt>
                <c:pt idx="250">
                  <c:v>44402.895543981482</c:v>
                </c:pt>
                <c:pt idx="251">
                  <c:v>44402.89571759259</c:v>
                </c:pt>
                <c:pt idx="252">
                  <c:v>44402.895868055559</c:v>
                </c:pt>
                <c:pt idx="253">
                  <c:v>44402.895891203712</c:v>
                </c:pt>
                <c:pt idx="254">
                  <c:v>44402.896203703713</c:v>
                </c:pt>
                <c:pt idx="255">
                  <c:v>44402.896238425928</c:v>
                </c:pt>
                <c:pt idx="256">
                  <c:v>44402.896423611113</c:v>
                </c:pt>
                <c:pt idx="257">
                  <c:v>44402.89644675926</c:v>
                </c:pt>
                <c:pt idx="258">
                  <c:v>44402.896562499998</c:v>
                </c:pt>
                <c:pt idx="259">
                  <c:v>44402.896597222221</c:v>
                </c:pt>
                <c:pt idx="260">
                  <c:v>44402.898900462962</c:v>
                </c:pt>
                <c:pt idx="261">
                  <c:v>44402.899004629631</c:v>
                </c:pt>
                <c:pt idx="262">
                  <c:v>44402.899247685193</c:v>
                </c:pt>
                <c:pt idx="263">
                  <c:v>44402.89949074074</c:v>
                </c:pt>
                <c:pt idx="264">
                  <c:v>44402.901319444441</c:v>
                </c:pt>
                <c:pt idx="265">
                  <c:v>44402.901423611111</c:v>
                </c:pt>
                <c:pt idx="266">
                  <c:v>44402.901493055557</c:v>
                </c:pt>
                <c:pt idx="267">
                  <c:v>44402.901562500003</c:v>
                </c:pt>
                <c:pt idx="268">
                  <c:v>44402.901597222219</c:v>
                </c:pt>
                <c:pt idx="269">
                  <c:v>44402.901608796303</c:v>
                </c:pt>
                <c:pt idx="270">
                  <c:v>44402.909895833327</c:v>
                </c:pt>
                <c:pt idx="271">
                  <c:v>44402.909907407397</c:v>
                </c:pt>
                <c:pt idx="272">
                  <c:v>44402.910381944443</c:v>
                </c:pt>
                <c:pt idx="273">
                  <c:v>44402.910462962973</c:v>
                </c:pt>
                <c:pt idx="274">
                  <c:v>44402.910891203697</c:v>
                </c:pt>
                <c:pt idx="275">
                  <c:v>44402.91097222222</c:v>
                </c:pt>
                <c:pt idx="276">
                  <c:v>44402.912581018521</c:v>
                </c:pt>
                <c:pt idx="277">
                  <c:v>44402.912905092591</c:v>
                </c:pt>
                <c:pt idx="278">
                  <c:v>44402.916678240741</c:v>
                </c:pt>
                <c:pt idx="279">
                  <c:v>44402.916898148149</c:v>
                </c:pt>
                <c:pt idx="280">
                  <c:v>44402.917060185187</c:v>
                </c:pt>
                <c:pt idx="281">
                  <c:v>44402.917094907411</c:v>
                </c:pt>
                <c:pt idx="282">
                  <c:v>44402.917800925927</c:v>
                </c:pt>
                <c:pt idx="283">
                  <c:v>44402.917858796303</c:v>
                </c:pt>
                <c:pt idx="284">
                  <c:v>44402.920439814807</c:v>
                </c:pt>
                <c:pt idx="285">
                  <c:v>44402.920451388891</c:v>
                </c:pt>
                <c:pt idx="286">
                  <c:v>44402.921006944453</c:v>
                </c:pt>
                <c:pt idx="287">
                  <c:v>44402.92114583333</c:v>
                </c:pt>
                <c:pt idx="288">
                  <c:v>44402.9216087963</c:v>
                </c:pt>
                <c:pt idx="289">
                  <c:v>44402.921643518523</c:v>
                </c:pt>
                <c:pt idx="290">
                  <c:v>44402.926053240742</c:v>
                </c:pt>
                <c:pt idx="291">
                  <c:v>44402.926145833328</c:v>
                </c:pt>
                <c:pt idx="292">
                  <c:v>44402.927708333344</c:v>
                </c:pt>
                <c:pt idx="293">
                  <c:v>44402.954444444447</c:v>
                </c:pt>
                <c:pt idx="294">
                  <c:v>44402.964583333327</c:v>
                </c:pt>
                <c:pt idx="295">
                  <c:v>44402.964594907397</c:v>
                </c:pt>
                <c:pt idx="296">
                  <c:v>44402.967037037037</c:v>
                </c:pt>
                <c:pt idx="297">
                  <c:v>44402.967083333337</c:v>
                </c:pt>
                <c:pt idx="298">
                  <c:v>44402.975925925923</c:v>
                </c:pt>
                <c:pt idx="299">
                  <c:v>44402.975937499999</c:v>
                </c:pt>
                <c:pt idx="300">
                  <c:v>44402.987175925933</c:v>
                </c:pt>
                <c:pt idx="301">
                  <c:v>44402.987187500003</c:v>
                </c:pt>
                <c:pt idx="302">
                  <c:v>44402.998020833344</c:v>
                </c:pt>
                <c:pt idx="303">
                  <c:v>44402.998032407413</c:v>
                </c:pt>
                <c:pt idx="304">
                  <c:v>44402.998923611107</c:v>
                </c:pt>
                <c:pt idx="305">
                  <c:v>44402.99895833333</c:v>
                </c:pt>
                <c:pt idx="306">
                  <c:v>44403.001759259263</c:v>
                </c:pt>
                <c:pt idx="307">
                  <c:v>44403.001956018517</c:v>
                </c:pt>
                <c:pt idx="308">
                  <c:v>44403.005219907413</c:v>
                </c:pt>
                <c:pt idx="309">
                  <c:v>44403.005277777767</c:v>
                </c:pt>
                <c:pt idx="310">
                  <c:v>44403.007222222222</c:v>
                </c:pt>
                <c:pt idx="311">
                  <c:v>44403.007291666669</c:v>
                </c:pt>
                <c:pt idx="312">
                  <c:v>44403.007685185177</c:v>
                </c:pt>
                <c:pt idx="313">
                  <c:v>44403.007708333331</c:v>
                </c:pt>
                <c:pt idx="314">
                  <c:v>44403.008379629631</c:v>
                </c:pt>
                <c:pt idx="315">
                  <c:v>44403.008518518523</c:v>
                </c:pt>
                <c:pt idx="316">
                  <c:v>44403.009699074071</c:v>
                </c:pt>
                <c:pt idx="317">
                  <c:v>44403.009710648148</c:v>
                </c:pt>
                <c:pt idx="318">
                  <c:v>44403.011805555558</c:v>
                </c:pt>
                <c:pt idx="319">
                  <c:v>44403.011944444443</c:v>
                </c:pt>
                <c:pt idx="320">
                  <c:v>44403.012858796297</c:v>
                </c:pt>
                <c:pt idx="321">
                  <c:v>44403.013020833343</c:v>
                </c:pt>
                <c:pt idx="322">
                  <c:v>44403.013067129628</c:v>
                </c:pt>
                <c:pt idx="323">
                  <c:v>44403.013101851851</c:v>
                </c:pt>
                <c:pt idx="324">
                  <c:v>44403.01421296296</c:v>
                </c:pt>
                <c:pt idx="325">
                  <c:v>44403.014282407406</c:v>
                </c:pt>
                <c:pt idx="326">
                  <c:v>44403.015300925923</c:v>
                </c:pt>
                <c:pt idx="327">
                  <c:v>44403.015347222223</c:v>
                </c:pt>
                <c:pt idx="328">
                  <c:v>44403.018229166657</c:v>
                </c:pt>
                <c:pt idx="329">
                  <c:v>44403.019687499997</c:v>
                </c:pt>
                <c:pt idx="330">
                  <c:v>44403.02202546296</c:v>
                </c:pt>
                <c:pt idx="331">
                  <c:v>44403.022037037037</c:v>
                </c:pt>
                <c:pt idx="332">
                  <c:v>44403.022210648152</c:v>
                </c:pt>
                <c:pt idx="333">
                  <c:v>44403.022280092591</c:v>
                </c:pt>
                <c:pt idx="334">
                  <c:v>44403.025138888886</c:v>
                </c:pt>
                <c:pt idx="335">
                  <c:v>44403.025150462963</c:v>
                </c:pt>
                <c:pt idx="336">
                  <c:v>44403.029444444437</c:v>
                </c:pt>
                <c:pt idx="337">
                  <c:v>44403.029490740737</c:v>
                </c:pt>
                <c:pt idx="338">
                  <c:v>44403.033773148149</c:v>
                </c:pt>
                <c:pt idx="339">
                  <c:v>44403.033784722233</c:v>
                </c:pt>
                <c:pt idx="340">
                  <c:v>44403.036886574067</c:v>
                </c:pt>
                <c:pt idx="341">
                  <c:v>44403.03733796296</c:v>
                </c:pt>
                <c:pt idx="342">
                  <c:v>44403.041689814818</c:v>
                </c:pt>
                <c:pt idx="343">
                  <c:v>44403.041724537034</c:v>
                </c:pt>
                <c:pt idx="344">
                  <c:v>44403.042766203696</c:v>
                </c:pt>
                <c:pt idx="345">
                  <c:v>44403.045057870368</c:v>
                </c:pt>
                <c:pt idx="346">
                  <c:v>44403.045069444437</c:v>
                </c:pt>
                <c:pt idx="347">
                  <c:v>44403.045775462961</c:v>
                </c:pt>
                <c:pt idx="348">
                  <c:v>44403.046631944453</c:v>
                </c:pt>
                <c:pt idx="349">
                  <c:v>44403.047800925917</c:v>
                </c:pt>
                <c:pt idx="350">
                  <c:v>44403.052175925928</c:v>
                </c:pt>
                <c:pt idx="351">
                  <c:v>44403.056087962963</c:v>
                </c:pt>
                <c:pt idx="352">
                  <c:v>44403.05609953704</c:v>
                </c:pt>
                <c:pt idx="353">
                  <c:v>44403.064467592587</c:v>
                </c:pt>
                <c:pt idx="354">
                  <c:v>44403.064502314817</c:v>
                </c:pt>
                <c:pt idx="355">
                  <c:v>44403.067499999997</c:v>
                </c:pt>
                <c:pt idx="356">
                  <c:v>44403.067511574067</c:v>
                </c:pt>
                <c:pt idx="357">
                  <c:v>44403.068402777782</c:v>
                </c:pt>
                <c:pt idx="358">
                  <c:v>44403.068437499998</c:v>
                </c:pt>
                <c:pt idx="359">
                  <c:v>44403.0700462963</c:v>
                </c:pt>
                <c:pt idx="360">
                  <c:v>44403.070081018523</c:v>
                </c:pt>
                <c:pt idx="361">
                  <c:v>44403.071516203701</c:v>
                </c:pt>
                <c:pt idx="362">
                  <c:v>44403.071562500001</c:v>
                </c:pt>
                <c:pt idx="363">
                  <c:v>44403.072002314817</c:v>
                </c:pt>
                <c:pt idx="364">
                  <c:v>44403.072245370371</c:v>
                </c:pt>
                <c:pt idx="365">
                  <c:v>44403.079363425917</c:v>
                </c:pt>
                <c:pt idx="366">
                  <c:v>44403.079375000001</c:v>
                </c:pt>
                <c:pt idx="367">
                  <c:v>44403.08221064815</c:v>
                </c:pt>
                <c:pt idx="368">
                  <c:v>44403.082604166673</c:v>
                </c:pt>
                <c:pt idx="369">
                  <c:v>44403.082881944443</c:v>
                </c:pt>
                <c:pt idx="370">
                  <c:v>44403.083009259259</c:v>
                </c:pt>
                <c:pt idx="371">
                  <c:v>44403.083356481482</c:v>
                </c:pt>
                <c:pt idx="372">
                  <c:v>44403.083391203712</c:v>
                </c:pt>
                <c:pt idx="373">
                  <c:v>44403.085393518522</c:v>
                </c:pt>
                <c:pt idx="374">
                  <c:v>44403.085405092592</c:v>
                </c:pt>
                <c:pt idx="375">
                  <c:v>44403.085636574076</c:v>
                </c:pt>
                <c:pt idx="376">
                  <c:v>44403.085694444453</c:v>
                </c:pt>
                <c:pt idx="377">
                  <c:v>44403.0859375</c:v>
                </c:pt>
                <c:pt idx="378">
                  <c:v>44403.085972222223</c:v>
                </c:pt>
                <c:pt idx="379">
                  <c:v>44403.086446759262</c:v>
                </c:pt>
                <c:pt idx="380">
                  <c:v>44403.086481481478</c:v>
                </c:pt>
                <c:pt idx="381">
                  <c:v>44403.086828703701</c:v>
                </c:pt>
                <c:pt idx="382">
                  <c:v>44403.086875000001</c:v>
                </c:pt>
                <c:pt idx="383">
                  <c:v>44403.087800925918</c:v>
                </c:pt>
                <c:pt idx="384">
                  <c:v>44403.087951388887</c:v>
                </c:pt>
                <c:pt idx="385">
                  <c:v>44403.088182870371</c:v>
                </c:pt>
                <c:pt idx="386">
                  <c:v>44403.088206018518</c:v>
                </c:pt>
                <c:pt idx="387">
                  <c:v>44403.088263888887</c:v>
                </c:pt>
                <c:pt idx="388">
                  <c:v>44403.088287037041</c:v>
                </c:pt>
                <c:pt idx="389">
                  <c:v>44403.089687500003</c:v>
                </c:pt>
                <c:pt idx="390">
                  <c:v>44403.089837962973</c:v>
                </c:pt>
                <c:pt idx="391">
                  <c:v>44403.09070601852</c:v>
                </c:pt>
                <c:pt idx="392">
                  <c:v>44403.091180555559</c:v>
                </c:pt>
                <c:pt idx="393">
                  <c:v>44403.09547453704</c:v>
                </c:pt>
                <c:pt idx="394">
                  <c:v>44403.095856481479</c:v>
                </c:pt>
                <c:pt idx="395">
                  <c:v>44403.102800925917</c:v>
                </c:pt>
                <c:pt idx="396">
                  <c:v>44403.102812500001</c:v>
                </c:pt>
                <c:pt idx="397">
                  <c:v>44403.103321759263</c:v>
                </c:pt>
                <c:pt idx="398">
                  <c:v>44403.103333333333</c:v>
                </c:pt>
                <c:pt idx="399">
                  <c:v>44403.108414351853</c:v>
                </c:pt>
                <c:pt idx="400">
                  <c:v>44403.108483796299</c:v>
                </c:pt>
                <c:pt idx="401">
                  <c:v>44403.108599537038</c:v>
                </c:pt>
                <c:pt idx="402">
                  <c:v>44403.108622685177</c:v>
                </c:pt>
                <c:pt idx="403">
                  <c:v>44403.115254629629</c:v>
                </c:pt>
                <c:pt idx="404">
                  <c:v>44403.115266203713</c:v>
                </c:pt>
                <c:pt idx="405">
                  <c:v>44403.127627314818</c:v>
                </c:pt>
                <c:pt idx="406">
                  <c:v>44403.133900462963</c:v>
                </c:pt>
                <c:pt idx="407">
                  <c:v>44403.140046296299</c:v>
                </c:pt>
                <c:pt idx="408">
                  <c:v>44403.140057870369</c:v>
                </c:pt>
                <c:pt idx="409">
                  <c:v>44403.14644675926</c:v>
                </c:pt>
                <c:pt idx="410">
                  <c:v>44403.146631944437</c:v>
                </c:pt>
                <c:pt idx="411">
                  <c:v>44403.147233796299</c:v>
                </c:pt>
                <c:pt idx="412">
                  <c:v>44403.147349537037</c:v>
                </c:pt>
                <c:pt idx="413">
                  <c:v>44403.151886574073</c:v>
                </c:pt>
                <c:pt idx="414">
                  <c:v>44403.151898148149</c:v>
                </c:pt>
                <c:pt idx="415">
                  <c:v>44403.158217592587</c:v>
                </c:pt>
                <c:pt idx="416">
                  <c:v>44403.162766203714</c:v>
                </c:pt>
                <c:pt idx="417">
                  <c:v>44403.162789351853</c:v>
                </c:pt>
                <c:pt idx="418">
                  <c:v>44403.18546296296</c:v>
                </c:pt>
                <c:pt idx="419">
                  <c:v>44403.187523148154</c:v>
                </c:pt>
                <c:pt idx="420">
                  <c:v>44403.187534722223</c:v>
                </c:pt>
                <c:pt idx="421">
                  <c:v>44403.189317129632</c:v>
                </c:pt>
                <c:pt idx="422">
                  <c:v>44403.189502314817</c:v>
                </c:pt>
                <c:pt idx="423">
                  <c:v>44403.197291666656</c:v>
                </c:pt>
                <c:pt idx="424">
                  <c:v>44403.197337962964</c:v>
                </c:pt>
                <c:pt idx="425">
                  <c:v>44403.197974537034</c:v>
                </c:pt>
                <c:pt idx="426">
                  <c:v>44403.198055555556</c:v>
                </c:pt>
                <c:pt idx="427">
                  <c:v>44403.19976851852</c:v>
                </c:pt>
                <c:pt idx="428">
                  <c:v>44403.199814814812</c:v>
                </c:pt>
                <c:pt idx="429">
                  <c:v>44403.200289351851</c:v>
                </c:pt>
                <c:pt idx="430">
                  <c:v>44403.200891203713</c:v>
                </c:pt>
                <c:pt idx="431">
                  <c:v>44403.200914351852</c:v>
                </c:pt>
                <c:pt idx="432">
                  <c:v>44403.208043981482</c:v>
                </c:pt>
                <c:pt idx="433">
                  <c:v>44403.21361111111</c:v>
                </c:pt>
                <c:pt idx="434">
                  <c:v>44403.213622685187</c:v>
                </c:pt>
                <c:pt idx="435">
                  <c:v>44403.222222222219</c:v>
                </c:pt>
                <c:pt idx="436">
                  <c:v>44403.225046296298</c:v>
                </c:pt>
                <c:pt idx="437">
                  <c:v>44403.226064814808</c:v>
                </c:pt>
                <c:pt idx="438">
                  <c:v>44403.226168981477</c:v>
                </c:pt>
                <c:pt idx="439">
                  <c:v>44403.226446759261</c:v>
                </c:pt>
                <c:pt idx="440">
                  <c:v>44403.2265162037</c:v>
                </c:pt>
                <c:pt idx="441">
                  <c:v>44403.232418981483</c:v>
                </c:pt>
                <c:pt idx="442">
                  <c:v>44403.234502314823</c:v>
                </c:pt>
                <c:pt idx="443">
                  <c:v>44403.235381944447</c:v>
                </c:pt>
                <c:pt idx="444">
                  <c:v>44403.235393518517</c:v>
                </c:pt>
                <c:pt idx="445">
                  <c:v>44403.247870370367</c:v>
                </c:pt>
                <c:pt idx="446">
                  <c:v>44403.249155092592</c:v>
                </c:pt>
                <c:pt idx="447">
                  <c:v>44403.249166666668</c:v>
                </c:pt>
                <c:pt idx="448">
                  <c:v>44403.25440972222</c:v>
                </c:pt>
                <c:pt idx="449">
                  <c:v>44403.25445601852</c:v>
                </c:pt>
                <c:pt idx="450">
                  <c:v>44403.26284722222</c:v>
                </c:pt>
                <c:pt idx="451">
                  <c:v>44403.262858796297</c:v>
                </c:pt>
                <c:pt idx="452">
                  <c:v>44403.273078703707</c:v>
                </c:pt>
                <c:pt idx="453">
                  <c:v>44403.275914351849</c:v>
                </c:pt>
                <c:pt idx="454">
                  <c:v>44403.275937500002</c:v>
                </c:pt>
                <c:pt idx="455">
                  <c:v>44403.287951388891</c:v>
                </c:pt>
                <c:pt idx="456">
                  <c:v>44403.288680555554</c:v>
                </c:pt>
                <c:pt idx="457">
                  <c:v>44403.28869212963</c:v>
                </c:pt>
                <c:pt idx="458">
                  <c:v>44403.298657407409</c:v>
                </c:pt>
                <c:pt idx="459">
                  <c:v>44403.298668981479</c:v>
                </c:pt>
                <c:pt idx="460">
                  <c:v>44403.308483796303</c:v>
                </c:pt>
                <c:pt idx="461">
                  <c:v>44403.311608796299</c:v>
                </c:pt>
                <c:pt idx="462">
                  <c:v>44403.311620370368</c:v>
                </c:pt>
                <c:pt idx="463">
                  <c:v>44403.323553240742</c:v>
                </c:pt>
                <c:pt idx="464">
                  <c:v>44403.323576388888</c:v>
                </c:pt>
                <c:pt idx="465">
                  <c:v>44403.324236111112</c:v>
                </c:pt>
                <c:pt idx="466">
                  <c:v>44403.324502314812</c:v>
                </c:pt>
                <c:pt idx="467">
                  <c:v>44403.324618055558</c:v>
                </c:pt>
                <c:pt idx="468">
                  <c:v>44403.324629629627</c:v>
                </c:pt>
                <c:pt idx="469">
                  <c:v>44403.325127314813</c:v>
                </c:pt>
                <c:pt idx="470">
                  <c:v>44403.325162037043</c:v>
                </c:pt>
                <c:pt idx="471">
                  <c:v>44403.325358796297</c:v>
                </c:pt>
                <c:pt idx="472">
                  <c:v>44403.325370370367</c:v>
                </c:pt>
                <c:pt idx="473">
                  <c:v>44403.325428240743</c:v>
                </c:pt>
                <c:pt idx="474">
                  <c:v>44403.326122685183</c:v>
                </c:pt>
                <c:pt idx="475">
                  <c:v>44403.337210648147</c:v>
                </c:pt>
                <c:pt idx="476">
                  <c:v>44403.337233796286</c:v>
                </c:pt>
                <c:pt idx="477">
                  <c:v>44403.350231481483</c:v>
                </c:pt>
                <c:pt idx="478">
                  <c:v>44403.350243055553</c:v>
                </c:pt>
                <c:pt idx="479">
                  <c:v>44403.363009259258</c:v>
                </c:pt>
                <c:pt idx="480">
                  <c:v>44403.363020833327</c:v>
                </c:pt>
                <c:pt idx="481">
                  <c:v>44403.376030092593</c:v>
                </c:pt>
                <c:pt idx="482">
                  <c:v>44403.37605324074</c:v>
                </c:pt>
                <c:pt idx="483">
                  <c:v>44403.403124999997</c:v>
                </c:pt>
                <c:pt idx="484">
                  <c:v>44403.403136574067</c:v>
                </c:pt>
                <c:pt idx="485">
                  <c:v>44403.41673611111</c:v>
                </c:pt>
                <c:pt idx="486">
                  <c:v>44403.416747685187</c:v>
                </c:pt>
                <c:pt idx="487">
                  <c:v>44403.430335648147</c:v>
                </c:pt>
                <c:pt idx="488">
                  <c:v>44403.430347222216</c:v>
                </c:pt>
                <c:pt idx="489">
                  <c:v>44403.442962962959</c:v>
                </c:pt>
                <c:pt idx="490">
                  <c:v>44403.442974537043</c:v>
                </c:pt>
                <c:pt idx="491">
                  <c:v>44403.455972222233</c:v>
                </c:pt>
                <c:pt idx="492">
                  <c:v>44403.455983796302</c:v>
                </c:pt>
                <c:pt idx="493">
                  <c:v>44403.468287037038</c:v>
                </c:pt>
                <c:pt idx="494">
                  <c:v>44403.468298611107</c:v>
                </c:pt>
                <c:pt idx="495">
                  <c:v>44403.480543981481</c:v>
                </c:pt>
                <c:pt idx="496">
                  <c:v>44403.480555555558</c:v>
                </c:pt>
                <c:pt idx="497">
                  <c:v>44403.492719907408</c:v>
                </c:pt>
                <c:pt idx="498">
                  <c:v>44403.492731481478</c:v>
                </c:pt>
                <c:pt idx="499">
                  <c:v>44403.505046296297</c:v>
                </c:pt>
                <c:pt idx="500">
                  <c:v>44403.505057870367</c:v>
                </c:pt>
                <c:pt idx="501">
                  <c:v>44403.505601851852</c:v>
                </c:pt>
                <c:pt idx="502">
                  <c:v>44403.505613425928</c:v>
                </c:pt>
                <c:pt idx="503">
                  <c:v>44403.509432870371</c:v>
                </c:pt>
                <c:pt idx="504">
                  <c:v>44403.509641203702</c:v>
                </c:pt>
                <c:pt idx="505">
                  <c:v>44403.513171296298</c:v>
                </c:pt>
                <c:pt idx="506">
                  <c:v>44403.515046296299</c:v>
                </c:pt>
                <c:pt idx="507">
                  <c:v>44403.516793981478</c:v>
                </c:pt>
                <c:pt idx="508">
                  <c:v>44403.516805555562</c:v>
                </c:pt>
                <c:pt idx="509">
                  <c:v>44403.520451388889</c:v>
                </c:pt>
                <c:pt idx="510">
                  <c:v>44403.52065972222</c:v>
                </c:pt>
                <c:pt idx="511">
                  <c:v>44403.526354166657</c:v>
                </c:pt>
                <c:pt idx="512">
                  <c:v>44403.526446759257</c:v>
                </c:pt>
                <c:pt idx="513">
                  <c:v>44403.529120370367</c:v>
                </c:pt>
                <c:pt idx="514">
                  <c:v>44403.52920138889</c:v>
                </c:pt>
                <c:pt idx="515">
                  <c:v>44403.529270833344</c:v>
                </c:pt>
                <c:pt idx="516">
                  <c:v>44403.529282407413</c:v>
                </c:pt>
                <c:pt idx="517">
                  <c:v>44403.532187500001</c:v>
                </c:pt>
                <c:pt idx="518">
                  <c:v>44403.532256944447</c:v>
                </c:pt>
                <c:pt idx="519">
                  <c:v>44403.532407407409</c:v>
                </c:pt>
                <c:pt idx="520">
                  <c:v>44403.532465277778</c:v>
                </c:pt>
                <c:pt idx="521">
                  <c:v>44403.540879629632</c:v>
                </c:pt>
                <c:pt idx="522">
                  <c:v>44403.541064814817</c:v>
                </c:pt>
                <c:pt idx="523">
                  <c:v>44403.541307870371</c:v>
                </c:pt>
                <c:pt idx="524">
                  <c:v>44403.54142361111</c:v>
                </c:pt>
                <c:pt idx="525">
                  <c:v>44403.542453703703</c:v>
                </c:pt>
                <c:pt idx="526">
                  <c:v>44403.54247685185</c:v>
                </c:pt>
                <c:pt idx="527">
                  <c:v>44403.545787037037</c:v>
                </c:pt>
                <c:pt idx="528">
                  <c:v>44403.545856481483</c:v>
                </c:pt>
                <c:pt idx="529">
                  <c:v>44403.54619212963</c:v>
                </c:pt>
                <c:pt idx="530">
                  <c:v>44403.546249999999</c:v>
                </c:pt>
                <c:pt idx="531">
                  <c:v>44403.553969907407</c:v>
                </c:pt>
                <c:pt idx="532">
                  <c:v>44403.554050925923</c:v>
                </c:pt>
                <c:pt idx="533">
                  <c:v>44403.555243055547</c:v>
                </c:pt>
                <c:pt idx="534">
                  <c:v>44403.555254629631</c:v>
                </c:pt>
                <c:pt idx="535">
                  <c:v>44403.556041666663</c:v>
                </c:pt>
                <c:pt idx="536">
                  <c:v>44403.556226851862</c:v>
                </c:pt>
                <c:pt idx="537">
                  <c:v>44403.556331018517</c:v>
                </c:pt>
                <c:pt idx="538">
                  <c:v>44403.556377314817</c:v>
                </c:pt>
                <c:pt idx="539">
                  <c:v>44403.557118055563</c:v>
                </c:pt>
                <c:pt idx="540">
                  <c:v>44403.557175925933</c:v>
                </c:pt>
                <c:pt idx="541">
                  <c:v>44403.557280092587</c:v>
                </c:pt>
                <c:pt idx="542">
                  <c:v>44403.55736111111</c:v>
                </c:pt>
                <c:pt idx="543">
                  <c:v>44403.567743055559</c:v>
                </c:pt>
                <c:pt idx="544">
                  <c:v>44403.567766203712</c:v>
                </c:pt>
                <c:pt idx="545">
                  <c:v>44403.572557870371</c:v>
                </c:pt>
                <c:pt idx="546">
                  <c:v>44403.577476851853</c:v>
                </c:pt>
                <c:pt idx="547">
                  <c:v>44403.579965277779</c:v>
                </c:pt>
                <c:pt idx="548">
                  <c:v>44403.579976851863</c:v>
                </c:pt>
                <c:pt idx="549">
                  <c:v>44403.579988425918</c:v>
                </c:pt>
                <c:pt idx="550">
                  <c:v>44403.583668981482</c:v>
                </c:pt>
                <c:pt idx="551">
                  <c:v>44403.589918981481</c:v>
                </c:pt>
                <c:pt idx="552">
                  <c:v>44403.607708333337</c:v>
                </c:pt>
                <c:pt idx="553">
                  <c:v>44403.607719907413</c:v>
                </c:pt>
                <c:pt idx="554">
                  <c:v>44403.620266203703</c:v>
                </c:pt>
                <c:pt idx="555">
                  <c:v>44403.62027777778</c:v>
                </c:pt>
                <c:pt idx="556">
                  <c:v>44403.633344907408</c:v>
                </c:pt>
                <c:pt idx="557">
                  <c:v>44403.633368055547</c:v>
                </c:pt>
                <c:pt idx="558">
                  <c:v>44403.646273148152</c:v>
                </c:pt>
                <c:pt idx="559">
                  <c:v>44403.646296296298</c:v>
                </c:pt>
                <c:pt idx="560">
                  <c:v>44403.65966435185</c:v>
                </c:pt>
                <c:pt idx="561">
                  <c:v>44403.659675925926</c:v>
                </c:pt>
                <c:pt idx="562">
                  <c:v>44403.672094907408</c:v>
                </c:pt>
                <c:pt idx="563">
                  <c:v>44403.673078703701</c:v>
                </c:pt>
                <c:pt idx="564">
                  <c:v>44403.673090277778</c:v>
                </c:pt>
                <c:pt idx="565">
                  <c:v>44403.686562499999</c:v>
                </c:pt>
                <c:pt idx="566">
                  <c:v>44403.686574074083</c:v>
                </c:pt>
                <c:pt idx="567">
                  <c:v>44403.699733796297</c:v>
                </c:pt>
                <c:pt idx="568">
                  <c:v>44403.699745370373</c:v>
                </c:pt>
                <c:pt idx="569">
                  <c:v>44403.713692129633</c:v>
                </c:pt>
                <c:pt idx="570">
                  <c:v>44403.713703703703</c:v>
                </c:pt>
                <c:pt idx="571">
                  <c:v>44403.721724537027</c:v>
                </c:pt>
                <c:pt idx="572">
                  <c:v>44403.724895833337</c:v>
                </c:pt>
                <c:pt idx="573">
                  <c:v>44403.724907407413</c:v>
                </c:pt>
                <c:pt idx="574">
                  <c:v>44403.726134259261</c:v>
                </c:pt>
                <c:pt idx="575">
                  <c:v>44403.729675925933</c:v>
                </c:pt>
                <c:pt idx="576">
                  <c:v>44403.729942129627</c:v>
                </c:pt>
                <c:pt idx="577">
                  <c:v>44403.731180555558</c:v>
                </c:pt>
                <c:pt idx="578">
                  <c:v>44403.731550925928</c:v>
                </c:pt>
                <c:pt idx="579">
                  <c:v>44403.731666666667</c:v>
                </c:pt>
                <c:pt idx="580">
                  <c:v>44403.73678240741</c:v>
                </c:pt>
                <c:pt idx="581">
                  <c:v>44403.736793981479</c:v>
                </c:pt>
                <c:pt idx="582">
                  <c:v>44403.743391203701</c:v>
                </c:pt>
                <c:pt idx="583">
                  <c:v>44403.748368055552</c:v>
                </c:pt>
                <c:pt idx="584">
                  <c:v>44403.748379629629</c:v>
                </c:pt>
                <c:pt idx="585">
                  <c:v>44403.7497337963</c:v>
                </c:pt>
                <c:pt idx="586">
                  <c:v>44403.756701388891</c:v>
                </c:pt>
                <c:pt idx="587">
                  <c:v>44403.756724537037</c:v>
                </c:pt>
                <c:pt idx="588">
                  <c:v>44403.759328703702</c:v>
                </c:pt>
                <c:pt idx="589">
                  <c:v>44403.759340277778</c:v>
                </c:pt>
                <c:pt idx="590">
                  <c:v>44403.762638888889</c:v>
                </c:pt>
                <c:pt idx="591">
                  <c:v>44403.762789351851</c:v>
                </c:pt>
                <c:pt idx="592">
                  <c:v>44403.764270833337</c:v>
                </c:pt>
                <c:pt idx="593">
                  <c:v>44403.764305555553</c:v>
                </c:pt>
                <c:pt idx="594">
                  <c:v>44403.770254629628</c:v>
                </c:pt>
                <c:pt idx="595">
                  <c:v>44403.770277777781</c:v>
                </c:pt>
                <c:pt idx="596">
                  <c:v>44403.772106481483</c:v>
                </c:pt>
                <c:pt idx="597">
                  <c:v>44403.772129629629</c:v>
                </c:pt>
                <c:pt idx="598">
                  <c:v>44403.783541666657</c:v>
                </c:pt>
                <c:pt idx="599">
                  <c:v>44403.783553240741</c:v>
                </c:pt>
                <c:pt idx="600">
                  <c:v>44403.79923611111</c:v>
                </c:pt>
                <c:pt idx="601">
                  <c:v>44403.807280092587</c:v>
                </c:pt>
                <c:pt idx="602">
                  <c:v>44403.807314814818</c:v>
                </c:pt>
                <c:pt idx="603">
                  <c:v>44403.807337962957</c:v>
                </c:pt>
                <c:pt idx="604">
                  <c:v>44403.807488425933</c:v>
                </c:pt>
                <c:pt idx="605">
                  <c:v>44403.807511574072</c:v>
                </c:pt>
                <c:pt idx="606">
                  <c:v>44403.807650462957</c:v>
                </c:pt>
                <c:pt idx="607">
                  <c:v>44403.807662037027</c:v>
                </c:pt>
                <c:pt idx="608">
                  <c:v>44403.811782407407</c:v>
                </c:pt>
                <c:pt idx="609">
                  <c:v>44403.811805555553</c:v>
                </c:pt>
                <c:pt idx="610">
                  <c:v>44403.815613425933</c:v>
                </c:pt>
                <c:pt idx="611">
                  <c:v>44403.815625000003</c:v>
                </c:pt>
                <c:pt idx="612">
                  <c:v>44403.816655092603</c:v>
                </c:pt>
                <c:pt idx="613">
                  <c:v>44403.816747685189</c:v>
                </c:pt>
                <c:pt idx="614">
                  <c:v>44403.817118055558</c:v>
                </c:pt>
                <c:pt idx="615">
                  <c:v>44403.817164351851</c:v>
                </c:pt>
                <c:pt idx="616">
                  <c:v>44403.81759259259</c:v>
                </c:pt>
                <c:pt idx="617">
                  <c:v>44403.818113425928</c:v>
                </c:pt>
                <c:pt idx="618">
                  <c:v>44403.818506944437</c:v>
                </c:pt>
                <c:pt idx="619">
                  <c:v>44403.818530092591</c:v>
                </c:pt>
                <c:pt idx="620">
                  <c:v>44403.8200462963</c:v>
                </c:pt>
                <c:pt idx="621">
                  <c:v>44403.820069444453</c:v>
                </c:pt>
                <c:pt idx="622">
                  <c:v>44403.829884259263</c:v>
                </c:pt>
                <c:pt idx="623">
                  <c:v>44403.829895833333</c:v>
                </c:pt>
                <c:pt idx="624">
                  <c:v>44403.829907407409</c:v>
                </c:pt>
                <c:pt idx="625">
                  <c:v>44403.829918981479</c:v>
                </c:pt>
                <c:pt idx="626">
                  <c:v>44403.829953703702</c:v>
                </c:pt>
                <c:pt idx="627">
                  <c:v>44403.830023148148</c:v>
                </c:pt>
                <c:pt idx="628">
                  <c:v>44403.830138888887</c:v>
                </c:pt>
                <c:pt idx="629">
                  <c:v>44403.830254629633</c:v>
                </c:pt>
                <c:pt idx="630">
                  <c:v>44403.830428240741</c:v>
                </c:pt>
                <c:pt idx="631">
                  <c:v>44403.830578703702</c:v>
                </c:pt>
                <c:pt idx="632">
                  <c:v>44403.830775462957</c:v>
                </c:pt>
                <c:pt idx="633">
                  <c:v>44403.83079861111</c:v>
                </c:pt>
                <c:pt idx="634">
                  <c:v>44403.831053240741</c:v>
                </c:pt>
                <c:pt idx="635">
                  <c:v>44403.831203703703</c:v>
                </c:pt>
                <c:pt idx="636">
                  <c:v>44403.831412037027</c:v>
                </c:pt>
                <c:pt idx="637">
                  <c:v>44403.831643518519</c:v>
                </c:pt>
                <c:pt idx="638">
                  <c:v>44403.831932870373</c:v>
                </c:pt>
                <c:pt idx="639">
                  <c:v>44403.832060185188</c:v>
                </c:pt>
                <c:pt idx="640">
                  <c:v>44403.832106481481</c:v>
                </c:pt>
                <c:pt idx="641">
                  <c:v>44403.832129629627</c:v>
                </c:pt>
                <c:pt idx="642">
                  <c:v>44403.832152777781</c:v>
                </c:pt>
                <c:pt idx="643">
                  <c:v>44403.832175925927</c:v>
                </c:pt>
                <c:pt idx="644">
                  <c:v>44403.832199074073</c:v>
                </c:pt>
                <c:pt idx="645">
                  <c:v>44403.832233796304</c:v>
                </c:pt>
                <c:pt idx="646">
                  <c:v>44403.832256944443</c:v>
                </c:pt>
                <c:pt idx="647">
                  <c:v>44403.832280092603</c:v>
                </c:pt>
                <c:pt idx="648">
                  <c:v>44403.832303240742</c:v>
                </c:pt>
                <c:pt idx="649">
                  <c:v>44403.832314814812</c:v>
                </c:pt>
                <c:pt idx="650">
                  <c:v>44403.832326388889</c:v>
                </c:pt>
                <c:pt idx="651">
                  <c:v>44403.832337962973</c:v>
                </c:pt>
                <c:pt idx="652">
                  <c:v>44403.832349537042</c:v>
                </c:pt>
                <c:pt idx="653">
                  <c:v>44403.832361111112</c:v>
                </c:pt>
                <c:pt idx="654">
                  <c:v>44403.832372685189</c:v>
                </c:pt>
                <c:pt idx="655">
                  <c:v>44403.832384259258</c:v>
                </c:pt>
                <c:pt idx="656">
                  <c:v>44403.832465277781</c:v>
                </c:pt>
                <c:pt idx="657">
                  <c:v>44403.832662037043</c:v>
                </c:pt>
                <c:pt idx="658">
                  <c:v>44403.833483796298</c:v>
                </c:pt>
                <c:pt idx="659">
                  <c:v>44403.834861111107</c:v>
                </c:pt>
                <c:pt idx="660">
                  <c:v>44403.834872685176</c:v>
                </c:pt>
                <c:pt idx="661">
                  <c:v>44403.83488425926</c:v>
                </c:pt>
                <c:pt idx="662">
                  <c:v>44403.83489583333</c:v>
                </c:pt>
                <c:pt idx="663">
                  <c:v>44403.834930555553</c:v>
                </c:pt>
                <c:pt idx="664">
                  <c:v>44403.834999999999</c:v>
                </c:pt>
                <c:pt idx="665">
                  <c:v>44403.835115740738</c:v>
                </c:pt>
                <c:pt idx="666">
                  <c:v>44403.835231481477</c:v>
                </c:pt>
                <c:pt idx="667">
                  <c:v>44403.835370370369</c:v>
                </c:pt>
                <c:pt idx="668">
                  <c:v>44403.835532407407</c:v>
                </c:pt>
                <c:pt idx="669">
                  <c:v>44403.835682870369</c:v>
                </c:pt>
                <c:pt idx="670">
                  <c:v>44403.835879629631</c:v>
                </c:pt>
                <c:pt idx="671">
                  <c:v>44403.836041666669</c:v>
                </c:pt>
                <c:pt idx="672">
                  <c:v>44403.836215277777</c:v>
                </c:pt>
                <c:pt idx="673">
                  <c:v>44403.836446759262</c:v>
                </c:pt>
                <c:pt idx="674">
                  <c:v>44403.836655092593</c:v>
                </c:pt>
                <c:pt idx="675">
                  <c:v>44403.836886574078</c:v>
                </c:pt>
                <c:pt idx="676">
                  <c:v>44403.837314814817</c:v>
                </c:pt>
                <c:pt idx="677">
                  <c:v>44403.840763888889</c:v>
                </c:pt>
                <c:pt idx="678">
                  <c:v>44403.840798611112</c:v>
                </c:pt>
                <c:pt idx="679">
                  <c:v>44403.840810185182</c:v>
                </c:pt>
                <c:pt idx="680">
                  <c:v>44403.840821759259</c:v>
                </c:pt>
                <c:pt idx="681">
                  <c:v>44403.840844907398</c:v>
                </c:pt>
                <c:pt idx="682">
                  <c:v>44403.840868055559</c:v>
                </c:pt>
                <c:pt idx="683">
                  <c:v>44403.840891203698</c:v>
                </c:pt>
                <c:pt idx="684">
                  <c:v>44403.840914351851</c:v>
                </c:pt>
                <c:pt idx="685">
                  <c:v>44403.840925925928</c:v>
                </c:pt>
                <c:pt idx="686">
                  <c:v>44403.840937499997</c:v>
                </c:pt>
                <c:pt idx="687">
                  <c:v>44403.840949074067</c:v>
                </c:pt>
                <c:pt idx="688">
                  <c:v>44403.840960648151</c:v>
                </c:pt>
                <c:pt idx="689">
                  <c:v>44403.84097222222</c:v>
                </c:pt>
                <c:pt idx="690">
                  <c:v>44403.841006944444</c:v>
                </c:pt>
                <c:pt idx="691">
                  <c:v>44403.84101851852</c:v>
                </c:pt>
                <c:pt idx="692">
                  <c:v>44403.84103009259</c:v>
                </c:pt>
                <c:pt idx="693">
                  <c:v>44403.841041666667</c:v>
                </c:pt>
                <c:pt idx="694">
                  <c:v>44403.841053240743</c:v>
                </c:pt>
                <c:pt idx="695">
                  <c:v>44403.841145833343</c:v>
                </c:pt>
                <c:pt idx="696">
                  <c:v>44403.841446759259</c:v>
                </c:pt>
                <c:pt idx="697">
                  <c:v>44403.842245370368</c:v>
                </c:pt>
                <c:pt idx="698">
                  <c:v>44403.842349537037</c:v>
                </c:pt>
                <c:pt idx="699">
                  <c:v>44403.842361111107</c:v>
                </c:pt>
                <c:pt idx="700">
                  <c:v>44403.853796296287</c:v>
                </c:pt>
                <c:pt idx="701">
                  <c:v>44403.853807870371</c:v>
                </c:pt>
                <c:pt idx="702">
                  <c:v>44403.864918981482</c:v>
                </c:pt>
                <c:pt idx="703">
                  <c:v>44403.864930555559</c:v>
                </c:pt>
                <c:pt idx="704">
                  <c:v>44403.87636574074</c:v>
                </c:pt>
                <c:pt idx="705">
                  <c:v>44403.876388888893</c:v>
                </c:pt>
                <c:pt idx="706">
                  <c:v>44403.887696759259</c:v>
                </c:pt>
                <c:pt idx="707">
                  <c:v>44403.887719907398</c:v>
                </c:pt>
                <c:pt idx="708">
                  <c:v>44403.902372685188</c:v>
                </c:pt>
                <c:pt idx="709">
                  <c:v>44403.902453703697</c:v>
                </c:pt>
                <c:pt idx="710">
                  <c:v>44403.903506944444</c:v>
                </c:pt>
                <c:pt idx="711">
                  <c:v>44403.903634259259</c:v>
                </c:pt>
                <c:pt idx="712">
                  <c:v>44403.903680555559</c:v>
                </c:pt>
                <c:pt idx="713">
                  <c:v>44403.903993055559</c:v>
                </c:pt>
                <c:pt idx="714">
                  <c:v>44403.904016203713</c:v>
                </c:pt>
                <c:pt idx="715">
                  <c:v>44403.905034722222</c:v>
                </c:pt>
                <c:pt idx="716">
                  <c:v>44403.905069444438</c:v>
                </c:pt>
                <c:pt idx="717">
                  <c:v>44403.905162037037</c:v>
                </c:pt>
                <c:pt idx="718">
                  <c:v>44403.905243055553</c:v>
                </c:pt>
                <c:pt idx="719">
                  <c:v>44403.908958333333</c:v>
                </c:pt>
                <c:pt idx="720">
                  <c:v>44403.909050925933</c:v>
                </c:pt>
                <c:pt idx="721">
                  <c:v>44403.912430555552</c:v>
                </c:pt>
                <c:pt idx="722">
                  <c:v>44403.912442129629</c:v>
                </c:pt>
                <c:pt idx="723">
                  <c:v>44403.914780092593</c:v>
                </c:pt>
                <c:pt idx="724">
                  <c:v>44403.923715277779</c:v>
                </c:pt>
                <c:pt idx="725">
                  <c:v>44403.925046296303</c:v>
                </c:pt>
                <c:pt idx="726">
                  <c:v>44403.925081018519</c:v>
                </c:pt>
                <c:pt idx="727">
                  <c:v>44403.92732638889</c:v>
                </c:pt>
                <c:pt idx="728">
                  <c:v>44403.927442129629</c:v>
                </c:pt>
                <c:pt idx="729">
                  <c:v>44403.927719907413</c:v>
                </c:pt>
                <c:pt idx="730">
                  <c:v>44403.927731481483</c:v>
                </c:pt>
                <c:pt idx="731">
                  <c:v>44403.927881944437</c:v>
                </c:pt>
                <c:pt idx="732">
                  <c:v>44403.927951388891</c:v>
                </c:pt>
                <c:pt idx="733">
                  <c:v>44403.930185185192</c:v>
                </c:pt>
                <c:pt idx="734">
                  <c:v>44403.930231481478</c:v>
                </c:pt>
                <c:pt idx="735">
                  <c:v>44403.930856481478</c:v>
                </c:pt>
                <c:pt idx="736">
                  <c:v>44403.930879629632</c:v>
                </c:pt>
                <c:pt idx="737">
                  <c:v>44403.930937500001</c:v>
                </c:pt>
                <c:pt idx="738">
                  <c:v>44403.930949074071</c:v>
                </c:pt>
                <c:pt idx="739">
                  <c:v>44403.931608796287</c:v>
                </c:pt>
                <c:pt idx="740">
                  <c:v>44403.93167824074</c:v>
                </c:pt>
                <c:pt idx="741">
                  <c:v>44403.934363425928</c:v>
                </c:pt>
                <c:pt idx="742">
                  <c:v>44403.934374999997</c:v>
                </c:pt>
                <c:pt idx="743">
                  <c:v>44403.945497685178</c:v>
                </c:pt>
                <c:pt idx="744">
                  <c:v>44403.945509259262</c:v>
                </c:pt>
                <c:pt idx="745">
                  <c:v>44403.956666666672</c:v>
                </c:pt>
                <c:pt idx="746">
                  <c:v>44403.967662037037</c:v>
                </c:pt>
                <c:pt idx="747">
                  <c:v>44403.969583333332</c:v>
                </c:pt>
                <c:pt idx="748">
                  <c:v>44403.969594907408</c:v>
                </c:pt>
                <c:pt idx="749">
                  <c:v>44403.975138888891</c:v>
                </c:pt>
                <c:pt idx="750">
                  <c:v>44403.975185185183</c:v>
                </c:pt>
                <c:pt idx="751">
                  <c:v>44403.980613425927</c:v>
                </c:pt>
                <c:pt idx="752">
                  <c:v>44403.980624999997</c:v>
                </c:pt>
                <c:pt idx="753">
                  <c:v>44403.983483796299</c:v>
                </c:pt>
                <c:pt idx="754">
                  <c:v>44403.983576388891</c:v>
                </c:pt>
                <c:pt idx="755">
                  <c:v>44403.985960648148</c:v>
                </c:pt>
                <c:pt idx="756">
                  <c:v>44403.985995370371</c:v>
                </c:pt>
                <c:pt idx="757">
                  <c:v>44403.988541666673</c:v>
                </c:pt>
                <c:pt idx="758">
                  <c:v>44403.988622685189</c:v>
                </c:pt>
                <c:pt idx="759">
                  <c:v>44403.989618055559</c:v>
                </c:pt>
                <c:pt idx="760">
                  <c:v>44403.989861111113</c:v>
                </c:pt>
                <c:pt idx="761">
                  <c:v>44403.990451388891</c:v>
                </c:pt>
                <c:pt idx="762">
                  <c:v>44403.99046296296</c:v>
                </c:pt>
                <c:pt idx="763">
                  <c:v>44403.991990740738</c:v>
                </c:pt>
                <c:pt idx="764">
                  <c:v>44403.992048611108</c:v>
                </c:pt>
                <c:pt idx="765">
                  <c:v>44403.992060185177</c:v>
                </c:pt>
                <c:pt idx="766">
                  <c:v>44403.992164351846</c:v>
                </c:pt>
                <c:pt idx="767">
                  <c:v>44403.999398148153</c:v>
                </c:pt>
                <c:pt idx="768">
                  <c:v>44403.999409722222</c:v>
                </c:pt>
                <c:pt idx="769">
                  <c:v>44403.999421296299</c:v>
                </c:pt>
                <c:pt idx="770">
                  <c:v>44403.999432870369</c:v>
                </c:pt>
                <c:pt idx="771">
                  <c:v>44403.999490740738</c:v>
                </c:pt>
                <c:pt idx="772">
                  <c:v>44403.999502314808</c:v>
                </c:pt>
                <c:pt idx="773">
                  <c:v>44403.999513888892</c:v>
                </c:pt>
                <c:pt idx="774">
                  <c:v>44403.999606481477</c:v>
                </c:pt>
                <c:pt idx="775">
                  <c:v>44403.999618055554</c:v>
                </c:pt>
                <c:pt idx="776">
                  <c:v>44403.99962962963</c:v>
                </c:pt>
                <c:pt idx="777">
                  <c:v>44403.999641203707</c:v>
                </c:pt>
                <c:pt idx="778">
                  <c:v>44403.999652777777</c:v>
                </c:pt>
                <c:pt idx="779">
                  <c:v>44403.999664351853</c:v>
                </c:pt>
                <c:pt idx="780">
                  <c:v>44403.999872685177</c:v>
                </c:pt>
                <c:pt idx="781">
                  <c:v>44403.999884259261</c:v>
                </c:pt>
                <c:pt idx="782">
                  <c:v>44404.000173611108</c:v>
                </c:pt>
                <c:pt idx="783">
                  <c:v>44404.000185185178</c:v>
                </c:pt>
                <c:pt idx="784">
                  <c:v>44404.000196759262</c:v>
                </c:pt>
                <c:pt idx="785">
                  <c:v>44404.000208333331</c:v>
                </c:pt>
                <c:pt idx="786">
                  <c:v>44404.000231481477</c:v>
                </c:pt>
                <c:pt idx="787">
                  <c:v>44404.000243055547</c:v>
                </c:pt>
                <c:pt idx="788">
                  <c:v>44404.002199074072</c:v>
                </c:pt>
                <c:pt idx="789">
                  <c:v>44404.002210648148</c:v>
                </c:pt>
                <c:pt idx="790">
                  <c:v>44404.002222222232</c:v>
                </c:pt>
                <c:pt idx="791">
                  <c:v>44404.014340277783</c:v>
                </c:pt>
                <c:pt idx="792">
                  <c:v>44404.014351851853</c:v>
                </c:pt>
                <c:pt idx="793">
                  <c:v>44404.031550925924</c:v>
                </c:pt>
                <c:pt idx="794">
                  <c:v>44404.032002314823</c:v>
                </c:pt>
                <c:pt idx="795">
                  <c:v>44404.032048611109</c:v>
                </c:pt>
                <c:pt idx="796">
                  <c:v>44404.033171296287</c:v>
                </c:pt>
                <c:pt idx="797">
                  <c:v>44404.03334490741</c:v>
                </c:pt>
                <c:pt idx="798">
                  <c:v>44404.034178240741</c:v>
                </c:pt>
                <c:pt idx="799">
                  <c:v>44404.034212962957</c:v>
                </c:pt>
                <c:pt idx="800">
                  <c:v>44404.035138888888</c:v>
                </c:pt>
                <c:pt idx="801">
                  <c:v>44404.035150462973</c:v>
                </c:pt>
                <c:pt idx="802">
                  <c:v>44404.035798611112</c:v>
                </c:pt>
                <c:pt idx="803">
                  <c:v>44404.035821759258</c:v>
                </c:pt>
                <c:pt idx="804">
                  <c:v>44404.039421296293</c:v>
                </c:pt>
                <c:pt idx="805">
                  <c:v>44404.039490740739</c:v>
                </c:pt>
                <c:pt idx="806">
                  <c:v>44404.041956018518</c:v>
                </c:pt>
                <c:pt idx="807">
                  <c:v>44404.042002314818</c:v>
                </c:pt>
                <c:pt idx="808">
                  <c:v>44404.042280092603</c:v>
                </c:pt>
                <c:pt idx="809">
                  <c:v>44404.042326388888</c:v>
                </c:pt>
                <c:pt idx="810">
                  <c:v>44404.042916666673</c:v>
                </c:pt>
                <c:pt idx="811">
                  <c:v>44404.043194444443</c:v>
                </c:pt>
                <c:pt idx="812">
                  <c:v>44404.043807870366</c:v>
                </c:pt>
                <c:pt idx="813">
                  <c:v>44404.043877314813</c:v>
                </c:pt>
                <c:pt idx="814">
                  <c:v>44404.044537037043</c:v>
                </c:pt>
                <c:pt idx="815">
                  <c:v>44404.044583333343</c:v>
                </c:pt>
                <c:pt idx="816">
                  <c:v>44404.056168981479</c:v>
                </c:pt>
                <c:pt idx="817">
                  <c:v>44404.056180555563</c:v>
                </c:pt>
                <c:pt idx="818">
                  <c:v>44404.062708333331</c:v>
                </c:pt>
                <c:pt idx="819">
                  <c:v>44404.062881944446</c:v>
                </c:pt>
                <c:pt idx="820">
                  <c:v>44404.063680555562</c:v>
                </c:pt>
                <c:pt idx="821">
                  <c:v>44404.063715277778</c:v>
                </c:pt>
                <c:pt idx="822">
                  <c:v>44404.067037037043</c:v>
                </c:pt>
                <c:pt idx="823">
                  <c:v>44404.067048611112</c:v>
                </c:pt>
                <c:pt idx="824">
                  <c:v>44404.073553240742</c:v>
                </c:pt>
                <c:pt idx="825">
                  <c:v>44404.073912037027</c:v>
                </c:pt>
                <c:pt idx="826">
                  <c:v>44404.074131944442</c:v>
                </c:pt>
                <c:pt idx="827">
                  <c:v>44404.074155092603</c:v>
                </c:pt>
                <c:pt idx="828">
                  <c:v>44404.075486111113</c:v>
                </c:pt>
                <c:pt idx="829">
                  <c:v>44404.075636574067</c:v>
                </c:pt>
                <c:pt idx="830">
                  <c:v>44404.077314814807</c:v>
                </c:pt>
                <c:pt idx="831">
                  <c:v>44404.077453703707</c:v>
                </c:pt>
                <c:pt idx="832">
                  <c:v>44404.077581018522</c:v>
                </c:pt>
                <c:pt idx="833">
                  <c:v>44404.077627314808</c:v>
                </c:pt>
                <c:pt idx="834">
                  <c:v>44404.077824074076</c:v>
                </c:pt>
                <c:pt idx="835">
                  <c:v>44404.077835648153</c:v>
                </c:pt>
                <c:pt idx="836">
                  <c:v>44404.079351851848</c:v>
                </c:pt>
                <c:pt idx="837">
                  <c:v>44404.079444444447</c:v>
                </c:pt>
                <c:pt idx="838">
                  <c:v>44404.081377314818</c:v>
                </c:pt>
                <c:pt idx="839">
                  <c:v>44404.081469907411</c:v>
                </c:pt>
                <c:pt idx="840">
                  <c:v>44404.08258101852</c:v>
                </c:pt>
                <c:pt idx="841">
                  <c:v>44404.082685185182</c:v>
                </c:pt>
                <c:pt idx="842">
                  <c:v>44404.082951388889</c:v>
                </c:pt>
                <c:pt idx="843">
                  <c:v>44404.082974537043</c:v>
                </c:pt>
                <c:pt idx="844">
                  <c:v>44404.086863425917</c:v>
                </c:pt>
                <c:pt idx="845">
                  <c:v>44404.087291666663</c:v>
                </c:pt>
                <c:pt idx="846">
                  <c:v>44404.090752314813</c:v>
                </c:pt>
                <c:pt idx="847">
                  <c:v>44404.090763888889</c:v>
                </c:pt>
                <c:pt idx="848">
                  <c:v>44404.090983796297</c:v>
                </c:pt>
                <c:pt idx="849">
                  <c:v>44404.097349537027</c:v>
                </c:pt>
                <c:pt idx="850">
                  <c:v>44404.099629629629</c:v>
                </c:pt>
                <c:pt idx="851">
                  <c:v>44404.104050925933</c:v>
                </c:pt>
                <c:pt idx="852">
                  <c:v>44404.104444444441</c:v>
                </c:pt>
                <c:pt idx="853">
                  <c:v>44404.104525462957</c:v>
                </c:pt>
                <c:pt idx="854">
                  <c:v>44404.105324074073</c:v>
                </c:pt>
                <c:pt idx="855">
                  <c:v>44404.105509259258</c:v>
                </c:pt>
                <c:pt idx="856">
                  <c:v>44404.105717592603</c:v>
                </c:pt>
                <c:pt idx="857">
                  <c:v>44404.105868055558</c:v>
                </c:pt>
                <c:pt idx="858">
                  <c:v>44404.106064814812</c:v>
                </c:pt>
                <c:pt idx="859">
                  <c:v>44404.106168981481</c:v>
                </c:pt>
                <c:pt idx="860">
                  <c:v>44404.106469907398</c:v>
                </c:pt>
                <c:pt idx="861">
                  <c:v>44404.106493055559</c:v>
                </c:pt>
                <c:pt idx="862">
                  <c:v>44404.114687499998</c:v>
                </c:pt>
                <c:pt idx="863">
                  <c:v>44404.114699074067</c:v>
                </c:pt>
                <c:pt idx="864">
                  <c:v>44404.118043981478</c:v>
                </c:pt>
                <c:pt idx="865">
                  <c:v>44404.118078703701</c:v>
                </c:pt>
                <c:pt idx="866">
                  <c:v>44404.120763888888</c:v>
                </c:pt>
                <c:pt idx="867">
                  <c:v>44404.120775462958</c:v>
                </c:pt>
                <c:pt idx="868">
                  <c:v>44404.121423611112</c:v>
                </c:pt>
                <c:pt idx="869">
                  <c:v>44404.121458333328</c:v>
                </c:pt>
                <c:pt idx="870">
                  <c:v>44404.123055555552</c:v>
                </c:pt>
                <c:pt idx="871">
                  <c:v>44404.123078703713</c:v>
                </c:pt>
                <c:pt idx="872">
                  <c:v>44404.123969907407</c:v>
                </c:pt>
                <c:pt idx="873">
                  <c:v>44404.123981481483</c:v>
                </c:pt>
                <c:pt idx="874">
                  <c:v>44404.124282407407</c:v>
                </c:pt>
                <c:pt idx="875">
                  <c:v>44404.124502314808</c:v>
                </c:pt>
                <c:pt idx="876">
                  <c:v>44404.132731481477</c:v>
                </c:pt>
                <c:pt idx="877">
                  <c:v>44404.132951388892</c:v>
                </c:pt>
                <c:pt idx="878">
                  <c:v>44404.133958333332</c:v>
                </c:pt>
                <c:pt idx="879">
                  <c:v>44404.134027777778</c:v>
                </c:pt>
                <c:pt idx="880">
                  <c:v>44404.134155092594</c:v>
                </c:pt>
                <c:pt idx="881">
                  <c:v>44404.134201388893</c:v>
                </c:pt>
                <c:pt idx="882">
                  <c:v>44404.134884259263</c:v>
                </c:pt>
                <c:pt idx="883">
                  <c:v>44404.13490740741</c:v>
                </c:pt>
                <c:pt idx="884">
                  <c:v>44404.146979166668</c:v>
                </c:pt>
                <c:pt idx="885">
                  <c:v>44404.147245370368</c:v>
                </c:pt>
                <c:pt idx="886">
                  <c:v>44404.147812499999</c:v>
                </c:pt>
                <c:pt idx="887">
                  <c:v>44404.147881944453</c:v>
                </c:pt>
                <c:pt idx="888">
                  <c:v>44404.149236111109</c:v>
                </c:pt>
                <c:pt idx="889">
                  <c:v>44404.149247685193</c:v>
                </c:pt>
                <c:pt idx="890">
                  <c:v>44404.15115740741</c:v>
                </c:pt>
                <c:pt idx="891">
                  <c:v>44404.160081018519</c:v>
                </c:pt>
                <c:pt idx="892">
                  <c:v>44404.160092592603</c:v>
                </c:pt>
                <c:pt idx="893">
                  <c:v>44404.168275462973</c:v>
                </c:pt>
                <c:pt idx="894">
                  <c:v>44404.188206018523</c:v>
                </c:pt>
                <c:pt idx="895">
                  <c:v>44404.188333333332</c:v>
                </c:pt>
                <c:pt idx="896">
                  <c:v>44404.188668981478</c:v>
                </c:pt>
                <c:pt idx="897">
                  <c:v>44404.189120370371</c:v>
                </c:pt>
                <c:pt idx="898">
                  <c:v>44404.189583333333</c:v>
                </c:pt>
                <c:pt idx="899">
                  <c:v>44404.19017361111</c:v>
                </c:pt>
                <c:pt idx="900">
                  <c:v>44404.19121527778</c:v>
                </c:pt>
                <c:pt idx="901">
                  <c:v>44404.191504629627</c:v>
                </c:pt>
                <c:pt idx="902">
                  <c:v>44404.19190972222</c:v>
                </c:pt>
                <c:pt idx="903">
                  <c:v>44404.19195601852</c:v>
                </c:pt>
                <c:pt idx="904">
                  <c:v>44404.192094907397</c:v>
                </c:pt>
                <c:pt idx="905">
                  <c:v>44404.192106481481</c:v>
                </c:pt>
                <c:pt idx="906">
                  <c:v>44404.193599537037</c:v>
                </c:pt>
                <c:pt idx="907">
                  <c:v>44404.193888888891</c:v>
                </c:pt>
                <c:pt idx="908">
                  <c:v>44404.193958333337</c:v>
                </c:pt>
                <c:pt idx="909">
                  <c:v>44404.194120370368</c:v>
                </c:pt>
                <c:pt idx="910">
                  <c:v>44404.195219907408</c:v>
                </c:pt>
                <c:pt idx="911">
                  <c:v>44404.1953125</c:v>
                </c:pt>
                <c:pt idx="912">
                  <c:v>44404.19635416667</c:v>
                </c:pt>
                <c:pt idx="913">
                  <c:v>44404.196597222217</c:v>
                </c:pt>
                <c:pt idx="914">
                  <c:v>44404.196712962963</c:v>
                </c:pt>
                <c:pt idx="915">
                  <c:v>44404.197060185194</c:v>
                </c:pt>
                <c:pt idx="916">
                  <c:v>44404.19798611111</c:v>
                </c:pt>
                <c:pt idx="917">
                  <c:v>44404.198425925933</c:v>
                </c:pt>
                <c:pt idx="918">
                  <c:v>44404.198506944442</c:v>
                </c:pt>
                <c:pt idx="919">
                  <c:v>44404.198680555557</c:v>
                </c:pt>
                <c:pt idx="920">
                  <c:v>44404.198912037027</c:v>
                </c:pt>
                <c:pt idx="921">
                  <c:v>44404.19902777778</c:v>
                </c:pt>
                <c:pt idx="922">
                  <c:v>44404.200590277767</c:v>
                </c:pt>
                <c:pt idx="923">
                  <c:v>44404.200671296298</c:v>
                </c:pt>
                <c:pt idx="924">
                  <c:v>44404.203576388893</c:v>
                </c:pt>
                <c:pt idx="925">
                  <c:v>44404.203587962962</c:v>
                </c:pt>
                <c:pt idx="926">
                  <c:v>44404.206990740742</c:v>
                </c:pt>
                <c:pt idx="927">
                  <c:v>44404.207152777781</c:v>
                </c:pt>
                <c:pt idx="928">
                  <c:v>44404.207870370366</c:v>
                </c:pt>
                <c:pt idx="929">
                  <c:v>44404.207928240743</c:v>
                </c:pt>
                <c:pt idx="930">
                  <c:v>44404.210185185177</c:v>
                </c:pt>
                <c:pt idx="931">
                  <c:v>44404.210370370369</c:v>
                </c:pt>
                <c:pt idx="932">
                  <c:v>44404.210868055547</c:v>
                </c:pt>
                <c:pt idx="933">
                  <c:v>44404.211111111108</c:v>
                </c:pt>
                <c:pt idx="934">
                  <c:v>44404.21230324074</c:v>
                </c:pt>
                <c:pt idx="935">
                  <c:v>44404.212418981479</c:v>
                </c:pt>
                <c:pt idx="936">
                  <c:v>44404.212523148148</c:v>
                </c:pt>
                <c:pt idx="937">
                  <c:v>44404.213379629633</c:v>
                </c:pt>
                <c:pt idx="938">
                  <c:v>44404.213449074072</c:v>
                </c:pt>
                <c:pt idx="939">
                  <c:v>44404.213495370372</c:v>
                </c:pt>
                <c:pt idx="940">
                  <c:v>44404.214583333327</c:v>
                </c:pt>
                <c:pt idx="941">
                  <c:v>44404.214675925927</c:v>
                </c:pt>
                <c:pt idx="942">
                  <c:v>44404.214918981481</c:v>
                </c:pt>
                <c:pt idx="943">
                  <c:v>44404.214942129627</c:v>
                </c:pt>
                <c:pt idx="944">
                  <c:v>44404.216539351852</c:v>
                </c:pt>
                <c:pt idx="945">
                  <c:v>44404.216956018521</c:v>
                </c:pt>
                <c:pt idx="946">
                  <c:v>44404.217870370368</c:v>
                </c:pt>
                <c:pt idx="947">
                  <c:v>44404.217916666668</c:v>
                </c:pt>
                <c:pt idx="948">
                  <c:v>44404.219259259262</c:v>
                </c:pt>
                <c:pt idx="949">
                  <c:v>44404.219351851847</c:v>
                </c:pt>
                <c:pt idx="950">
                  <c:v>44404.219467592593</c:v>
                </c:pt>
                <c:pt idx="951">
                  <c:v>44404.219687500001</c:v>
                </c:pt>
                <c:pt idx="952">
                  <c:v>44404.220578703702</c:v>
                </c:pt>
                <c:pt idx="953">
                  <c:v>44404.220694444448</c:v>
                </c:pt>
                <c:pt idx="954">
                  <c:v>44404.222071759257</c:v>
                </c:pt>
                <c:pt idx="955">
                  <c:v>44404.222280092603</c:v>
                </c:pt>
                <c:pt idx="956">
                  <c:v>44404.22519675926</c:v>
                </c:pt>
                <c:pt idx="957">
                  <c:v>44404.225231481483</c:v>
                </c:pt>
                <c:pt idx="958">
                  <c:v>44404.225555555553</c:v>
                </c:pt>
                <c:pt idx="959">
                  <c:v>44404.225578703707</c:v>
                </c:pt>
                <c:pt idx="960">
                  <c:v>44404.225659722222</c:v>
                </c:pt>
                <c:pt idx="961">
                  <c:v>44404.225983796299</c:v>
                </c:pt>
                <c:pt idx="962">
                  <c:v>44404.226388888892</c:v>
                </c:pt>
                <c:pt idx="963">
                  <c:v>44404.226423611108</c:v>
                </c:pt>
                <c:pt idx="964">
                  <c:v>44404.226435185177</c:v>
                </c:pt>
                <c:pt idx="965">
                  <c:v>44404.226446759261</c:v>
                </c:pt>
                <c:pt idx="966">
                  <c:v>44404.228206018517</c:v>
                </c:pt>
                <c:pt idx="967">
                  <c:v>44404.228229166663</c:v>
                </c:pt>
                <c:pt idx="968">
                  <c:v>44404.228449074071</c:v>
                </c:pt>
                <c:pt idx="969">
                  <c:v>44404.22859953704</c:v>
                </c:pt>
                <c:pt idx="970">
                  <c:v>44404.230717592603</c:v>
                </c:pt>
                <c:pt idx="971">
                  <c:v>44404.230983796297</c:v>
                </c:pt>
                <c:pt idx="972">
                  <c:v>44404.231226851851</c:v>
                </c:pt>
                <c:pt idx="973">
                  <c:v>44404.231435185182</c:v>
                </c:pt>
                <c:pt idx="974">
                  <c:v>44404.23332175926</c:v>
                </c:pt>
                <c:pt idx="975">
                  <c:v>44404.233402777783</c:v>
                </c:pt>
                <c:pt idx="976">
                  <c:v>44404.234155092592</c:v>
                </c:pt>
                <c:pt idx="977">
                  <c:v>44404.234432870369</c:v>
                </c:pt>
                <c:pt idx="978">
                  <c:v>44404.234548611108</c:v>
                </c:pt>
                <c:pt idx="979">
                  <c:v>44404.234652777777</c:v>
                </c:pt>
                <c:pt idx="980">
                  <c:v>44404.235636574071</c:v>
                </c:pt>
                <c:pt idx="981">
                  <c:v>44404.235949074071</c:v>
                </c:pt>
                <c:pt idx="982">
                  <c:v>44404.237638888888</c:v>
                </c:pt>
                <c:pt idx="983">
                  <c:v>44404.237916666672</c:v>
                </c:pt>
                <c:pt idx="984">
                  <c:v>44404.238634259258</c:v>
                </c:pt>
                <c:pt idx="985">
                  <c:v>44404.238657407397</c:v>
                </c:pt>
                <c:pt idx="986">
                  <c:v>44404.240277777782</c:v>
                </c:pt>
                <c:pt idx="987">
                  <c:v>44404.240439814806</c:v>
                </c:pt>
                <c:pt idx="988">
                  <c:v>44404.243842592587</c:v>
                </c:pt>
                <c:pt idx="989">
                  <c:v>44404.243923611109</c:v>
                </c:pt>
                <c:pt idx="990">
                  <c:v>44404.244837962957</c:v>
                </c:pt>
                <c:pt idx="991">
                  <c:v>44404.245138888888</c:v>
                </c:pt>
                <c:pt idx="992">
                  <c:v>44404.24664351852</c:v>
                </c:pt>
                <c:pt idx="993">
                  <c:v>44404.246759259258</c:v>
                </c:pt>
                <c:pt idx="994">
                  <c:v>44404.247800925928</c:v>
                </c:pt>
                <c:pt idx="995">
                  <c:v>44404.248067129629</c:v>
                </c:pt>
                <c:pt idx="996">
                  <c:v>44404.248124999998</c:v>
                </c:pt>
                <c:pt idx="997">
                  <c:v>44404.248148148137</c:v>
                </c:pt>
                <c:pt idx="998">
                  <c:v>44404.248807870368</c:v>
                </c:pt>
                <c:pt idx="999">
                  <c:v>44404.249085648153</c:v>
                </c:pt>
                <c:pt idx="1000">
                  <c:v>44404.249606481477</c:v>
                </c:pt>
                <c:pt idx="1001">
                  <c:v>44404.249710648153</c:v>
                </c:pt>
                <c:pt idx="1002">
                  <c:v>44404.249768518523</c:v>
                </c:pt>
                <c:pt idx="1003">
                  <c:v>44404.249907407408</c:v>
                </c:pt>
                <c:pt idx="1004">
                  <c:v>44404.25037037037</c:v>
                </c:pt>
                <c:pt idx="1005">
                  <c:v>44404.250833333332</c:v>
                </c:pt>
                <c:pt idx="1006">
                  <c:v>44404.251562500001</c:v>
                </c:pt>
                <c:pt idx="1007">
                  <c:v>44404.254282407397</c:v>
                </c:pt>
                <c:pt idx="1008">
                  <c:v>44404.254293981481</c:v>
                </c:pt>
                <c:pt idx="1009">
                  <c:v>44404.255312499998</c:v>
                </c:pt>
                <c:pt idx="1010">
                  <c:v>44404.25545138889</c:v>
                </c:pt>
                <c:pt idx="1011">
                  <c:v>44404.255567129629</c:v>
                </c:pt>
                <c:pt idx="1012">
                  <c:v>44404.255706018521</c:v>
                </c:pt>
                <c:pt idx="1013">
                  <c:v>44404.256249999999</c:v>
                </c:pt>
                <c:pt idx="1014">
                  <c:v>44404.256296296298</c:v>
                </c:pt>
                <c:pt idx="1015">
                  <c:v>44404.256944444453</c:v>
                </c:pt>
                <c:pt idx="1016">
                  <c:v>44404.257060185177</c:v>
                </c:pt>
                <c:pt idx="1017">
                  <c:v>44404.257187499999</c:v>
                </c:pt>
                <c:pt idx="1018">
                  <c:v>44404.257233796299</c:v>
                </c:pt>
                <c:pt idx="1019">
                  <c:v>44404.257418981477</c:v>
                </c:pt>
                <c:pt idx="1020">
                  <c:v>44404.257476851853</c:v>
                </c:pt>
                <c:pt idx="1021">
                  <c:v>44404.258796296293</c:v>
                </c:pt>
                <c:pt idx="1022">
                  <c:v>44404.258969907409</c:v>
                </c:pt>
                <c:pt idx="1023">
                  <c:v>44404.260509259257</c:v>
                </c:pt>
                <c:pt idx="1024">
                  <c:v>44404.26059027778</c:v>
                </c:pt>
                <c:pt idx="1025">
                  <c:v>44404.262939814813</c:v>
                </c:pt>
                <c:pt idx="1026">
                  <c:v>44404.262962962966</c:v>
                </c:pt>
                <c:pt idx="1027">
                  <c:v>44404.264085648138</c:v>
                </c:pt>
                <c:pt idx="1028">
                  <c:v>44404.264247685183</c:v>
                </c:pt>
                <c:pt idx="1029">
                  <c:v>44404.264618055553</c:v>
                </c:pt>
                <c:pt idx="1030">
                  <c:v>44404.26630787037</c:v>
                </c:pt>
                <c:pt idx="1031">
                  <c:v>44404.266319444447</c:v>
                </c:pt>
                <c:pt idx="1032">
                  <c:v>44404.272766203707</c:v>
                </c:pt>
                <c:pt idx="1033">
                  <c:v>44404.272800925923</c:v>
                </c:pt>
                <c:pt idx="1034">
                  <c:v>44404.276400462957</c:v>
                </c:pt>
                <c:pt idx="1035">
                  <c:v>44404.276435185187</c:v>
                </c:pt>
                <c:pt idx="1036">
                  <c:v>44404.277407407397</c:v>
                </c:pt>
                <c:pt idx="1037">
                  <c:v>44404.277418981481</c:v>
                </c:pt>
                <c:pt idx="1038">
                  <c:v>44404.284942129627</c:v>
                </c:pt>
                <c:pt idx="1039">
                  <c:v>44404.285046296303</c:v>
                </c:pt>
                <c:pt idx="1040">
                  <c:v>44404.286319444444</c:v>
                </c:pt>
                <c:pt idx="1041">
                  <c:v>44404.28633101852</c:v>
                </c:pt>
                <c:pt idx="1042">
                  <c:v>44404.296956018523</c:v>
                </c:pt>
                <c:pt idx="1043">
                  <c:v>44404.296967592592</c:v>
                </c:pt>
                <c:pt idx="1044">
                  <c:v>44404.307916666658</c:v>
                </c:pt>
                <c:pt idx="1045">
                  <c:v>44404.307928240742</c:v>
                </c:pt>
                <c:pt idx="1046">
                  <c:v>44404.315335648149</c:v>
                </c:pt>
                <c:pt idx="1047">
                  <c:v>44404.316759259258</c:v>
                </c:pt>
                <c:pt idx="1048">
                  <c:v>44404.316782407397</c:v>
                </c:pt>
                <c:pt idx="1049">
                  <c:v>44404.317002314812</c:v>
                </c:pt>
                <c:pt idx="1050">
                  <c:v>44404.317083333342</c:v>
                </c:pt>
                <c:pt idx="1051">
                  <c:v>44404.317777777767</c:v>
                </c:pt>
                <c:pt idx="1052">
                  <c:v>44404.318344907413</c:v>
                </c:pt>
                <c:pt idx="1053">
                  <c:v>44404.330439814818</c:v>
                </c:pt>
                <c:pt idx="1054">
                  <c:v>44404.330451388887</c:v>
                </c:pt>
                <c:pt idx="1055">
                  <c:v>44404.338506944441</c:v>
                </c:pt>
                <c:pt idx="1056">
                  <c:v>44404.338518518518</c:v>
                </c:pt>
                <c:pt idx="1057">
                  <c:v>44404.340983796297</c:v>
                </c:pt>
                <c:pt idx="1058">
                  <c:v>44404.340995370367</c:v>
                </c:pt>
                <c:pt idx="1059">
                  <c:v>44404.341770833344</c:v>
                </c:pt>
                <c:pt idx="1060">
                  <c:v>44404.341782407413</c:v>
                </c:pt>
                <c:pt idx="1061">
                  <c:v>44404.347592592603</c:v>
                </c:pt>
                <c:pt idx="1062">
                  <c:v>44404.347638888888</c:v>
                </c:pt>
                <c:pt idx="1063">
                  <c:v>44404.348599537043</c:v>
                </c:pt>
                <c:pt idx="1064">
                  <c:v>44404.353854166657</c:v>
                </c:pt>
                <c:pt idx="1065">
                  <c:v>44404.353865740741</c:v>
                </c:pt>
                <c:pt idx="1066">
                  <c:v>44404.362604166658</c:v>
                </c:pt>
                <c:pt idx="1067">
                  <c:v>44404.365358796298</c:v>
                </c:pt>
                <c:pt idx="1068">
                  <c:v>44404.365370370368</c:v>
                </c:pt>
                <c:pt idx="1069">
                  <c:v>44404.375358796293</c:v>
                </c:pt>
                <c:pt idx="1070">
                  <c:v>44404.376574074071</c:v>
                </c:pt>
                <c:pt idx="1071">
                  <c:v>44404.389351851853</c:v>
                </c:pt>
                <c:pt idx="1072">
                  <c:v>44404.389363425929</c:v>
                </c:pt>
                <c:pt idx="1073">
                  <c:v>44404.394178240742</c:v>
                </c:pt>
                <c:pt idx="1074">
                  <c:v>44404.394328703696</c:v>
                </c:pt>
                <c:pt idx="1075">
                  <c:v>44404.394490740742</c:v>
                </c:pt>
                <c:pt idx="1076">
                  <c:v>44404.394548611112</c:v>
                </c:pt>
                <c:pt idx="1077">
                  <c:v>44404.401284722233</c:v>
                </c:pt>
                <c:pt idx="1078">
                  <c:v>44404.401296296302</c:v>
                </c:pt>
                <c:pt idx="1079">
                  <c:v>44404.412754629629</c:v>
                </c:pt>
                <c:pt idx="1080">
                  <c:v>44404.412789351853</c:v>
                </c:pt>
                <c:pt idx="1081">
                  <c:v>44404.413101851853</c:v>
                </c:pt>
                <c:pt idx="1082">
                  <c:v>44404.413182870368</c:v>
                </c:pt>
                <c:pt idx="1083">
                  <c:v>44404.413784722223</c:v>
                </c:pt>
                <c:pt idx="1084">
                  <c:v>44404.4137962963</c:v>
                </c:pt>
                <c:pt idx="1085">
                  <c:v>44404.416828703703</c:v>
                </c:pt>
                <c:pt idx="1086">
                  <c:v>44404.41684027778</c:v>
                </c:pt>
                <c:pt idx="1087">
                  <c:v>44404.418703703697</c:v>
                </c:pt>
                <c:pt idx="1088">
                  <c:v>44404.418807870366</c:v>
                </c:pt>
                <c:pt idx="1089">
                  <c:v>44404.419328703712</c:v>
                </c:pt>
                <c:pt idx="1090">
                  <c:v>44404.419502314813</c:v>
                </c:pt>
                <c:pt idx="1091">
                  <c:v>44404.419560185182</c:v>
                </c:pt>
                <c:pt idx="1092">
                  <c:v>44404.423784722218</c:v>
                </c:pt>
                <c:pt idx="1093">
                  <c:v>44404.425682870373</c:v>
                </c:pt>
                <c:pt idx="1094">
                  <c:v>44404.425752314812</c:v>
                </c:pt>
                <c:pt idx="1095">
                  <c:v>44404.425856481481</c:v>
                </c:pt>
                <c:pt idx="1096">
                  <c:v>44404.425868055558</c:v>
                </c:pt>
                <c:pt idx="1097">
                  <c:v>44404.437719907408</c:v>
                </c:pt>
                <c:pt idx="1098">
                  <c:v>44404.437731481477</c:v>
                </c:pt>
                <c:pt idx="1099">
                  <c:v>44404.442835648151</c:v>
                </c:pt>
                <c:pt idx="1100">
                  <c:v>44404.442997685182</c:v>
                </c:pt>
                <c:pt idx="1101">
                  <c:v>44404.444085648152</c:v>
                </c:pt>
                <c:pt idx="1102">
                  <c:v>44404.444212962961</c:v>
                </c:pt>
                <c:pt idx="1103">
                  <c:v>44404.444305555553</c:v>
                </c:pt>
                <c:pt idx="1104">
                  <c:v>44404.444328703707</c:v>
                </c:pt>
                <c:pt idx="1105">
                  <c:v>44404.444490740738</c:v>
                </c:pt>
                <c:pt idx="1106">
                  <c:v>44404.444513888891</c:v>
                </c:pt>
                <c:pt idx="1107">
                  <c:v>44404.444930555554</c:v>
                </c:pt>
                <c:pt idx="1108">
                  <c:v>44404.445115740738</c:v>
                </c:pt>
                <c:pt idx="1109">
                  <c:v>44404.446099537039</c:v>
                </c:pt>
                <c:pt idx="1110">
                  <c:v>44404.446122685193</c:v>
                </c:pt>
                <c:pt idx="1111">
                  <c:v>44404.446736111109</c:v>
                </c:pt>
                <c:pt idx="1112">
                  <c:v>44404.446770833332</c:v>
                </c:pt>
                <c:pt idx="1113">
                  <c:v>44404.449629629627</c:v>
                </c:pt>
                <c:pt idx="1114">
                  <c:v>44404.449641203697</c:v>
                </c:pt>
                <c:pt idx="1115">
                  <c:v>44404.450914351852</c:v>
                </c:pt>
                <c:pt idx="1116">
                  <c:v>44404.452673611107</c:v>
                </c:pt>
                <c:pt idx="1117">
                  <c:v>44404.461828703701</c:v>
                </c:pt>
                <c:pt idx="1118">
                  <c:v>44404.461851851847</c:v>
                </c:pt>
                <c:pt idx="1119">
                  <c:v>44404.469224537039</c:v>
                </c:pt>
                <c:pt idx="1120">
                  <c:v>44404.469305555547</c:v>
                </c:pt>
                <c:pt idx="1121">
                  <c:v>44404.470312500001</c:v>
                </c:pt>
                <c:pt idx="1122">
                  <c:v>44404.470416666663</c:v>
                </c:pt>
                <c:pt idx="1123">
                  <c:v>44404.473124999997</c:v>
                </c:pt>
                <c:pt idx="1124">
                  <c:v>44404.473194444443</c:v>
                </c:pt>
                <c:pt idx="1125">
                  <c:v>44404.47388888889</c:v>
                </c:pt>
                <c:pt idx="1126">
                  <c:v>44404.473900462966</c:v>
                </c:pt>
                <c:pt idx="1127">
                  <c:v>44404.474537037036</c:v>
                </c:pt>
                <c:pt idx="1128">
                  <c:v>44404.474907407413</c:v>
                </c:pt>
                <c:pt idx="1129">
                  <c:v>44404.475914351853</c:v>
                </c:pt>
                <c:pt idx="1130">
                  <c:v>44404.477129629631</c:v>
                </c:pt>
                <c:pt idx="1131">
                  <c:v>44404.477372685193</c:v>
                </c:pt>
                <c:pt idx="1132">
                  <c:v>44404.477511574078</c:v>
                </c:pt>
                <c:pt idx="1133">
                  <c:v>44404.477731481478</c:v>
                </c:pt>
                <c:pt idx="1134">
                  <c:v>44404.477905092594</c:v>
                </c:pt>
                <c:pt idx="1135">
                  <c:v>44404.478159722217</c:v>
                </c:pt>
                <c:pt idx="1136">
                  <c:v>44404.478333333333</c:v>
                </c:pt>
                <c:pt idx="1137">
                  <c:v>44404.486122685194</c:v>
                </c:pt>
                <c:pt idx="1138">
                  <c:v>44404.486134259263</c:v>
                </c:pt>
                <c:pt idx="1139">
                  <c:v>44404.488807870373</c:v>
                </c:pt>
                <c:pt idx="1140">
                  <c:v>44404.488946759258</c:v>
                </c:pt>
                <c:pt idx="1141">
                  <c:v>44404.489525462966</c:v>
                </c:pt>
                <c:pt idx="1142">
                  <c:v>44404.497569444437</c:v>
                </c:pt>
                <c:pt idx="1143">
                  <c:v>44404.497581018521</c:v>
                </c:pt>
                <c:pt idx="1144">
                  <c:v>44404.50304398148</c:v>
                </c:pt>
                <c:pt idx="1145">
                  <c:v>44404.508969907409</c:v>
                </c:pt>
                <c:pt idx="1146">
                  <c:v>44404.508981481478</c:v>
                </c:pt>
                <c:pt idx="1147">
                  <c:v>44404.52034722222</c:v>
                </c:pt>
                <c:pt idx="1148">
                  <c:v>44404.520358796297</c:v>
                </c:pt>
                <c:pt idx="1149">
                  <c:v>44404.523668981477</c:v>
                </c:pt>
                <c:pt idx="1150">
                  <c:v>44404.523819444446</c:v>
                </c:pt>
                <c:pt idx="1151">
                  <c:v>44404.523958333331</c:v>
                </c:pt>
                <c:pt idx="1152">
                  <c:v>44404.523969907408</c:v>
                </c:pt>
                <c:pt idx="1153">
                  <c:v>44404.523993055547</c:v>
                </c:pt>
                <c:pt idx="1154">
                  <c:v>44404.524004629631</c:v>
                </c:pt>
                <c:pt idx="1155">
                  <c:v>44404.525231481479</c:v>
                </c:pt>
                <c:pt idx="1156">
                  <c:v>44404.525254629632</c:v>
                </c:pt>
                <c:pt idx="1157">
                  <c:v>44404.525370370371</c:v>
                </c:pt>
                <c:pt idx="1158">
                  <c:v>44404.525381944448</c:v>
                </c:pt>
                <c:pt idx="1159">
                  <c:v>44404.52542824074</c:v>
                </c:pt>
                <c:pt idx="1160">
                  <c:v>44404.525648148148</c:v>
                </c:pt>
                <c:pt idx="1161">
                  <c:v>44404.525659722232</c:v>
                </c:pt>
                <c:pt idx="1162">
                  <c:v>44404.530648148153</c:v>
                </c:pt>
                <c:pt idx="1163">
                  <c:v>44404.530659722222</c:v>
                </c:pt>
                <c:pt idx="1164">
                  <c:v>44404.554456018523</c:v>
                </c:pt>
                <c:pt idx="1165">
                  <c:v>44404.554467592592</c:v>
                </c:pt>
                <c:pt idx="1166">
                  <c:v>44404.555474537039</c:v>
                </c:pt>
                <c:pt idx="1167">
                  <c:v>44404.555497685193</c:v>
                </c:pt>
                <c:pt idx="1168">
                  <c:v>44404.556631944448</c:v>
                </c:pt>
                <c:pt idx="1169">
                  <c:v>44404.557800925933</c:v>
                </c:pt>
                <c:pt idx="1170">
                  <c:v>44404.557974537027</c:v>
                </c:pt>
                <c:pt idx="1171">
                  <c:v>44404.558055555557</c:v>
                </c:pt>
                <c:pt idx="1172">
                  <c:v>44404.558333333327</c:v>
                </c:pt>
                <c:pt idx="1173">
                  <c:v>44404.558553240742</c:v>
                </c:pt>
                <c:pt idx="1174">
                  <c:v>44404.558865740742</c:v>
                </c:pt>
                <c:pt idx="1175">
                  <c:v>44404.558900462973</c:v>
                </c:pt>
                <c:pt idx="1176">
                  <c:v>44404.559733796297</c:v>
                </c:pt>
                <c:pt idx="1177">
                  <c:v>44404.559861111113</c:v>
                </c:pt>
                <c:pt idx="1178">
                  <c:v>44404.560162037043</c:v>
                </c:pt>
                <c:pt idx="1179">
                  <c:v>44404.560393518521</c:v>
                </c:pt>
                <c:pt idx="1180">
                  <c:v>44404.566377314812</c:v>
                </c:pt>
                <c:pt idx="1181">
                  <c:v>44404.566388888888</c:v>
                </c:pt>
                <c:pt idx="1182">
                  <c:v>44404.567476851851</c:v>
                </c:pt>
                <c:pt idx="1183">
                  <c:v>44404.567523148151</c:v>
                </c:pt>
                <c:pt idx="1184">
                  <c:v>44404.569641203707</c:v>
                </c:pt>
                <c:pt idx="1185">
                  <c:v>44404.574699074074</c:v>
                </c:pt>
                <c:pt idx="1186">
                  <c:v>44404.574872685182</c:v>
                </c:pt>
                <c:pt idx="1187">
                  <c:v>44404.576041666667</c:v>
                </c:pt>
                <c:pt idx="1188">
                  <c:v>44404.576932870368</c:v>
                </c:pt>
                <c:pt idx="1189">
                  <c:v>44404.57712962963</c:v>
                </c:pt>
                <c:pt idx="1190">
                  <c:v>44404.578229166669</c:v>
                </c:pt>
                <c:pt idx="1191">
                  <c:v>44404.578240740739</c:v>
                </c:pt>
                <c:pt idx="1192">
                  <c:v>44404.578344907408</c:v>
                </c:pt>
                <c:pt idx="1193">
                  <c:v>44404.579594907409</c:v>
                </c:pt>
                <c:pt idx="1194">
                  <c:v>44404.589386574073</c:v>
                </c:pt>
                <c:pt idx="1195">
                  <c:v>44404.602268518523</c:v>
                </c:pt>
                <c:pt idx="1196">
                  <c:v>44404.602280092593</c:v>
                </c:pt>
                <c:pt idx="1197">
                  <c:v>44404.611932870372</c:v>
                </c:pt>
                <c:pt idx="1198">
                  <c:v>44404.614166666674</c:v>
                </c:pt>
                <c:pt idx="1199">
                  <c:v>44404.614178240743</c:v>
                </c:pt>
                <c:pt idx="1200">
                  <c:v>44404.626423611109</c:v>
                </c:pt>
                <c:pt idx="1201">
                  <c:v>44404.626435185193</c:v>
                </c:pt>
                <c:pt idx="1202">
                  <c:v>44404.634583333333</c:v>
                </c:pt>
                <c:pt idx="1203">
                  <c:v>44404.635729166657</c:v>
                </c:pt>
                <c:pt idx="1204">
                  <c:v>44404.638321759259</c:v>
                </c:pt>
                <c:pt idx="1205">
                  <c:v>44404.638344907413</c:v>
                </c:pt>
                <c:pt idx="1206">
                  <c:v>44404.650833333333</c:v>
                </c:pt>
                <c:pt idx="1207">
                  <c:v>44404.65084490741</c:v>
                </c:pt>
                <c:pt idx="1208">
                  <c:v>44404.663078703707</c:v>
                </c:pt>
                <c:pt idx="1209">
                  <c:v>44404.663101851853</c:v>
                </c:pt>
                <c:pt idx="1210">
                  <c:v>44404.664097222223</c:v>
                </c:pt>
                <c:pt idx="1211">
                  <c:v>44404.664224537039</c:v>
                </c:pt>
                <c:pt idx="1212">
                  <c:v>44404.664872685193</c:v>
                </c:pt>
                <c:pt idx="1213">
                  <c:v>44404.665300925917</c:v>
                </c:pt>
                <c:pt idx="1214">
                  <c:v>44404.666076388887</c:v>
                </c:pt>
                <c:pt idx="1215">
                  <c:v>44404.666296296287</c:v>
                </c:pt>
                <c:pt idx="1216">
                  <c:v>44404.666377314818</c:v>
                </c:pt>
                <c:pt idx="1217">
                  <c:v>44404.666435185187</c:v>
                </c:pt>
                <c:pt idx="1218">
                  <c:v>44404.672835648147</c:v>
                </c:pt>
                <c:pt idx="1219">
                  <c:v>44404.675162037027</c:v>
                </c:pt>
                <c:pt idx="1220">
                  <c:v>44404.675173611111</c:v>
                </c:pt>
                <c:pt idx="1221">
                  <c:v>44404.681747685187</c:v>
                </c:pt>
                <c:pt idx="1222">
                  <c:v>44404.687060185177</c:v>
                </c:pt>
                <c:pt idx="1223">
                  <c:v>44404.687083333331</c:v>
                </c:pt>
                <c:pt idx="1224">
                  <c:v>44404.695057870369</c:v>
                </c:pt>
                <c:pt idx="1225">
                  <c:v>44404.698900462958</c:v>
                </c:pt>
                <c:pt idx="1226">
                  <c:v>44404.698912037027</c:v>
                </c:pt>
                <c:pt idx="1227">
                  <c:v>44404.705763888887</c:v>
                </c:pt>
                <c:pt idx="1228">
                  <c:v>44404.710879629631</c:v>
                </c:pt>
                <c:pt idx="1229">
                  <c:v>44404.7108912037</c:v>
                </c:pt>
                <c:pt idx="1230">
                  <c:v>44404.717048611114</c:v>
                </c:pt>
                <c:pt idx="1231">
                  <c:v>44404.72283564815</c:v>
                </c:pt>
                <c:pt idx="1232">
                  <c:v>44404.72284722222</c:v>
                </c:pt>
                <c:pt idx="1233">
                  <c:v>44404.732210648152</c:v>
                </c:pt>
                <c:pt idx="1234">
                  <c:v>44404.734930555547</c:v>
                </c:pt>
                <c:pt idx="1235">
                  <c:v>44404.734942129631</c:v>
                </c:pt>
                <c:pt idx="1236">
                  <c:v>44404.747025462973</c:v>
                </c:pt>
                <c:pt idx="1237">
                  <c:v>44404.747037037043</c:v>
                </c:pt>
                <c:pt idx="1238">
                  <c:v>44404.782638888893</c:v>
                </c:pt>
                <c:pt idx="1239">
                  <c:v>44404.782650462963</c:v>
                </c:pt>
                <c:pt idx="1240">
                  <c:v>44404.784537037027</c:v>
                </c:pt>
                <c:pt idx="1241">
                  <c:v>44404.79478009259</c:v>
                </c:pt>
                <c:pt idx="1242">
                  <c:v>44404.794791666667</c:v>
                </c:pt>
                <c:pt idx="1243">
                  <c:v>44404.801655092589</c:v>
                </c:pt>
                <c:pt idx="1244">
                  <c:v>44404.801724537043</c:v>
                </c:pt>
                <c:pt idx="1245">
                  <c:v>44404.80332175926</c:v>
                </c:pt>
                <c:pt idx="1246">
                  <c:v>44404.803425925929</c:v>
                </c:pt>
                <c:pt idx="1247">
                  <c:v>44404.80667824074</c:v>
                </c:pt>
                <c:pt idx="1248">
                  <c:v>44404.806689814817</c:v>
                </c:pt>
                <c:pt idx="1249">
                  <c:v>44404.810393518521</c:v>
                </c:pt>
                <c:pt idx="1250">
                  <c:v>44404.818715277783</c:v>
                </c:pt>
                <c:pt idx="1251">
                  <c:v>44404.818726851852</c:v>
                </c:pt>
                <c:pt idx="1252">
                  <c:v>44404.826296296298</c:v>
                </c:pt>
                <c:pt idx="1253">
                  <c:v>44404.826319444437</c:v>
                </c:pt>
                <c:pt idx="1254">
                  <c:v>44404.830011574071</c:v>
                </c:pt>
                <c:pt idx="1255">
                  <c:v>44404.830023148148</c:v>
                </c:pt>
                <c:pt idx="1256">
                  <c:v>44404.835509259261</c:v>
                </c:pt>
                <c:pt idx="1257">
                  <c:v>44404.835636574076</c:v>
                </c:pt>
                <c:pt idx="1258">
                  <c:v>44404.838912037027</c:v>
                </c:pt>
                <c:pt idx="1259">
                  <c:v>44404.838969907411</c:v>
                </c:pt>
                <c:pt idx="1260">
                  <c:v>44404.839398148149</c:v>
                </c:pt>
                <c:pt idx="1261">
                  <c:v>44404.839525462958</c:v>
                </c:pt>
                <c:pt idx="1262">
                  <c:v>44404.841296296298</c:v>
                </c:pt>
                <c:pt idx="1263">
                  <c:v>44404.841354166667</c:v>
                </c:pt>
                <c:pt idx="1264">
                  <c:v>44404.841516203713</c:v>
                </c:pt>
                <c:pt idx="1265">
                  <c:v>44404.841527777768</c:v>
                </c:pt>
                <c:pt idx="1266">
                  <c:v>44404.842303240737</c:v>
                </c:pt>
                <c:pt idx="1267">
                  <c:v>44404.84233796296</c:v>
                </c:pt>
                <c:pt idx="1268">
                  <c:v>44404.842986111107</c:v>
                </c:pt>
                <c:pt idx="1269">
                  <c:v>44404.84302083333</c:v>
                </c:pt>
                <c:pt idx="1270">
                  <c:v>44404.843530092592</c:v>
                </c:pt>
                <c:pt idx="1271">
                  <c:v>44404.844328703701</c:v>
                </c:pt>
                <c:pt idx="1272">
                  <c:v>44404.845393518517</c:v>
                </c:pt>
                <c:pt idx="1273">
                  <c:v>44404.848946759259</c:v>
                </c:pt>
                <c:pt idx="1274">
                  <c:v>44404.851226851853</c:v>
                </c:pt>
                <c:pt idx="1275">
                  <c:v>44404.851238425923</c:v>
                </c:pt>
                <c:pt idx="1276">
                  <c:v>44404.851851851847</c:v>
                </c:pt>
                <c:pt idx="1277">
                  <c:v>44404.851921296293</c:v>
                </c:pt>
                <c:pt idx="1278">
                  <c:v>44404.853275462963</c:v>
                </c:pt>
                <c:pt idx="1279">
                  <c:v>44404.85328703704</c:v>
                </c:pt>
                <c:pt idx="1280">
                  <c:v>44404.857361111113</c:v>
                </c:pt>
                <c:pt idx="1281">
                  <c:v>44404.857407407413</c:v>
                </c:pt>
                <c:pt idx="1282">
                  <c:v>44404.857893518521</c:v>
                </c:pt>
                <c:pt idx="1283">
                  <c:v>44404.857916666668</c:v>
                </c:pt>
                <c:pt idx="1284">
                  <c:v>44404.859444444453</c:v>
                </c:pt>
                <c:pt idx="1285">
                  <c:v>44404.859479166669</c:v>
                </c:pt>
                <c:pt idx="1286">
                  <c:v>44404.859548611108</c:v>
                </c:pt>
                <c:pt idx="1287">
                  <c:v>44404.8596875</c:v>
                </c:pt>
                <c:pt idx="1288">
                  <c:v>44404.864699074067</c:v>
                </c:pt>
                <c:pt idx="1289">
                  <c:v>44404.864710648151</c:v>
                </c:pt>
                <c:pt idx="1290">
                  <c:v>44404.864745370367</c:v>
                </c:pt>
                <c:pt idx="1291">
                  <c:v>44404.864814814813</c:v>
                </c:pt>
                <c:pt idx="1292">
                  <c:v>44404.868784722217</c:v>
                </c:pt>
                <c:pt idx="1293">
                  <c:v>44404.869074074071</c:v>
                </c:pt>
                <c:pt idx="1294">
                  <c:v>44404.875625000001</c:v>
                </c:pt>
                <c:pt idx="1295">
                  <c:v>44404.875648148147</c:v>
                </c:pt>
                <c:pt idx="1296">
                  <c:v>44404.884062500001</c:v>
                </c:pt>
                <c:pt idx="1297">
                  <c:v>44404.884166666663</c:v>
                </c:pt>
                <c:pt idx="1298">
                  <c:v>44404.886180555557</c:v>
                </c:pt>
                <c:pt idx="1299">
                  <c:v>44404.886192129627</c:v>
                </c:pt>
                <c:pt idx="1300">
                  <c:v>44404.896886574083</c:v>
                </c:pt>
                <c:pt idx="1301">
                  <c:v>44404.896898148138</c:v>
                </c:pt>
                <c:pt idx="1302">
                  <c:v>44404.898009259261</c:v>
                </c:pt>
                <c:pt idx="1303">
                  <c:v>44404.898125</c:v>
                </c:pt>
                <c:pt idx="1304">
                  <c:v>44404.899918981479</c:v>
                </c:pt>
                <c:pt idx="1305">
                  <c:v>44404.899965277778</c:v>
                </c:pt>
                <c:pt idx="1306">
                  <c:v>44404.900324074071</c:v>
                </c:pt>
                <c:pt idx="1307">
                  <c:v>44404.900347222218</c:v>
                </c:pt>
                <c:pt idx="1308">
                  <c:v>44404.908101851863</c:v>
                </c:pt>
                <c:pt idx="1309">
                  <c:v>44404.908113425918</c:v>
                </c:pt>
                <c:pt idx="1310">
                  <c:v>44404.90829861111</c:v>
                </c:pt>
                <c:pt idx="1311">
                  <c:v>44404.918946759259</c:v>
                </c:pt>
                <c:pt idx="1312">
                  <c:v>44404.918958333343</c:v>
                </c:pt>
                <c:pt idx="1313">
                  <c:v>44404.928888888891</c:v>
                </c:pt>
                <c:pt idx="1314">
                  <c:v>44404.928900462961</c:v>
                </c:pt>
                <c:pt idx="1315">
                  <c:v>44404.928912037038</c:v>
                </c:pt>
                <c:pt idx="1316">
                  <c:v>44404.939699074072</c:v>
                </c:pt>
                <c:pt idx="1317">
                  <c:v>44404.939710648148</c:v>
                </c:pt>
                <c:pt idx="1318">
                  <c:v>44404.94972222222</c:v>
                </c:pt>
                <c:pt idx="1319">
                  <c:v>44404.954363425917</c:v>
                </c:pt>
                <c:pt idx="1320">
                  <c:v>44404.954375000001</c:v>
                </c:pt>
                <c:pt idx="1321">
                  <c:v>44404.960324074083</c:v>
                </c:pt>
                <c:pt idx="1322">
                  <c:v>44404.96539351852</c:v>
                </c:pt>
                <c:pt idx="1323">
                  <c:v>44404.965405092589</c:v>
                </c:pt>
                <c:pt idx="1324">
                  <c:v>44404.969282407408</c:v>
                </c:pt>
                <c:pt idx="1325">
                  <c:v>44404.969583333332</c:v>
                </c:pt>
                <c:pt idx="1326">
                  <c:v>44404.969641203701</c:v>
                </c:pt>
                <c:pt idx="1327">
                  <c:v>44404.971608796302</c:v>
                </c:pt>
                <c:pt idx="1328">
                  <c:v>44404.97252314815</c:v>
                </c:pt>
                <c:pt idx="1329">
                  <c:v>44404.972731481481</c:v>
                </c:pt>
                <c:pt idx="1330">
                  <c:v>44404.972743055558</c:v>
                </c:pt>
                <c:pt idx="1331">
                  <c:v>44404.972824074073</c:v>
                </c:pt>
                <c:pt idx="1332">
                  <c:v>44404.973425925928</c:v>
                </c:pt>
                <c:pt idx="1333">
                  <c:v>44404.976539351846</c:v>
                </c:pt>
                <c:pt idx="1334">
                  <c:v>44404.976909722223</c:v>
                </c:pt>
                <c:pt idx="1335">
                  <c:v>44404.97693287037</c:v>
                </c:pt>
                <c:pt idx="1336">
                  <c:v>44404.981666666667</c:v>
                </c:pt>
                <c:pt idx="1337">
                  <c:v>44404.981747685182</c:v>
                </c:pt>
                <c:pt idx="1338">
                  <c:v>44404.982025462959</c:v>
                </c:pt>
                <c:pt idx="1339">
                  <c:v>44404.982060185182</c:v>
                </c:pt>
                <c:pt idx="1340">
                  <c:v>44404.984282407408</c:v>
                </c:pt>
                <c:pt idx="1341">
                  <c:v>44404.986793981479</c:v>
                </c:pt>
                <c:pt idx="1342">
                  <c:v>44404.988449074073</c:v>
                </c:pt>
                <c:pt idx="1343">
                  <c:v>44404.98847222222</c:v>
                </c:pt>
                <c:pt idx="1344">
                  <c:v>44404.990555555552</c:v>
                </c:pt>
                <c:pt idx="1345">
                  <c:v>44404.990567129629</c:v>
                </c:pt>
                <c:pt idx="1346">
                  <c:v>44404.997928240737</c:v>
                </c:pt>
                <c:pt idx="1347">
                  <c:v>44405.003078703703</c:v>
                </c:pt>
                <c:pt idx="1348">
                  <c:v>44405.00309027778</c:v>
                </c:pt>
                <c:pt idx="1349">
                  <c:v>44405.010451388887</c:v>
                </c:pt>
                <c:pt idx="1350">
                  <c:v>44405.010752314818</c:v>
                </c:pt>
                <c:pt idx="1351">
                  <c:v>44405.021979166668</c:v>
                </c:pt>
                <c:pt idx="1352">
                  <c:v>44405.030509259261</c:v>
                </c:pt>
                <c:pt idx="1353">
                  <c:v>44405.030740740738</c:v>
                </c:pt>
                <c:pt idx="1354">
                  <c:v>44405.035532407397</c:v>
                </c:pt>
                <c:pt idx="1355">
                  <c:v>44405.03570601852</c:v>
                </c:pt>
                <c:pt idx="1356">
                  <c:v>44405.038356481477</c:v>
                </c:pt>
                <c:pt idx="1357">
                  <c:v>44405.038368055553</c:v>
                </c:pt>
                <c:pt idx="1358">
                  <c:v>44405.038645833331</c:v>
                </c:pt>
                <c:pt idx="1359">
                  <c:v>44405.038680555554</c:v>
                </c:pt>
                <c:pt idx="1360">
                  <c:v>44405.049363425933</c:v>
                </c:pt>
                <c:pt idx="1361">
                  <c:v>44405.049386574072</c:v>
                </c:pt>
                <c:pt idx="1362">
                  <c:v>44405.060057870367</c:v>
                </c:pt>
                <c:pt idx="1363">
                  <c:v>44405.060069444437</c:v>
                </c:pt>
                <c:pt idx="1364">
                  <c:v>44405.060949074083</c:v>
                </c:pt>
                <c:pt idx="1365">
                  <c:v>44405.061886574083</c:v>
                </c:pt>
                <c:pt idx="1366">
                  <c:v>44405.067337962973</c:v>
                </c:pt>
                <c:pt idx="1367">
                  <c:v>44405.067372685182</c:v>
                </c:pt>
                <c:pt idx="1368">
                  <c:v>44405.067557870367</c:v>
                </c:pt>
                <c:pt idx="1369">
                  <c:v>44405.067685185182</c:v>
                </c:pt>
                <c:pt idx="1370">
                  <c:v>44405.07303240741</c:v>
                </c:pt>
                <c:pt idx="1371">
                  <c:v>44405.073310185187</c:v>
                </c:pt>
                <c:pt idx="1372">
                  <c:v>44405.073379629634</c:v>
                </c:pt>
                <c:pt idx="1373">
                  <c:v>44405.073414351849</c:v>
                </c:pt>
                <c:pt idx="1374">
                  <c:v>44405.083402777767</c:v>
                </c:pt>
                <c:pt idx="1375">
                  <c:v>44405.083414351851</c:v>
                </c:pt>
                <c:pt idx="1376">
                  <c:v>44405.083425925928</c:v>
                </c:pt>
                <c:pt idx="1377">
                  <c:v>44405.089675925927</c:v>
                </c:pt>
                <c:pt idx="1378">
                  <c:v>44405.097939814812</c:v>
                </c:pt>
                <c:pt idx="1379">
                  <c:v>44405.097951388889</c:v>
                </c:pt>
                <c:pt idx="1380">
                  <c:v>44405.097962962973</c:v>
                </c:pt>
                <c:pt idx="1381">
                  <c:v>44405.097986111112</c:v>
                </c:pt>
                <c:pt idx="1382">
                  <c:v>44405.098055555558</c:v>
                </c:pt>
                <c:pt idx="1383">
                  <c:v>44405.098217592589</c:v>
                </c:pt>
                <c:pt idx="1384">
                  <c:v>44405.098356481481</c:v>
                </c:pt>
                <c:pt idx="1385">
                  <c:v>44405.098645833343</c:v>
                </c:pt>
                <c:pt idx="1386">
                  <c:v>44405.098865740743</c:v>
                </c:pt>
                <c:pt idx="1387">
                  <c:v>44405.099143518521</c:v>
                </c:pt>
                <c:pt idx="1388">
                  <c:v>44405.099398148152</c:v>
                </c:pt>
                <c:pt idx="1389">
                  <c:v>44405.099687499998</c:v>
                </c:pt>
                <c:pt idx="1390">
                  <c:v>44405.100011574083</c:v>
                </c:pt>
                <c:pt idx="1391">
                  <c:v>44405.100312499999</c:v>
                </c:pt>
                <c:pt idx="1392">
                  <c:v>44405.100671296299</c:v>
                </c:pt>
                <c:pt idx="1393">
                  <c:v>44405.101134259261</c:v>
                </c:pt>
                <c:pt idx="1394">
                  <c:v>44405.1016087963</c:v>
                </c:pt>
                <c:pt idx="1395">
                  <c:v>44405.102175925917</c:v>
                </c:pt>
                <c:pt idx="1396">
                  <c:v>44405.105324074073</c:v>
                </c:pt>
                <c:pt idx="1397">
                  <c:v>44405.107025462959</c:v>
                </c:pt>
                <c:pt idx="1398">
                  <c:v>44405.107071759259</c:v>
                </c:pt>
                <c:pt idx="1399">
                  <c:v>44405.109502314823</c:v>
                </c:pt>
                <c:pt idx="1400">
                  <c:v>44405.117662037039</c:v>
                </c:pt>
                <c:pt idx="1401">
                  <c:v>44405.117685185192</c:v>
                </c:pt>
                <c:pt idx="1402">
                  <c:v>44405.121053240742</c:v>
                </c:pt>
                <c:pt idx="1403">
                  <c:v>44405.128136574072</c:v>
                </c:pt>
                <c:pt idx="1404">
                  <c:v>44405.128171296303</c:v>
                </c:pt>
                <c:pt idx="1405">
                  <c:v>44405.138657407413</c:v>
                </c:pt>
                <c:pt idx="1406">
                  <c:v>44405.138692129629</c:v>
                </c:pt>
                <c:pt idx="1407">
                  <c:v>44405.148819444446</c:v>
                </c:pt>
                <c:pt idx="1408">
                  <c:v>44405.148842592593</c:v>
                </c:pt>
                <c:pt idx="1409">
                  <c:v>44405.157071759262</c:v>
                </c:pt>
                <c:pt idx="1410">
                  <c:v>44405.157083333332</c:v>
                </c:pt>
                <c:pt idx="1411">
                  <c:v>44405.157094907408</c:v>
                </c:pt>
                <c:pt idx="1412">
                  <c:v>44405.157106481478</c:v>
                </c:pt>
                <c:pt idx="1413">
                  <c:v>44405.157118055547</c:v>
                </c:pt>
                <c:pt idx="1414">
                  <c:v>44405.157129629632</c:v>
                </c:pt>
                <c:pt idx="1415">
                  <c:v>44405.157141203701</c:v>
                </c:pt>
                <c:pt idx="1416">
                  <c:v>44405.157152777778</c:v>
                </c:pt>
                <c:pt idx="1417">
                  <c:v>44405.157175925917</c:v>
                </c:pt>
                <c:pt idx="1418">
                  <c:v>44405.157187500001</c:v>
                </c:pt>
                <c:pt idx="1419">
                  <c:v>44405.157199074078</c:v>
                </c:pt>
                <c:pt idx="1420">
                  <c:v>44405.157210648147</c:v>
                </c:pt>
                <c:pt idx="1421">
                  <c:v>44405.157222222217</c:v>
                </c:pt>
                <c:pt idx="1422">
                  <c:v>44405.157233796293</c:v>
                </c:pt>
                <c:pt idx="1423">
                  <c:v>44405.157256944447</c:v>
                </c:pt>
                <c:pt idx="1424">
                  <c:v>44405.157268518517</c:v>
                </c:pt>
                <c:pt idx="1425">
                  <c:v>44405.15729166667</c:v>
                </c:pt>
                <c:pt idx="1426">
                  <c:v>44405.15730324074</c:v>
                </c:pt>
                <c:pt idx="1427">
                  <c:v>44405.157326388893</c:v>
                </c:pt>
                <c:pt idx="1428">
                  <c:v>44405.157349537039</c:v>
                </c:pt>
                <c:pt idx="1429">
                  <c:v>44405.157372685193</c:v>
                </c:pt>
                <c:pt idx="1430">
                  <c:v>44405.157465277778</c:v>
                </c:pt>
                <c:pt idx="1431">
                  <c:v>44405.157986111109</c:v>
                </c:pt>
                <c:pt idx="1432">
                  <c:v>44405.158692129633</c:v>
                </c:pt>
                <c:pt idx="1433">
                  <c:v>44405.15898148148</c:v>
                </c:pt>
                <c:pt idx="1434">
                  <c:v>44405.158993055556</c:v>
                </c:pt>
                <c:pt idx="1435">
                  <c:v>44405.159004629633</c:v>
                </c:pt>
                <c:pt idx="1436">
                  <c:v>44405.160115740742</c:v>
                </c:pt>
                <c:pt idx="1437">
                  <c:v>44405.165358796286</c:v>
                </c:pt>
                <c:pt idx="1438">
                  <c:v>44405.165601851862</c:v>
                </c:pt>
                <c:pt idx="1439">
                  <c:v>44405.166284722232</c:v>
                </c:pt>
                <c:pt idx="1440">
                  <c:v>44405.171180555553</c:v>
                </c:pt>
                <c:pt idx="1441">
                  <c:v>44405.171203703707</c:v>
                </c:pt>
                <c:pt idx="1442">
                  <c:v>44405.17827546296</c:v>
                </c:pt>
                <c:pt idx="1443">
                  <c:v>44405.181990740741</c:v>
                </c:pt>
                <c:pt idx="1444">
                  <c:v>44405.182002314818</c:v>
                </c:pt>
                <c:pt idx="1445">
                  <c:v>44405.191759259258</c:v>
                </c:pt>
                <c:pt idx="1446">
                  <c:v>44405.212592592587</c:v>
                </c:pt>
                <c:pt idx="1447">
                  <c:v>44405.214571759258</c:v>
                </c:pt>
                <c:pt idx="1448">
                  <c:v>44405.214583333327</c:v>
                </c:pt>
                <c:pt idx="1449">
                  <c:v>44405.22515046296</c:v>
                </c:pt>
                <c:pt idx="1450">
                  <c:v>44405.225173611107</c:v>
                </c:pt>
                <c:pt idx="1451">
                  <c:v>44405.235648148147</c:v>
                </c:pt>
                <c:pt idx="1452">
                  <c:v>44405.235659722217</c:v>
                </c:pt>
                <c:pt idx="1453">
                  <c:v>44405.24628472222</c:v>
                </c:pt>
                <c:pt idx="1454">
                  <c:v>44405.246296296304</c:v>
                </c:pt>
                <c:pt idx="1455">
                  <c:v>44405.257187499999</c:v>
                </c:pt>
                <c:pt idx="1456">
                  <c:v>44405.257199074083</c:v>
                </c:pt>
                <c:pt idx="1457">
                  <c:v>44405.268078703702</c:v>
                </c:pt>
                <c:pt idx="1458">
                  <c:v>44405.268101851849</c:v>
                </c:pt>
                <c:pt idx="1459">
                  <c:v>44405.279166666667</c:v>
                </c:pt>
                <c:pt idx="1460">
                  <c:v>44405.279178240737</c:v>
                </c:pt>
                <c:pt idx="1461">
                  <c:v>44405.290243055562</c:v>
                </c:pt>
                <c:pt idx="1462">
                  <c:v>44405.290254629632</c:v>
                </c:pt>
                <c:pt idx="1463">
                  <c:v>44405.301435185182</c:v>
                </c:pt>
                <c:pt idx="1464">
                  <c:v>44405.301446759258</c:v>
                </c:pt>
                <c:pt idx="1465">
                  <c:v>44405.334861111107</c:v>
                </c:pt>
                <c:pt idx="1466">
                  <c:v>44405.334872685176</c:v>
                </c:pt>
                <c:pt idx="1467">
                  <c:v>44405.345821759263</c:v>
                </c:pt>
                <c:pt idx="1468">
                  <c:v>44405.345833333333</c:v>
                </c:pt>
                <c:pt idx="1469">
                  <c:v>44405.355590277781</c:v>
                </c:pt>
                <c:pt idx="1470">
                  <c:v>44405.35560185185</c:v>
                </c:pt>
                <c:pt idx="1471">
                  <c:v>44405.356550925928</c:v>
                </c:pt>
                <c:pt idx="1472">
                  <c:v>44405.356585648151</c:v>
                </c:pt>
                <c:pt idx="1473">
                  <c:v>44405.367881944447</c:v>
                </c:pt>
                <c:pt idx="1474">
                  <c:v>44405.367893518523</c:v>
                </c:pt>
                <c:pt idx="1475">
                  <c:v>44405.370752314811</c:v>
                </c:pt>
                <c:pt idx="1476">
                  <c:v>44405.370949074073</c:v>
                </c:pt>
                <c:pt idx="1477">
                  <c:v>44405.371967592589</c:v>
                </c:pt>
                <c:pt idx="1478">
                  <c:v>44405.372060185182</c:v>
                </c:pt>
                <c:pt idx="1479">
                  <c:v>44405.373090277782</c:v>
                </c:pt>
                <c:pt idx="1480">
                  <c:v>44405.373124999998</c:v>
                </c:pt>
                <c:pt idx="1481">
                  <c:v>44405.375231481477</c:v>
                </c:pt>
                <c:pt idx="1482">
                  <c:v>44405.376689814817</c:v>
                </c:pt>
                <c:pt idx="1483">
                  <c:v>44405.38</c:v>
                </c:pt>
                <c:pt idx="1484">
                  <c:v>44405.380011574067</c:v>
                </c:pt>
                <c:pt idx="1485">
                  <c:v>44405.380752314813</c:v>
                </c:pt>
                <c:pt idx="1486">
                  <c:v>44405.38077546296</c:v>
                </c:pt>
                <c:pt idx="1487">
                  <c:v>44405.382407407407</c:v>
                </c:pt>
                <c:pt idx="1488">
                  <c:v>44405.382476851853</c:v>
                </c:pt>
                <c:pt idx="1489">
                  <c:v>44405.392592592587</c:v>
                </c:pt>
                <c:pt idx="1490">
                  <c:v>44405.392604166656</c:v>
                </c:pt>
                <c:pt idx="1491">
                  <c:v>44405.405034722222</c:v>
                </c:pt>
                <c:pt idx="1492">
                  <c:v>44405.405046296299</c:v>
                </c:pt>
                <c:pt idx="1493">
                  <c:v>44405.417442129627</c:v>
                </c:pt>
                <c:pt idx="1494">
                  <c:v>44405.417453703703</c:v>
                </c:pt>
                <c:pt idx="1495">
                  <c:v>44405.44153935185</c:v>
                </c:pt>
                <c:pt idx="1496">
                  <c:v>44405.441550925927</c:v>
                </c:pt>
                <c:pt idx="1497">
                  <c:v>44405.453587962962</c:v>
                </c:pt>
                <c:pt idx="1498">
                  <c:v>44405.453599537039</c:v>
                </c:pt>
                <c:pt idx="1499">
                  <c:v>44405.466111111113</c:v>
                </c:pt>
                <c:pt idx="1500">
                  <c:v>44405.466122685182</c:v>
                </c:pt>
                <c:pt idx="1501">
                  <c:v>44405.478043981479</c:v>
                </c:pt>
                <c:pt idx="1502">
                  <c:v>44405.478055555563</c:v>
                </c:pt>
                <c:pt idx="1503">
                  <c:v>44405.49827546296</c:v>
                </c:pt>
                <c:pt idx="1504">
                  <c:v>44405.514467592591</c:v>
                </c:pt>
                <c:pt idx="1505">
                  <c:v>44405.514479166668</c:v>
                </c:pt>
                <c:pt idx="1506">
                  <c:v>44405.526736111111</c:v>
                </c:pt>
                <c:pt idx="1507">
                  <c:v>44405.526747685188</c:v>
                </c:pt>
                <c:pt idx="1508">
                  <c:v>44405.539664351847</c:v>
                </c:pt>
                <c:pt idx="1509">
                  <c:v>44405.539675925917</c:v>
                </c:pt>
                <c:pt idx="1510">
                  <c:v>44405.552430555559</c:v>
                </c:pt>
                <c:pt idx="1511">
                  <c:v>44405.552442129629</c:v>
                </c:pt>
                <c:pt idx="1512">
                  <c:v>44405.56527777778</c:v>
                </c:pt>
                <c:pt idx="1513">
                  <c:v>44405.565300925933</c:v>
                </c:pt>
                <c:pt idx="1514">
                  <c:v>44405.578009259261</c:v>
                </c:pt>
                <c:pt idx="1515">
                  <c:v>44405.578020833331</c:v>
                </c:pt>
                <c:pt idx="1516">
                  <c:v>44405.582233796304</c:v>
                </c:pt>
                <c:pt idx="1517">
                  <c:v>44405.587962962964</c:v>
                </c:pt>
                <c:pt idx="1518">
                  <c:v>44405.591412037043</c:v>
                </c:pt>
                <c:pt idx="1519">
                  <c:v>44405.591435185182</c:v>
                </c:pt>
                <c:pt idx="1520">
                  <c:v>44405.604398148149</c:v>
                </c:pt>
                <c:pt idx="1521">
                  <c:v>44405.604421296302</c:v>
                </c:pt>
                <c:pt idx="1522">
                  <c:v>44405.612754629627</c:v>
                </c:pt>
                <c:pt idx="1523">
                  <c:v>44405.620324074072</c:v>
                </c:pt>
                <c:pt idx="1524">
                  <c:v>44405.628321759257</c:v>
                </c:pt>
                <c:pt idx="1525">
                  <c:v>44405.630208333343</c:v>
                </c:pt>
                <c:pt idx="1526">
                  <c:v>44405.630231481482</c:v>
                </c:pt>
                <c:pt idx="1527">
                  <c:v>44405.643414351849</c:v>
                </c:pt>
                <c:pt idx="1528">
                  <c:v>44405.643425925933</c:v>
                </c:pt>
                <c:pt idx="1529">
                  <c:v>44405.656597222223</c:v>
                </c:pt>
                <c:pt idx="1530">
                  <c:v>44405.656608796293</c:v>
                </c:pt>
                <c:pt idx="1531">
                  <c:v>44405.669456018521</c:v>
                </c:pt>
                <c:pt idx="1532">
                  <c:v>44405.669479166667</c:v>
                </c:pt>
                <c:pt idx="1533">
                  <c:v>44405.682210648149</c:v>
                </c:pt>
                <c:pt idx="1534">
                  <c:v>44405.682222222233</c:v>
                </c:pt>
                <c:pt idx="1535">
                  <c:v>44405.691284722219</c:v>
                </c:pt>
                <c:pt idx="1536">
                  <c:v>44405.695115740738</c:v>
                </c:pt>
                <c:pt idx="1537">
                  <c:v>44405.695127314822</c:v>
                </c:pt>
                <c:pt idx="1538">
                  <c:v>44405.70453703704</c:v>
                </c:pt>
                <c:pt idx="1539">
                  <c:v>44405.707395833328</c:v>
                </c:pt>
                <c:pt idx="1540">
                  <c:v>44405.707407407397</c:v>
                </c:pt>
                <c:pt idx="1541">
                  <c:v>44405.711018518523</c:v>
                </c:pt>
                <c:pt idx="1542">
                  <c:v>44405.715648148151</c:v>
                </c:pt>
                <c:pt idx="1543">
                  <c:v>44405.718414351853</c:v>
                </c:pt>
                <c:pt idx="1544">
                  <c:v>44405.718425925923</c:v>
                </c:pt>
                <c:pt idx="1545">
                  <c:v>44405.7184375</c:v>
                </c:pt>
                <c:pt idx="1546">
                  <c:v>44405.723287037043</c:v>
                </c:pt>
                <c:pt idx="1547">
                  <c:v>44405.729305555556</c:v>
                </c:pt>
                <c:pt idx="1548">
                  <c:v>44405.729317129633</c:v>
                </c:pt>
                <c:pt idx="1549">
                  <c:v>44405.74114583333</c:v>
                </c:pt>
                <c:pt idx="1550">
                  <c:v>44405.741157407407</c:v>
                </c:pt>
                <c:pt idx="1551">
                  <c:v>44405.752511574072</c:v>
                </c:pt>
                <c:pt idx="1552">
                  <c:v>44405.753171296303</c:v>
                </c:pt>
                <c:pt idx="1553">
                  <c:v>44405.753182870372</c:v>
                </c:pt>
                <c:pt idx="1554">
                  <c:v>44405.763043981482</c:v>
                </c:pt>
                <c:pt idx="1555">
                  <c:v>44405.764814814807</c:v>
                </c:pt>
                <c:pt idx="1556">
                  <c:v>44405.764826388891</c:v>
                </c:pt>
                <c:pt idx="1557">
                  <c:v>44405.776631944442</c:v>
                </c:pt>
                <c:pt idx="1558">
                  <c:v>44405.776655092603</c:v>
                </c:pt>
                <c:pt idx="1559">
                  <c:v>44405.788842592592</c:v>
                </c:pt>
                <c:pt idx="1560">
                  <c:v>44405.788854166669</c:v>
                </c:pt>
                <c:pt idx="1561">
                  <c:v>44405.800983796304</c:v>
                </c:pt>
                <c:pt idx="1562">
                  <c:v>44405.800995370373</c:v>
                </c:pt>
                <c:pt idx="1563">
                  <c:v>44405.813252314823</c:v>
                </c:pt>
                <c:pt idx="1564">
                  <c:v>44405.813263888893</c:v>
                </c:pt>
                <c:pt idx="1565">
                  <c:v>44405.825706018521</c:v>
                </c:pt>
                <c:pt idx="1566">
                  <c:v>44405.82571759259</c:v>
                </c:pt>
                <c:pt idx="1567">
                  <c:v>44405.83792824074</c:v>
                </c:pt>
                <c:pt idx="1568">
                  <c:v>44405.837939814817</c:v>
                </c:pt>
                <c:pt idx="1569">
                  <c:v>44405.851539351846</c:v>
                </c:pt>
                <c:pt idx="1570">
                  <c:v>44405.859050925923</c:v>
                </c:pt>
                <c:pt idx="1571">
                  <c:v>44405.862164351849</c:v>
                </c:pt>
                <c:pt idx="1572">
                  <c:v>44405.862175925933</c:v>
                </c:pt>
                <c:pt idx="1573">
                  <c:v>44405.867268518523</c:v>
                </c:pt>
                <c:pt idx="1574">
                  <c:v>44405.878842592603</c:v>
                </c:pt>
                <c:pt idx="1575">
                  <c:v>44405.885162037041</c:v>
                </c:pt>
                <c:pt idx="1576">
                  <c:v>44405.88517361111</c:v>
                </c:pt>
                <c:pt idx="1577">
                  <c:v>44405.89503472222</c:v>
                </c:pt>
                <c:pt idx="1578">
                  <c:v>44405.895046296297</c:v>
                </c:pt>
                <c:pt idx="1579">
                  <c:v>44405.906215277777</c:v>
                </c:pt>
                <c:pt idx="1580">
                  <c:v>44405.906226851846</c:v>
                </c:pt>
                <c:pt idx="1581">
                  <c:v>44405.913124999999</c:v>
                </c:pt>
                <c:pt idx="1582">
                  <c:v>44405.914641203701</c:v>
                </c:pt>
                <c:pt idx="1583">
                  <c:v>44405.916747685187</c:v>
                </c:pt>
                <c:pt idx="1584">
                  <c:v>44405.916759259257</c:v>
                </c:pt>
                <c:pt idx="1585">
                  <c:v>44405.925775462973</c:v>
                </c:pt>
                <c:pt idx="1586">
                  <c:v>44405.926793981482</c:v>
                </c:pt>
                <c:pt idx="1587">
                  <c:v>44405.926817129628</c:v>
                </c:pt>
                <c:pt idx="1588">
                  <c:v>44405.936747685177</c:v>
                </c:pt>
                <c:pt idx="1589">
                  <c:v>44405.93677083333</c:v>
                </c:pt>
                <c:pt idx="1590">
                  <c:v>44405.946481481478</c:v>
                </c:pt>
                <c:pt idx="1591">
                  <c:v>44405.946493055562</c:v>
                </c:pt>
                <c:pt idx="1592">
                  <c:v>44405.95789351852</c:v>
                </c:pt>
                <c:pt idx="1593">
                  <c:v>44405.957905092589</c:v>
                </c:pt>
                <c:pt idx="1594">
                  <c:v>44405.969594907408</c:v>
                </c:pt>
                <c:pt idx="1595">
                  <c:v>44405.969606481478</c:v>
                </c:pt>
                <c:pt idx="1596">
                  <c:v>44405.979791666658</c:v>
                </c:pt>
                <c:pt idx="1597">
                  <c:v>44405.979803240742</c:v>
                </c:pt>
                <c:pt idx="1598">
                  <c:v>44405.990381944437</c:v>
                </c:pt>
                <c:pt idx="1599">
                  <c:v>44405.990405092591</c:v>
                </c:pt>
                <c:pt idx="1600">
                  <c:v>44406.001469907409</c:v>
                </c:pt>
                <c:pt idx="1601">
                  <c:v>44406.001481481479</c:v>
                </c:pt>
                <c:pt idx="1602">
                  <c:v>44406.013009259259</c:v>
                </c:pt>
                <c:pt idx="1603">
                  <c:v>44406.013020833343</c:v>
                </c:pt>
                <c:pt idx="1604">
                  <c:v>44406.021747685183</c:v>
                </c:pt>
                <c:pt idx="1605">
                  <c:v>44406.024409722217</c:v>
                </c:pt>
                <c:pt idx="1606">
                  <c:v>44406.024421296293</c:v>
                </c:pt>
                <c:pt idx="1607">
                  <c:v>44406.034270833326</c:v>
                </c:pt>
                <c:pt idx="1608">
                  <c:v>44406.03634259259</c:v>
                </c:pt>
                <c:pt idx="1609">
                  <c:v>44406.036354166667</c:v>
                </c:pt>
                <c:pt idx="1610">
                  <c:v>44406.04896990741</c:v>
                </c:pt>
                <c:pt idx="1611">
                  <c:v>44406.048981481479</c:v>
                </c:pt>
                <c:pt idx="1612">
                  <c:v>44406.054247685177</c:v>
                </c:pt>
                <c:pt idx="1613">
                  <c:v>44406.054444444453</c:v>
                </c:pt>
                <c:pt idx="1614">
                  <c:v>44406.054942129631</c:v>
                </c:pt>
                <c:pt idx="1615">
                  <c:v>44406.055428240739</c:v>
                </c:pt>
                <c:pt idx="1616">
                  <c:v>44406.057337962957</c:v>
                </c:pt>
                <c:pt idx="1617">
                  <c:v>44406.058229166672</c:v>
                </c:pt>
                <c:pt idx="1618">
                  <c:v>44406.058900462973</c:v>
                </c:pt>
                <c:pt idx="1619">
                  <c:v>44406.060173611113</c:v>
                </c:pt>
                <c:pt idx="1620">
                  <c:v>44406.060196759259</c:v>
                </c:pt>
                <c:pt idx="1621">
                  <c:v>44406.06454861111</c:v>
                </c:pt>
                <c:pt idx="1622">
                  <c:v>44406.066608796304</c:v>
                </c:pt>
                <c:pt idx="1623">
                  <c:v>44406.066620370373</c:v>
                </c:pt>
                <c:pt idx="1624">
                  <c:v>44406.066631944443</c:v>
                </c:pt>
                <c:pt idx="1625">
                  <c:v>44406.066643518519</c:v>
                </c:pt>
                <c:pt idx="1626">
                  <c:v>44406.066689814812</c:v>
                </c:pt>
                <c:pt idx="1627">
                  <c:v>44406.066805555558</c:v>
                </c:pt>
                <c:pt idx="1628">
                  <c:v>44406.067025462973</c:v>
                </c:pt>
                <c:pt idx="1629">
                  <c:v>44406.067303240743</c:v>
                </c:pt>
                <c:pt idx="1630">
                  <c:v>44406.067557870367</c:v>
                </c:pt>
                <c:pt idx="1631">
                  <c:v>44406.06795138889</c:v>
                </c:pt>
                <c:pt idx="1632">
                  <c:v>44406.06826388889</c:v>
                </c:pt>
                <c:pt idx="1633">
                  <c:v>44406.068599537037</c:v>
                </c:pt>
                <c:pt idx="1634">
                  <c:v>44406.069097222222</c:v>
                </c:pt>
                <c:pt idx="1635">
                  <c:v>44406.069525462961</c:v>
                </c:pt>
                <c:pt idx="1636">
                  <c:v>44406.0700462963</c:v>
                </c:pt>
                <c:pt idx="1637">
                  <c:v>44406.070787037039</c:v>
                </c:pt>
                <c:pt idx="1638">
                  <c:v>44406.070856481478</c:v>
                </c:pt>
                <c:pt idx="1639">
                  <c:v>44406.070902777778</c:v>
                </c:pt>
                <c:pt idx="1640">
                  <c:v>44406.070914351847</c:v>
                </c:pt>
                <c:pt idx="1641">
                  <c:v>44406.070925925917</c:v>
                </c:pt>
                <c:pt idx="1642">
                  <c:v>44406.070949074077</c:v>
                </c:pt>
                <c:pt idx="1643">
                  <c:v>44406.070972222216</c:v>
                </c:pt>
                <c:pt idx="1644">
                  <c:v>44406.070983796293</c:v>
                </c:pt>
                <c:pt idx="1645">
                  <c:v>44406.07099537037</c:v>
                </c:pt>
                <c:pt idx="1646">
                  <c:v>44406.071006944447</c:v>
                </c:pt>
                <c:pt idx="1647">
                  <c:v>44406.071018518523</c:v>
                </c:pt>
                <c:pt idx="1648">
                  <c:v>44406.071030092593</c:v>
                </c:pt>
                <c:pt idx="1649">
                  <c:v>44406.071053240739</c:v>
                </c:pt>
                <c:pt idx="1650">
                  <c:v>44406.071111111109</c:v>
                </c:pt>
                <c:pt idx="1651">
                  <c:v>44406.071122685193</c:v>
                </c:pt>
                <c:pt idx="1652">
                  <c:v>44406.071134259262</c:v>
                </c:pt>
                <c:pt idx="1653">
                  <c:v>44406.071273148147</c:v>
                </c:pt>
                <c:pt idx="1654">
                  <c:v>44406.071805555563</c:v>
                </c:pt>
                <c:pt idx="1655">
                  <c:v>44406.077106481483</c:v>
                </c:pt>
                <c:pt idx="1656">
                  <c:v>44406.090196759258</c:v>
                </c:pt>
                <c:pt idx="1657">
                  <c:v>44406.094212962962</c:v>
                </c:pt>
                <c:pt idx="1658">
                  <c:v>44406.094224537039</c:v>
                </c:pt>
                <c:pt idx="1659">
                  <c:v>44406.101898148147</c:v>
                </c:pt>
                <c:pt idx="1660">
                  <c:v>44406.105844907397</c:v>
                </c:pt>
                <c:pt idx="1661">
                  <c:v>44406.105868055558</c:v>
                </c:pt>
                <c:pt idx="1662">
                  <c:v>44406.118159722217</c:v>
                </c:pt>
                <c:pt idx="1663">
                  <c:v>44406.11818287037</c:v>
                </c:pt>
                <c:pt idx="1664">
                  <c:v>44406.130486111113</c:v>
                </c:pt>
                <c:pt idx="1665">
                  <c:v>44406.130497685182</c:v>
                </c:pt>
                <c:pt idx="1666">
                  <c:v>44406.136064814818</c:v>
                </c:pt>
                <c:pt idx="1667">
                  <c:v>44406.136087962957</c:v>
                </c:pt>
                <c:pt idx="1668">
                  <c:v>44406.137962962966</c:v>
                </c:pt>
                <c:pt idx="1669">
                  <c:v>44406.138206018521</c:v>
                </c:pt>
                <c:pt idx="1670">
                  <c:v>44406.13894675926</c:v>
                </c:pt>
                <c:pt idx="1671">
                  <c:v>44406.139062499999</c:v>
                </c:pt>
                <c:pt idx="1672">
                  <c:v>44406.139618055553</c:v>
                </c:pt>
                <c:pt idx="1673">
                  <c:v>44406.139664351853</c:v>
                </c:pt>
                <c:pt idx="1674">
                  <c:v>44406.139953703707</c:v>
                </c:pt>
                <c:pt idx="1675">
                  <c:v>44406.140104166669</c:v>
                </c:pt>
                <c:pt idx="1676">
                  <c:v>44406.140428240738</c:v>
                </c:pt>
                <c:pt idx="1677">
                  <c:v>44406.140462962961</c:v>
                </c:pt>
                <c:pt idx="1678">
                  <c:v>44406.142766203702</c:v>
                </c:pt>
                <c:pt idx="1679">
                  <c:v>44406.142777777779</c:v>
                </c:pt>
                <c:pt idx="1680">
                  <c:v>44406.148576388892</c:v>
                </c:pt>
                <c:pt idx="1681">
                  <c:v>44406.152719907397</c:v>
                </c:pt>
                <c:pt idx="1682">
                  <c:v>44406.15353009259</c:v>
                </c:pt>
                <c:pt idx="1683">
                  <c:v>44406.153564814813</c:v>
                </c:pt>
                <c:pt idx="1684">
                  <c:v>44406.155624999999</c:v>
                </c:pt>
                <c:pt idx="1685">
                  <c:v>44406.155752314808</c:v>
                </c:pt>
                <c:pt idx="1686">
                  <c:v>44406.1559375</c:v>
                </c:pt>
                <c:pt idx="1687">
                  <c:v>44406.157372685193</c:v>
                </c:pt>
                <c:pt idx="1688">
                  <c:v>44406.157824074071</c:v>
                </c:pt>
                <c:pt idx="1689">
                  <c:v>44406.157835648148</c:v>
                </c:pt>
                <c:pt idx="1690">
                  <c:v>44406.157951388886</c:v>
                </c:pt>
                <c:pt idx="1691">
                  <c:v>44406.157986111109</c:v>
                </c:pt>
                <c:pt idx="1692">
                  <c:v>44406.162395833337</c:v>
                </c:pt>
                <c:pt idx="1693">
                  <c:v>44406.162569444437</c:v>
                </c:pt>
                <c:pt idx="1694">
                  <c:v>44406.162789351853</c:v>
                </c:pt>
                <c:pt idx="1695">
                  <c:v>44406.162847222222</c:v>
                </c:pt>
                <c:pt idx="1696">
                  <c:v>44406.162986111107</c:v>
                </c:pt>
                <c:pt idx="1697">
                  <c:v>44406.16306712963</c:v>
                </c:pt>
                <c:pt idx="1698">
                  <c:v>44406.163611111107</c:v>
                </c:pt>
                <c:pt idx="1699">
                  <c:v>44406.163645833331</c:v>
                </c:pt>
                <c:pt idx="1700">
                  <c:v>44406.164085648154</c:v>
                </c:pt>
                <c:pt idx="1701">
                  <c:v>44406.164097222223</c:v>
                </c:pt>
                <c:pt idx="1702">
                  <c:v>44406.164594907408</c:v>
                </c:pt>
                <c:pt idx="1703">
                  <c:v>44406.164606481478</c:v>
                </c:pt>
                <c:pt idx="1704">
                  <c:v>44406.166435185187</c:v>
                </c:pt>
                <c:pt idx="1705">
                  <c:v>44406.16646990741</c:v>
                </c:pt>
                <c:pt idx="1706">
                  <c:v>44406.166631944441</c:v>
                </c:pt>
                <c:pt idx="1707">
                  <c:v>44406.166817129633</c:v>
                </c:pt>
                <c:pt idx="1708">
                  <c:v>44406.167303240742</c:v>
                </c:pt>
                <c:pt idx="1709">
                  <c:v>44406.16810185185</c:v>
                </c:pt>
                <c:pt idx="1710">
                  <c:v>44406.169618055559</c:v>
                </c:pt>
                <c:pt idx="1711">
                  <c:v>44406.169710648152</c:v>
                </c:pt>
                <c:pt idx="1712">
                  <c:v>44406.16983796296</c:v>
                </c:pt>
                <c:pt idx="1713">
                  <c:v>44406.169861111113</c:v>
                </c:pt>
                <c:pt idx="1714">
                  <c:v>44406.171099537038</c:v>
                </c:pt>
                <c:pt idx="1715">
                  <c:v>44406.171111111107</c:v>
                </c:pt>
                <c:pt idx="1716">
                  <c:v>44406.172037037039</c:v>
                </c:pt>
                <c:pt idx="1717">
                  <c:v>44406.179745370369</c:v>
                </c:pt>
                <c:pt idx="1718">
                  <c:v>44406.186863425923</c:v>
                </c:pt>
                <c:pt idx="1719">
                  <c:v>44406.186874999999</c:v>
                </c:pt>
                <c:pt idx="1720">
                  <c:v>44406.188900462963</c:v>
                </c:pt>
                <c:pt idx="1721">
                  <c:v>44406.188923611109</c:v>
                </c:pt>
                <c:pt idx="1722">
                  <c:v>44406.189155092587</c:v>
                </c:pt>
                <c:pt idx="1723">
                  <c:v>44406.189166666663</c:v>
                </c:pt>
                <c:pt idx="1724">
                  <c:v>44406.191053240742</c:v>
                </c:pt>
                <c:pt idx="1725">
                  <c:v>44406.192245370366</c:v>
                </c:pt>
                <c:pt idx="1726">
                  <c:v>44406.193599537037</c:v>
                </c:pt>
                <c:pt idx="1727">
                  <c:v>44406.193657407413</c:v>
                </c:pt>
                <c:pt idx="1728">
                  <c:v>44406.193865740737</c:v>
                </c:pt>
                <c:pt idx="1729">
                  <c:v>44406.194247685176</c:v>
                </c:pt>
                <c:pt idx="1730">
                  <c:v>44406.194756944453</c:v>
                </c:pt>
                <c:pt idx="1731">
                  <c:v>44406.194780092592</c:v>
                </c:pt>
                <c:pt idx="1732">
                  <c:v>44406.19976851852</c:v>
                </c:pt>
                <c:pt idx="1733">
                  <c:v>44406.199791666673</c:v>
                </c:pt>
                <c:pt idx="1734">
                  <c:v>44406.208819444437</c:v>
                </c:pt>
                <c:pt idx="1735">
                  <c:v>44406.218368055554</c:v>
                </c:pt>
                <c:pt idx="1736">
                  <c:v>44406.225324074083</c:v>
                </c:pt>
                <c:pt idx="1737">
                  <c:v>44406.225335648152</c:v>
                </c:pt>
                <c:pt idx="1738">
                  <c:v>44406.225347222222</c:v>
                </c:pt>
                <c:pt idx="1739">
                  <c:v>44406.225381944438</c:v>
                </c:pt>
                <c:pt idx="1740">
                  <c:v>44406.22550925926</c:v>
                </c:pt>
                <c:pt idx="1741">
                  <c:v>44406.225763888891</c:v>
                </c:pt>
                <c:pt idx="1742">
                  <c:v>44406.226215277777</c:v>
                </c:pt>
                <c:pt idx="1743">
                  <c:v>44406.226875</c:v>
                </c:pt>
                <c:pt idx="1744">
                  <c:v>44406.232141203713</c:v>
                </c:pt>
                <c:pt idx="1745">
                  <c:v>44406.236574074072</c:v>
                </c:pt>
                <c:pt idx="1746">
                  <c:v>44406.2419212963</c:v>
                </c:pt>
                <c:pt idx="1747">
                  <c:v>44406.250543981478</c:v>
                </c:pt>
                <c:pt idx="1748">
                  <c:v>44406.258761574078</c:v>
                </c:pt>
                <c:pt idx="1749">
                  <c:v>44406.271747685183</c:v>
                </c:pt>
                <c:pt idx="1750">
                  <c:v>44406.2887962963</c:v>
                </c:pt>
                <c:pt idx="1751">
                  <c:v>44406.303530092591</c:v>
                </c:pt>
                <c:pt idx="1752">
                  <c:v>44406.323159722233</c:v>
                </c:pt>
                <c:pt idx="1753">
                  <c:v>44406.339537037027</c:v>
                </c:pt>
                <c:pt idx="1754">
                  <c:v>44406.36042824074</c:v>
                </c:pt>
                <c:pt idx="1755">
                  <c:v>44406.387418981481</c:v>
                </c:pt>
                <c:pt idx="1756">
                  <c:v>44406.407939814817</c:v>
                </c:pt>
                <c:pt idx="1757">
                  <c:v>44406.432303240741</c:v>
                </c:pt>
                <c:pt idx="1758">
                  <c:v>44406.455717592587</c:v>
                </c:pt>
                <c:pt idx="1759">
                  <c:v>44406.48064814815</c:v>
                </c:pt>
              </c:numCache>
            </c:numRef>
          </c:xVal>
          <c:yVal>
            <c:numRef>
              <c:f>Sheet5!$N$53253:$N$55012</c:f>
              <c:numCache>
                <c:formatCode>General</c:formatCode>
                <c:ptCount val="1760"/>
                <c:pt idx="0">
                  <c:v>82.580000000000013</c:v>
                </c:pt>
                <c:pt idx="1">
                  <c:v>81.5</c:v>
                </c:pt>
                <c:pt idx="2">
                  <c:v>80.42</c:v>
                </c:pt>
                <c:pt idx="3">
                  <c:v>80.42</c:v>
                </c:pt>
                <c:pt idx="4">
                  <c:v>80.599999999999994</c:v>
                </c:pt>
                <c:pt idx="5">
                  <c:v>80.42</c:v>
                </c:pt>
                <c:pt idx="6">
                  <c:v>80.42</c:v>
                </c:pt>
                <c:pt idx="7">
                  <c:v>80.42</c:v>
                </c:pt>
                <c:pt idx="8">
                  <c:v>80.42</c:v>
                </c:pt>
                <c:pt idx="9">
                  <c:v>80.599999999999994</c:v>
                </c:pt>
                <c:pt idx="10">
                  <c:v>80.42</c:v>
                </c:pt>
                <c:pt idx="11">
                  <c:v>80.42</c:v>
                </c:pt>
                <c:pt idx="12">
                  <c:v>80.599999999999994</c:v>
                </c:pt>
                <c:pt idx="13">
                  <c:v>80.599999999999994</c:v>
                </c:pt>
                <c:pt idx="14">
                  <c:v>80.599999999999994</c:v>
                </c:pt>
                <c:pt idx="15">
                  <c:v>80.78</c:v>
                </c:pt>
                <c:pt idx="16">
                  <c:v>80.599999999999994</c:v>
                </c:pt>
                <c:pt idx="17">
                  <c:v>80.78</c:v>
                </c:pt>
                <c:pt idx="18">
                  <c:v>81.86</c:v>
                </c:pt>
                <c:pt idx="19">
                  <c:v>82.94</c:v>
                </c:pt>
                <c:pt idx="20">
                  <c:v>83.300000000000011</c:v>
                </c:pt>
                <c:pt idx="21">
                  <c:v>83.48</c:v>
                </c:pt>
                <c:pt idx="22">
                  <c:v>84.56</c:v>
                </c:pt>
                <c:pt idx="23">
                  <c:v>84.740000000000009</c:v>
                </c:pt>
                <c:pt idx="24">
                  <c:v>84.56</c:v>
                </c:pt>
                <c:pt idx="25">
                  <c:v>85.64</c:v>
                </c:pt>
                <c:pt idx="26">
                  <c:v>85.82</c:v>
                </c:pt>
                <c:pt idx="27">
                  <c:v>86</c:v>
                </c:pt>
                <c:pt idx="28">
                  <c:v>87.080000000000013</c:v>
                </c:pt>
                <c:pt idx="29">
                  <c:v>87.259999999999991</c:v>
                </c:pt>
                <c:pt idx="30">
                  <c:v>87.259999999999991</c:v>
                </c:pt>
                <c:pt idx="31">
                  <c:v>87.44</c:v>
                </c:pt>
                <c:pt idx="32">
                  <c:v>87.44</c:v>
                </c:pt>
                <c:pt idx="33">
                  <c:v>87.62</c:v>
                </c:pt>
                <c:pt idx="34">
                  <c:v>87.62</c:v>
                </c:pt>
                <c:pt idx="35">
                  <c:v>88.16</c:v>
                </c:pt>
                <c:pt idx="36">
                  <c:v>88.16</c:v>
                </c:pt>
                <c:pt idx="37">
                  <c:v>89.240000000000009</c:v>
                </c:pt>
                <c:pt idx="38">
                  <c:v>89.42</c:v>
                </c:pt>
                <c:pt idx="39">
                  <c:v>89.42</c:v>
                </c:pt>
                <c:pt idx="40">
                  <c:v>89.42</c:v>
                </c:pt>
                <c:pt idx="41">
                  <c:v>89.6</c:v>
                </c:pt>
                <c:pt idx="42">
                  <c:v>88.88</c:v>
                </c:pt>
                <c:pt idx="43">
                  <c:v>88.88</c:v>
                </c:pt>
                <c:pt idx="44">
                  <c:v>88.7</c:v>
                </c:pt>
                <c:pt idx="45">
                  <c:v>88.52</c:v>
                </c:pt>
                <c:pt idx="46">
                  <c:v>88.34</c:v>
                </c:pt>
                <c:pt idx="47">
                  <c:v>88.34</c:v>
                </c:pt>
                <c:pt idx="48">
                  <c:v>88.7</c:v>
                </c:pt>
                <c:pt idx="49">
                  <c:v>88.7</c:v>
                </c:pt>
                <c:pt idx="50">
                  <c:v>88.7</c:v>
                </c:pt>
                <c:pt idx="51">
                  <c:v>88.7</c:v>
                </c:pt>
                <c:pt idx="52">
                  <c:v>88.7</c:v>
                </c:pt>
                <c:pt idx="53">
                  <c:v>88.7</c:v>
                </c:pt>
                <c:pt idx="54">
                  <c:v>88.7</c:v>
                </c:pt>
                <c:pt idx="55">
                  <c:v>88.7</c:v>
                </c:pt>
                <c:pt idx="56">
                  <c:v>88.7</c:v>
                </c:pt>
                <c:pt idx="57">
                  <c:v>88.7</c:v>
                </c:pt>
                <c:pt idx="58">
                  <c:v>88.7</c:v>
                </c:pt>
                <c:pt idx="59">
                  <c:v>88.7</c:v>
                </c:pt>
                <c:pt idx="60">
                  <c:v>88.88</c:v>
                </c:pt>
                <c:pt idx="61">
                  <c:v>88.7</c:v>
                </c:pt>
                <c:pt idx="62">
                  <c:v>88.88</c:v>
                </c:pt>
                <c:pt idx="63">
                  <c:v>88.7</c:v>
                </c:pt>
                <c:pt idx="64">
                  <c:v>88.88</c:v>
                </c:pt>
                <c:pt idx="65">
                  <c:v>88.7</c:v>
                </c:pt>
                <c:pt idx="66">
                  <c:v>88.7</c:v>
                </c:pt>
                <c:pt idx="67">
                  <c:v>88.7</c:v>
                </c:pt>
                <c:pt idx="68">
                  <c:v>88.7</c:v>
                </c:pt>
                <c:pt idx="69">
                  <c:v>88.7</c:v>
                </c:pt>
                <c:pt idx="70">
                  <c:v>88.7</c:v>
                </c:pt>
                <c:pt idx="71">
                  <c:v>88.52</c:v>
                </c:pt>
                <c:pt idx="72">
                  <c:v>88.7</c:v>
                </c:pt>
                <c:pt idx="73">
                  <c:v>88.7</c:v>
                </c:pt>
                <c:pt idx="74">
                  <c:v>88.34</c:v>
                </c:pt>
                <c:pt idx="75">
                  <c:v>88.34</c:v>
                </c:pt>
                <c:pt idx="76">
                  <c:v>88.34</c:v>
                </c:pt>
                <c:pt idx="77">
                  <c:v>88.16</c:v>
                </c:pt>
                <c:pt idx="78">
                  <c:v>88.16</c:v>
                </c:pt>
                <c:pt idx="79">
                  <c:v>88.16</c:v>
                </c:pt>
                <c:pt idx="80">
                  <c:v>88.16</c:v>
                </c:pt>
                <c:pt idx="81">
                  <c:v>88.34</c:v>
                </c:pt>
                <c:pt idx="82">
                  <c:v>88.34</c:v>
                </c:pt>
                <c:pt idx="83">
                  <c:v>88.16</c:v>
                </c:pt>
                <c:pt idx="84">
                  <c:v>88.34</c:v>
                </c:pt>
                <c:pt idx="85">
                  <c:v>88.34</c:v>
                </c:pt>
                <c:pt idx="86">
                  <c:v>88.34</c:v>
                </c:pt>
                <c:pt idx="87">
                  <c:v>88.34</c:v>
                </c:pt>
                <c:pt idx="88">
                  <c:v>88.34</c:v>
                </c:pt>
                <c:pt idx="89">
                  <c:v>88.34</c:v>
                </c:pt>
                <c:pt idx="90">
                  <c:v>88.34</c:v>
                </c:pt>
                <c:pt idx="91">
                  <c:v>88.34</c:v>
                </c:pt>
                <c:pt idx="92">
                  <c:v>88.34</c:v>
                </c:pt>
                <c:pt idx="93">
                  <c:v>88.34</c:v>
                </c:pt>
                <c:pt idx="94">
                  <c:v>88.34</c:v>
                </c:pt>
                <c:pt idx="95">
                  <c:v>88.34</c:v>
                </c:pt>
                <c:pt idx="96">
                  <c:v>88.34</c:v>
                </c:pt>
                <c:pt idx="97">
                  <c:v>88.34</c:v>
                </c:pt>
                <c:pt idx="98">
                  <c:v>88.34</c:v>
                </c:pt>
                <c:pt idx="99">
                  <c:v>88.34</c:v>
                </c:pt>
                <c:pt idx="100">
                  <c:v>88.34</c:v>
                </c:pt>
                <c:pt idx="101">
                  <c:v>88.34</c:v>
                </c:pt>
                <c:pt idx="102">
                  <c:v>88.52</c:v>
                </c:pt>
                <c:pt idx="103">
                  <c:v>88.52</c:v>
                </c:pt>
                <c:pt idx="104">
                  <c:v>88.52</c:v>
                </c:pt>
                <c:pt idx="105">
                  <c:v>88.52</c:v>
                </c:pt>
                <c:pt idx="106">
                  <c:v>88.34</c:v>
                </c:pt>
                <c:pt idx="107">
                  <c:v>88.34</c:v>
                </c:pt>
                <c:pt idx="108">
                  <c:v>88.16</c:v>
                </c:pt>
                <c:pt idx="109">
                  <c:v>88.16</c:v>
                </c:pt>
                <c:pt idx="110">
                  <c:v>88.16</c:v>
                </c:pt>
                <c:pt idx="111">
                  <c:v>88.16</c:v>
                </c:pt>
                <c:pt idx="112">
                  <c:v>88.16</c:v>
                </c:pt>
                <c:pt idx="113">
                  <c:v>88.16</c:v>
                </c:pt>
                <c:pt idx="114">
                  <c:v>88.16</c:v>
                </c:pt>
                <c:pt idx="115">
                  <c:v>88.16</c:v>
                </c:pt>
                <c:pt idx="116">
                  <c:v>88.34</c:v>
                </c:pt>
                <c:pt idx="117">
                  <c:v>88.16</c:v>
                </c:pt>
                <c:pt idx="118">
                  <c:v>88.34</c:v>
                </c:pt>
                <c:pt idx="119">
                  <c:v>88.34</c:v>
                </c:pt>
                <c:pt idx="120">
                  <c:v>88.34</c:v>
                </c:pt>
                <c:pt idx="121">
                  <c:v>88.34</c:v>
                </c:pt>
                <c:pt idx="122">
                  <c:v>88.7</c:v>
                </c:pt>
                <c:pt idx="123">
                  <c:v>88.7</c:v>
                </c:pt>
                <c:pt idx="124">
                  <c:v>89.6</c:v>
                </c:pt>
                <c:pt idx="125">
                  <c:v>89.42</c:v>
                </c:pt>
                <c:pt idx="126">
                  <c:v>90.139999999999986</c:v>
                </c:pt>
                <c:pt idx="127">
                  <c:v>90.139999999999986</c:v>
                </c:pt>
                <c:pt idx="128">
                  <c:v>90.5</c:v>
                </c:pt>
                <c:pt idx="129">
                  <c:v>90.860000000000014</c:v>
                </c:pt>
                <c:pt idx="130">
                  <c:v>91.039999999999992</c:v>
                </c:pt>
                <c:pt idx="131">
                  <c:v>91.039999999999992</c:v>
                </c:pt>
                <c:pt idx="132">
                  <c:v>91.039999999999992</c:v>
                </c:pt>
                <c:pt idx="133">
                  <c:v>91.22</c:v>
                </c:pt>
                <c:pt idx="134">
                  <c:v>91.94</c:v>
                </c:pt>
                <c:pt idx="135">
                  <c:v>91.94</c:v>
                </c:pt>
                <c:pt idx="136">
                  <c:v>92.48</c:v>
                </c:pt>
                <c:pt idx="137">
                  <c:v>92.66</c:v>
                </c:pt>
                <c:pt idx="138">
                  <c:v>93.74</c:v>
                </c:pt>
                <c:pt idx="139">
                  <c:v>93.56</c:v>
                </c:pt>
                <c:pt idx="140">
                  <c:v>93.56</c:v>
                </c:pt>
                <c:pt idx="141">
                  <c:v>94.639999999999986</c:v>
                </c:pt>
                <c:pt idx="142">
                  <c:v>94.639999999999986</c:v>
                </c:pt>
                <c:pt idx="143">
                  <c:v>94.28</c:v>
                </c:pt>
                <c:pt idx="144">
                  <c:v>95</c:v>
                </c:pt>
                <c:pt idx="145">
                  <c:v>95</c:v>
                </c:pt>
                <c:pt idx="146">
                  <c:v>96.08</c:v>
                </c:pt>
                <c:pt idx="147">
                  <c:v>96.62</c:v>
                </c:pt>
                <c:pt idx="148">
                  <c:v>96.62</c:v>
                </c:pt>
                <c:pt idx="149">
                  <c:v>96.98</c:v>
                </c:pt>
                <c:pt idx="150">
                  <c:v>96.62</c:v>
                </c:pt>
                <c:pt idx="151">
                  <c:v>96.62</c:v>
                </c:pt>
                <c:pt idx="152">
                  <c:v>96.62</c:v>
                </c:pt>
                <c:pt idx="153">
                  <c:v>96.62</c:v>
                </c:pt>
                <c:pt idx="154">
                  <c:v>96.62</c:v>
                </c:pt>
                <c:pt idx="155">
                  <c:v>96.98</c:v>
                </c:pt>
                <c:pt idx="156">
                  <c:v>96.98</c:v>
                </c:pt>
                <c:pt idx="157">
                  <c:v>97.160000000000011</c:v>
                </c:pt>
                <c:pt idx="158">
                  <c:v>97.7</c:v>
                </c:pt>
                <c:pt idx="159">
                  <c:v>98.42</c:v>
                </c:pt>
                <c:pt idx="160">
                  <c:v>98.24</c:v>
                </c:pt>
                <c:pt idx="161">
                  <c:v>98.42</c:v>
                </c:pt>
                <c:pt idx="162">
                  <c:v>98.42</c:v>
                </c:pt>
                <c:pt idx="163">
                  <c:v>98.600000000000009</c:v>
                </c:pt>
                <c:pt idx="164">
                  <c:v>98.78</c:v>
                </c:pt>
                <c:pt idx="165">
                  <c:v>98.600000000000009</c:v>
                </c:pt>
                <c:pt idx="166">
                  <c:v>98.78</c:v>
                </c:pt>
                <c:pt idx="167">
                  <c:v>99.14</c:v>
                </c:pt>
                <c:pt idx="168">
                  <c:v>99.32</c:v>
                </c:pt>
                <c:pt idx="169">
                  <c:v>99.14</c:v>
                </c:pt>
                <c:pt idx="170">
                  <c:v>99.14</c:v>
                </c:pt>
                <c:pt idx="171">
                  <c:v>99.32</c:v>
                </c:pt>
                <c:pt idx="172">
                  <c:v>99.14</c:v>
                </c:pt>
                <c:pt idx="173">
                  <c:v>99.32</c:v>
                </c:pt>
                <c:pt idx="174">
                  <c:v>99.32</c:v>
                </c:pt>
                <c:pt idx="175">
                  <c:v>99.5</c:v>
                </c:pt>
                <c:pt idx="176">
                  <c:v>99.32</c:v>
                </c:pt>
                <c:pt idx="177">
                  <c:v>99.32</c:v>
                </c:pt>
                <c:pt idx="178">
                  <c:v>99.32</c:v>
                </c:pt>
                <c:pt idx="179">
                  <c:v>99.5</c:v>
                </c:pt>
                <c:pt idx="180">
                  <c:v>99.68</c:v>
                </c:pt>
                <c:pt idx="181">
                  <c:v>99.860000000000014</c:v>
                </c:pt>
                <c:pt idx="182">
                  <c:v>99.68</c:v>
                </c:pt>
                <c:pt idx="183">
                  <c:v>99.68</c:v>
                </c:pt>
                <c:pt idx="184">
                  <c:v>99.68</c:v>
                </c:pt>
                <c:pt idx="185">
                  <c:v>99.860000000000014</c:v>
                </c:pt>
                <c:pt idx="186">
                  <c:v>99.860000000000014</c:v>
                </c:pt>
                <c:pt idx="187">
                  <c:v>100.03999999999999</c:v>
                </c:pt>
                <c:pt idx="188">
                  <c:v>99.860000000000014</c:v>
                </c:pt>
                <c:pt idx="189">
                  <c:v>99.860000000000014</c:v>
                </c:pt>
                <c:pt idx="190">
                  <c:v>99.860000000000014</c:v>
                </c:pt>
                <c:pt idx="191">
                  <c:v>100.03999999999999</c:v>
                </c:pt>
                <c:pt idx="192">
                  <c:v>101.12</c:v>
                </c:pt>
                <c:pt idx="193">
                  <c:v>102.2</c:v>
                </c:pt>
                <c:pt idx="194">
                  <c:v>102.38000000000001</c:v>
                </c:pt>
                <c:pt idx="195">
                  <c:v>102.38000000000001</c:v>
                </c:pt>
                <c:pt idx="196">
                  <c:v>103.46000000000001</c:v>
                </c:pt>
                <c:pt idx="197">
                  <c:v>103.28</c:v>
                </c:pt>
                <c:pt idx="198">
                  <c:v>103.46000000000001</c:v>
                </c:pt>
                <c:pt idx="199">
                  <c:v>103.82</c:v>
                </c:pt>
                <c:pt idx="200">
                  <c:v>103.82</c:v>
                </c:pt>
                <c:pt idx="201">
                  <c:v>104.36000000000001</c:v>
                </c:pt>
                <c:pt idx="202">
                  <c:v>104.18</c:v>
                </c:pt>
                <c:pt idx="203">
                  <c:v>104.36000000000001</c:v>
                </c:pt>
                <c:pt idx="204">
                  <c:v>104.36000000000001</c:v>
                </c:pt>
                <c:pt idx="205">
                  <c:v>104.72</c:v>
                </c:pt>
                <c:pt idx="206">
                  <c:v>104.53999999999999</c:v>
                </c:pt>
                <c:pt idx="207">
                  <c:v>104.9</c:v>
                </c:pt>
                <c:pt idx="208">
                  <c:v>104.72</c:v>
                </c:pt>
                <c:pt idx="209">
                  <c:v>104.9</c:v>
                </c:pt>
                <c:pt idx="210">
                  <c:v>105.08</c:v>
                </c:pt>
                <c:pt idx="211">
                  <c:v>105.08</c:v>
                </c:pt>
                <c:pt idx="212">
                  <c:v>105.08</c:v>
                </c:pt>
                <c:pt idx="213">
                  <c:v>105.62</c:v>
                </c:pt>
                <c:pt idx="214">
                  <c:v>105.62</c:v>
                </c:pt>
                <c:pt idx="215">
                  <c:v>105.62</c:v>
                </c:pt>
                <c:pt idx="216">
                  <c:v>105.8</c:v>
                </c:pt>
                <c:pt idx="217">
                  <c:v>105.8</c:v>
                </c:pt>
                <c:pt idx="218">
                  <c:v>105.8</c:v>
                </c:pt>
                <c:pt idx="219">
                  <c:v>106.34</c:v>
                </c:pt>
                <c:pt idx="220">
                  <c:v>106.34</c:v>
                </c:pt>
                <c:pt idx="221">
                  <c:v>106.88000000000001</c:v>
                </c:pt>
                <c:pt idx="222">
                  <c:v>106.88000000000001</c:v>
                </c:pt>
                <c:pt idx="223">
                  <c:v>107.06</c:v>
                </c:pt>
                <c:pt idx="224">
                  <c:v>107.06</c:v>
                </c:pt>
                <c:pt idx="225">
                  <c:v>107.06</c:v>
                </c:pt>
                <c:pt idx="226">
                  <c:v>107.06</c:v>
                </c:pt>
                <c:pt idx="227">
                  <c:v>107.24</c:v>
                </c:pt>
                <c:pt idx="228">
                  <c:v>107.06</c:v>
                </c:pt>
                <c:pt idx="229">
                  <c:v>107.06</c:v>
                </c:pt>
                <c:pt idx="230">
                  <c:v>107.06</c:v>
                </c:pt>
                <c:pt idx="231">
                  <c:v>107.06</c:v>
                </c:pt>
                <c:pt idx="232">
                  <c:v>107.06</c:v>
                </c:pt>
                <c:pt idx="233">
                  <c:v>107.24</c:v>
                </c:pt>
                <c:pt idx="234">
                  <c:v>107.06</c:v>
                </c:pt>
                <c:pt idx="235">
                  <c:v>107.06</c:v>
                </c:pt>
                <c:pt idx="236">
                  <c:v>107.06</c:v>
                </c:pt>
                <c:pt idx="237">
                  <c:v>107.06</c:v>
                </c:pt>
                <c:pt idx="238">
                  <c:v>107.06</c:v>
                </c:pt>
                <c:pt idx="239">
                  <c:v>107.06</c:v>
                </c:pt>
                <c:pt idx="240">
                  <c:v>107.06</c:v>
                </c:pt>
                <c:pt idx="241">
                  <c:v>107.06</c:v>
                </c:pt>
                <c:pt idx="242">
                  <c:v>107.06</c:v>
                </c:pt>
                <c:pt idx="243">
                  <c:v>107.06</c:v>
                </c:pt>
                <c:pt idx="244">
                  <c:v>107.06</c:v>
                </c:pt>
                <c:pt idx="245">
                  <c:v>107.06</c:v>
                </c:pt>
                <c:pt idx="246">
                  <c:v>107.24</c:v>
                </c:pt>
                <c:pt idx="247">
                  <c:v>107.24</c:v>
                </c:pt>
                <c:pt idx="248">
                  <c:v>107.24</c:v>
                </c:pt>
                <c:pt idx="249">
                  <c:v>107.24</c:v>
                </c:pt>
                <c:pt idx="250">
                  <c:v>107.24</c:v>
                </c:pt>
                <c:pt idx="251">
                  <c:v>107.24</c:v>
                </c:pt>
                <c:pt idx="252">
                  <c:v>107.24</c:v>
                </c:pt>
                <c:pt idx="253">
                  <c:v>107.24</c:v>
                </c:pt>
                <c:pt idx="254">
                  <c:v>107.24</c:v>
                </c:pt>
                <c:pt idx="255">
                  <c:v>107.24</c:v>
                </c:pt>
                <c:pt idx="256">
                  <c:v>107.24</c:v>
                </c:pt>
                <c:pt idx="257">
                  <c:v>107.24</c:v>
                </c:pt>
                <c:pt idx="258">
                  <c:v>107.24</c:v>
                </c:pt>
                <c:pt idx="259">
                  <c:v>107.06</c:v>
                </c:pt>
                <c:pt idx="260">
                  <c:v>107.24</c:v>
                </c:pt>
                <c:pt idx="261">
                  <c:v>107.24</c:v>
                </c:pt>
                <c:pt idx="262">
                  <c:v>107.24</c:v>
                </c:pt>
                <c:pt idx="263">
                  <c:v>107.06</c:v>
                </c:pt>
                <c:pt idx="264">
                  <c:v>107.24</c:v>
                </c:pt>
                <c:pt idx="265">
                  <c:v>107.24</c:v>
                </c:pt>
                <c:pt idx="266">
                  <c:v>107.24</c:v>
                </c:pt>
                <c:pt idx="267">
                  <c:v>107.24</c:v>
                </c:pt>
                <c:pt idx="268">
                  <c:v>107.24</c:v>
                </c:pt>
                <c:pt idx="269">
                  <c:v>107.24</c:v>
                </c:pt>
                <c:pt idx="270">
                  <c:v>107.24</c:v>
                </c:pt>
                <c:pt idx="271">
                  <c:v>107.06</c:v>
                </c:pt>
                <c:pt idx="272">
                  <c:v>107.06</c:v>
                </c:pt>
                <c:pt idx="273">
                  <c:v>107.06</c:v>
                </c:pt>
                <c:pt idx="274">
                  <c:v>107.06</c:v>
                </c:pt>
                <c:pt idx="275">
                  <c:v>107.06</c:v>
                </c:pt>
                <c:pt idx="276">
                  <c:v>107.06</c:v>
                </c:pt>
                <c:pt idx="277">
                  <c:v>107.24</c:v>
                </c:pt>
                <c:pt idx="278">
                  <c:v>107.06</c:v>
                </c:pt>
                <c:pt idx="279">
                  <c:v>107.24</c:v>
                </c:pt>
                <c:pt idx="280">
                  <c:v>107.06</c:v>
                </c:pt>
                <c:pt idx="281">
                  <c:v>107.06</c:v>
                </c:pt>
                <c:pt idx="282">
                  <c:v>107.06</c:v>
                </c:pt>
                <c:pt idx="283">
                  <c:v>107.06</c:v>
                </c:pt>
                <c:pt idx="284">
                  <c:v>107.06</c:v>
                </c:pt>
                <c:pt idx="285">
                  <c:v>107.06</c:v>
                </c:pt>
                <c:pt idx="286">
                  <c:v>107.24</c:v>
                </c:pt>
                <c:pt idx="287">
                  <c:v>107.06</c:v>
                </c:pt>
                <c:pt idx="288">
                  <c:v>107.06</c:v>
                </c:pt>
                <c:pt idx="289">
                  <c:v>107.24</c:v>
                </c:pt>
                <c:pt idx="290">
                  <c:v>107.06</c:v>
                </c:pt>
                <c:pt idx="291">
                  <c:v>107.06</c:v>
                </c:pt>
                <c:pt idx="292">
                  <c:v>107.06</c:v>
                </c:pt>
                <c:pt idx="293">
                  <c:v>105.98</c:v>
                </c:pt>
                <c:pt idx="294">
                  <c:v>105.98</c:v>
                </c:pt>
                <c:pt idx="295">
                  <c:v>105.98</c:v>
                </c:pt>
                <c:pt idx="296">
                  <c:v>105.8</c:v>
                </c:pt>
                <c:pt idx="297">
                  <c:v>105.8</c:v>
                </c:pt>
                <c:pt idx="298">
                  <c:v>105.98</c:v>
                </c:pt>
                <c:pt idx="299">
                  <c:v>105.8</c:v>
                </c:pt>
                <c:pt idx="300">
                  <c:v>105.62</c:v>
                </c:pt>
                <c:pt idx="301">
                  <c:v>105.62</c:v>
                </c:pt>
                <c:pt idx="302">
                  <c:v>105.08</c:v>
                </c:pt>
                <c:pt idx="303">
                  <c:v>105.44</c:v>
                </c:pt>
                <c:pt idx="304">
                  <c:v>105.08</c:v>
                </c:pt>
                <c:pt idx="305">
                  <c:v>105.44</c:v>
                </c:pt>
                <c:pt idx="306">
                  <c:v>105.08</c:v>
                </c:pt>
                <c:pt idx="307">
                  <c:v>105.08</c:v>
                </c:pt>
                <c:pt idx="308">
                  <c:v>104.9</c:v>
                </c:pt>
                <c:pt idx="309">
                  <c:v>104.9</c:v>
                </c:pt>
                <c:pt idx="310">
                  <c:v>104.9</c:v>
                </c:pt>
                <c:pt idx="311">
                  <c:v>105.08</c:v>
                </c:pt>
                <c:pt idx="312">
                  <c:v>104.9</c:v>
                </c:pt>
                <c:pt idx="313">
                  <c:v>104.9</c:v>
                </c:pt>
                <c:pt idx="314">
                  <c:v>104.9</c:v>
                </c:pt>
                <c:pt idx="315">
                  <c:v>104.9</c:v>
                </c:pt>
                <c:pt idx="316">
                  <c:v>105.08</c:v>
                </c:pt>
                <c:pt idx="317">
                  <c:v>104.9</c:v>
                </c:pt>
                <c:pt idx="318">
                  <c:v>105.44</c:v>
                </c:pt>
                <c:pt idx="319">
                  <c:v>105.08</c:v>
                </c:pt>
                <c:pt idx="320">
                  <c:v>105.08</c:v>
                </c:pt>
                <c:pt idx="321">
                  <c:v>105.44</c:v>
                </c:pt>
                <c:pt idx="322">
                  <c:v>105.08</c:v>
                </c:pt>
                <c:pt idx="323">
                  <c:v>105.08</c:v>
                </c:pt>
                <c:pt idx="324">
                  <c:v>105.08</c:v>
                </c:pt>
                <c:pt idx="325">
                  <c:v>105.08</c:v>
                </c:pt>
                <c:pt idx="326">
                  <c:v>105.08</c:v>
                </c:pt>
                <c:pt idx="327">
                  <c:v>105.08</c:v>
                </c:pt>
                <c:pt idx="328">
                  <c:v>105.62</c:v>
                </c:pt>
                <c:pt idx="329">
                  <c:v>105.44</c:v>
                </c:pt>
                <c:pt idx="330">
                  <c:v>105.44</c:v>
                </c:pt>
                <c:pt idx="331">
                  <c:v>105.44</c:v>
                </c:pt>
                <c:pt idx="332">
                  <c:v>105.44</c:v>
                </c:pt>
                <c:pt idx="333">
                  <c:v>105.62</c:v>
                </c:pt>
                <c:pt idx="334">
                  <c:v>105.44</c:v>
                </c:pt>
                <c:pt idx="335">
                  <c:v>105.44</c:v>
                </c:pt>
                <c:pt idx="336">
                  <c:v>105.44</c:v>
                </c:pt>
                <c:pt idx="337">
                  <c:v>105.44</c:v>
                </c:pt>
                <c:pt idx="338">
                  <c:v>105.08</c:v>
                </c:pt>
                <c:pt idx="339">
                  <c:v>105.08</c:v>
                </c:pt>
                <c:pt idx="340">
                  <c:v>104.9</c:v>
                </c:pt>
                <c:pt idx="341">
                  <c:v>104.9</c:v>
                </c:pt>
                <c:pt idx="342">
                  <c:v>104.72</c:v>
                </c:pt>
                <c:pt idx="343">
                  <c:v>104.9</c:v>
                </c:pt>
                <c:pt idx="344">
                  <c:v>104.72</c:v>
                </c:pt>
                <c:pt idx="345">
                  <c:v>104.72</c:v>
                </c:pt>
                <c:pt idx="346">
                  <c:v>104.72</c:v>
                </c:pt>
                <c:pt idx="347">
                  <c:v>104.9</c:v>
                </c:pt>
                <c:pt idx="348">
                  <c:v>104.72</c:v>
                </c:pt>
                <c:pt idx="349">
                  <c:v>104.9</c:v>
                </c:pt>
                <c:pt idx="350">
                  <c:v>105.08</c:v>
                </c:pt>
                <c:pt idx="351">
                  <c:v>105.44</c:v>
                </c:pt>
                <c:pt idx="352">
                  <c:v>105.44</c:v>
                </c:pt>
                <c:pt idx="353">
                  <c:v>105.08</c:v>
                </c:pt>
                <c:pt idx="354">
                  <c:v>104.9</c:v>
                </c:pt>
                <c:pt idx="355">
                  <c:v>104.53999999999999</c:v>
                </c:pt>
                <c:pt idx="356">
                  <c:v>104.53999999999999</c:v>
                </c:pt>
                <c:pt idx="357">
                  <c:v>104.53999999999999</c:v>
                </c:pt>
                <c:pt idx="358">
                  <c:v>104.36000000000001</c:v>
                </c:pt>
                <c:pt idx="359">
                  <c:v>104.18</c:v>
                </c:pt>
                <c:pt idx="360">
                  <c:v>104.36000000000001</c:v>
                </c:pt>
                <c:pt idx="361">
                  <c:v>104.18</c:v>
                </c:pt>
                <c:pt idx="362">
                  <c:v>104.18</c:v>
                </c:pt>
                <c:pt idx="363">
                  <c:v>103.82</c:v>
                </c:pt>
                <c:pt idx="364">
                  <c:v>103.82</c:v>
                </c:pt>
                <c:pt idx="365">
                  <c:v>103.28</c:v>
                </c:pt>
                <c:pt idx="366">
                  <c:v>103.28</c:v>
                </c:pt>
                <c:pt idx="367">
                  <c:v>103.10000000000001</c:v>
                </c:pt>
                <c:pt idx="368">
                  <c:v>102.92</c:v>
                </c:pt>
                <c:pt idx="369">
                  <c:v>102.92</c:v>
                </c:pt>
                <c:pt idx="370">
                  <c:v>102.92</c:v>
                </c:pt>
                <c:pt idx="371">
                  <c:v>102.92</c:v>
                </c:pt>
                <c:pt idx="372">
                  <c:v>103.10000000000001</c:v>
                </c:pt>
                <c:pt idx="373">
                  <c:v>102.74</c:v>
                </c:pt>
                <c:pt idx="374">
                  <c:v>102.74</c:v>
                </c:pt>
                <c:pt idx="375">
                  <c:v>102.74</c:v>
                </c:pt>
                <c:pt idx="376">
                  <c:v>102.74</c:v>
                </c:pt>
                <c:pt idx="377">
                  <c:v>102.92</c:v>
                </c:pt>
                <c:pt idx="378">
                  <c:v>102.74</c:v>
                </c:pt>
                <c:pt idx="379">
                  <c:v>102.74</c:v>
                </c:pt>
                <c:pt idx="380">
                  <c:v>102.74</c:v>
                </c:pt>
                <c:pt idx="381">
                  <c:v>102.74</c:v>
                </c:pt>
                <c:pt idx="382">
                  <c:v>102.74</c:v>
                </c:pt>
                <c:pt idx="383">
                  <c:v>102.74</c:v>
                </c:pt>
                <c:pt idx="384">
                  <c:v>102.74</c:v>
                </c:pt>
                <c:pt idx="385">
                  <c:v>102.74</c:v>
                </c:pt>
                <c:pt idx="386">
                  <c:v>102.74</c:v>
                </c:pt>
                <c:pt idx="387">
                  <c:v>102.38000000000001</c:v>
                </c:pt>
                <c:pt idx="388">
                  <c:v>102.38000000000001</c:v>
                </c:pt>
                <c:pt idx="389">
                  <c:v>102.38000000000001</c:v>
                </c:pt>
                <c:pt idx="390">
                  <c:v>102.38000000000001</c:v>
                </c:pt>
                <c:pt idx="391">
                  <c:v>102.38000000000001</c:v>
                </c:pt>
                <c:pt idx="392">
                  <c:v>102.2</c:v>
                </c:pt>
                <c:pt idx="393">
                  <c:v>102.02</c:v>
                </c:pt>
                <c:pt idx="394">
                  <c:v>102.02</c:v>
                </c:pt>
                <c:pt idx="395">
                  <c:v>101.3</c:v>
                </c:pt>
                <c:pt idx="396">
                  <c:v>101.3</c:v>
                </c:pt>
                <c:pt idx="397">
                  <c:v>101.3</c:v>
                </c:pt>
                <c:pt idx="398">
                  <c:v>101.3</c:v>
                </c:pt>
                <c:pt idx="399">
                  <c:v>100.94</c:v>
                </c:pt>
                <c:pt idx="400">
                  <c:v>100.94</c:v>
                </c:pt>
                <c:pt idx="401">
                  <c:v>100.94</c:v>
                </c:pt>
                <c:pt idx="402">
                  <c:v>100.94</c:v>
                </c:pt>
                <c:pt idx="403">
                  <c:v>100.22</c:v>
                </c:pt>
                <c:pt idx="404">
                  <c:v>100.22</c:v>
                </c:pt>
                <c:pt idx="405">
                  <c:v>99.68</c:v>
                </c:pt>
                <c:pt idx="406">
                  <c:v>99.5</c:v>
                </c:pt>
                <c:pt idx="407">
                  <c:v>99.68</c:v>
                </c:pt>
                <c:pt idx="408">
                  <c:v>99.5</c:v>
                </c:pt>
                <c:pt idx="409">
                  <c:v>99.5</c:v>
                </c:pt>
                <c:pt idx="410">
                  <c:v>99.32</c:v>
                </c:pt>
                <c:pt idx="411">
                  <c:v>99.32</c:v>
                </c:pt>
                <c:pt idx="412">
                  <c:v>99.32</c:v>
                </c:pt>
                <c:pt idx="413">
                  <c:v>99.5</c:v>
                </c:pt>
                <c:pt idx="414">
                  <c:v>99.5</c:v>
                </c:pt>
                <c:pt idx="415">
                  <c:v>100.58</c:v>
                </c:pt>
                <c:pt idx="416">
                  <c:v>100.94</c:v>
                </c:pt>
                <c:pt idx="417">
                  <c:v>101.12</c:v>
                </c:pt>
                <c:pt idx="418">
                  <c:v>100.03999999999999</c:v>
                </c:pt>
                <c:pt idx="419">
                  <c:v>99.860000000000014</c:v>
                </c:pt>
                <c:pt idx="420">
                  <c:v>99.860000000000014</c:v>
                </c:pt>
                <c:pt idx="421">
                  <c:v>99.68</c:v>
                </c:pt>
                <c:pt idx="422">
                  <c:v>99.68</c:v>
                </c:pt>
                <c:pt idx="423">
                  <c:v>98.78</c:v>
                </c:pt>
                <c:pt idx="424">
                  <c:v>98.78</c:v>
                </c:pt>
                <c:pt idx="425">
                  <c:v>98.78</c:v>
                </c:pt>
                <c:pt idx="426">
                  <c:v>98.600000000000009</c:v>
                </c:pt>
                <c:pt idx="427">
                  <c:v>98.78</c:v>
                </c:pt>
                <c:pt idx="428">
                  <c:v>98.600000000000009</c:v>
                </c:pt>
                <c:pt idx="429">
                  <c:v>98.78</c:v>
                </c:pt>
                <c:pt idx="430">
                  <c:v>98.600000000000009</c:v>
                </c:pt>
                <c:pt idx="431">
                  <c:v>98.600000000000009</c:v>
                </c:pt>
                <c:pt idx="432">
                  <c:v>99.68</c:v>
                </c:pt>
                <c:pt idx="433">
                  <c:v>100.22</c:v>
                </c:pt>
                <c:pt idx="434">
                  <c:v>100.22</c:v>
                </c:pt>
                <c:pt idx="435">
                  <c:v>101.3</c:v>
                </c:pt>
                <c:pt idx="436">
                  <c:v>101.12</c:v>
                </c:pt>
                <c:pt idx="437">
                  <c:v>101.3</c:v>
                </c:pt>
                <c:pt idx="438">
                  <c:v>101.3</c:v>
                </c:pt>
                <c:pt idx="439">
                  <c:v>101.48</c:v>
                </c:pt>
                <c:pt idx="440">
                  <c:v>101.3</c:v>
                </c:pt>
                <c:pt idx="441">
                  <c:v>101.48</c:v>
                </c:pt>
                <c:pt idx="442">
                  <c:v>101.48</c:v>
                </c:pt>
                <c:pt idx="443">
                  <c:v>101.48</c:v>
                </c:pt>
                <c:pt idx="444">
                  <c:v>101.48</c:v>
                </c:pt>
                <c:pt idx="445">
                  <c:v>100.22</c:v>
                </c:pt>
                <c:pt idx="446">
                  <c:v>100.22</c:v>
                </c:pt>
                <c:pt idx="447">
                  <c:v>100.22</c:v>
                </c:pt>
                <c:pt idx="448">
                  <c:v>99.5</c:v>
                </c:pt>
                <c:pt idx="449">
                  <c:v>99.5</c:v>
                </c:pt>
                <c:pt idx="450">
                  <c:v>98.78</c:v>
                </c:pt>
                <c:pt idx="451">
                  <c:v>98.600000000000009</c:v>
                </c:pt>
                <c:pt idx="452">
                  <c:v>97.52</c:v>
                </c:pt>
                <c:pt idx="453">
                  <c:v>97.34</c:v>
                </c:pt>
                <c:pt idx="454">
                  <c:v>97.34</c:v>
                </c:pt>
                <c:pt idx="455">
                  <c:v>96.26</c:v>
                </c:pt>
                <c:pt idx="456">
                  <c:v>96.26</c:v>
                </c:pt>
                <c:pt idx="457">
                  <c:v>96.26</c:v>
                </c:pt>
                <c:pt idx="458">
                  <c:v>95.539999999999992</c:v>
                </c:pt>
                <c:pt idx="459">
                  <c:v>95.72</c:v>
                </c:pt>
                <c:pt idx="460">
                  <c:v>94.639999999999986</c:v>
                </c:pt>
                <c:pt idx="461">
                  <c:v>94.639999999999986</c:v>
                </c:pt>
                <c:pt idx="462">
                  <c:v>94.639999999999986</c:v>
                </c:pt>
                <c:pt idx="463">
                  <c:v>93.92</c:v>
                </c:pt>
                <c:pt idx="464">
                  <c:v>93.92</c:v>
                </c:pt>
                <c:pt idx="465">
                  <c:v>93.74</c:v>
                </c:pt>
                <c:pt idx="466">
                  <c:v>93.74</c:v>
                </c:pt>
                <c:pt idx="467">
                  <c:v>93.74</c:v>
                </c:pt>
                <c:pt idx="468">
                  <c:v>93.74</c:v>
                </c:pt>
                <c:pt idx="469">
                  <c:v>93.74</c:v>
                </c:pt>
                <c:pt idx="470">
                  <c:v>93.74</c:v>
                </c:pt>
                <c:pt idx="471">
                  <c:v>93.74</c:v>
                </c:pt>
                <c:pt idx="472">
                  <c:v>93.74</c:v>
                </c:pt>
                <c:pt idx="473">
                  <c:v>93.74</c:v>
                </c:pt>
                <c:pt idx="474">
                  <c:v>93.74</c:v>
                </c:pt>
                <c:pt idx="475">
                  <c:v>93.38</c:v>
                </c:pt>
                <c:pt idx="476">
                  <c:v>93.02</c:v>
                </c:pt>
                <c:pt idx="477">
                  <c:v>92.48</c:v>
                </c:pt>
                <c:pt idx="478">
                  <c:v>92.300000000000011</c:v>
                </c:pt>
                <c:pt idx="479">
                  <c:v>91.94</c:v>
                </c:pt>
                <c:pt idx="480">
                  <c:v>91.94</c:v>
                </c:pt>
                <c:pt idx="481">
                  <c:v>91.580000000000013</c:v>
                </c:pt>
                <c:pt idx="482">
                  <c:v>91.580000000000013</c:v>
                </c:pt>
                <c:pt idx="483">
                  <c:v>91.76</c:v>
                </c:pt>
                <c:pt idx="484">
                  <c:v>91.580000000000013</c:v>
                </c:pt>
                <c:pt idx="485">
                  <c:v>91.22</c:v>
                </c:pt>
                <c:pt idx="486">
                  <c:v>91.22</c:v>
                </c:pt>
                <c:pt idx="487">
                  <c:v>90.5</c:v>
                </c:pt>
                <c:pt idx="488">
                  <c:v>90.5</c:v>
                </c:pt>
                <c:pt idx="489">
                  <c:v>89.78</c:v>
                </c:pt>
                <c:pt idx="490">
                  <c:v>89.78</c:v>
                </c:pt>
                <c:pt idx="491">
                  <c:v>89.6</c:v>
                </c:pt>
                <c:pt idx="492">
                  <c:v>89.6</c:v>
                </c:pt>
                <c:pt idx="493">
                  <c:v>89.42</c:v>
                </c:pt>
                <c:pt idx="494">
                  <c:v>89.42</c:v>
                </c:pt>
                <c:pt idx="495">
                  <c:v>89.78</c:v>
                </c:pt>
                <c:pt idx="496">
                  <c:v>89.6</c:v>
                </c:pt>
                <c:pt idx="497">
                  <c:v>89.6</c:v>
                </c:pt>
                <c:pt idx="498">
                  <c:v>89.6</c:v>
                </c:pt>
                <c:pt idx="499">
                  <c:v>89.78</c:v>
                </c:pt>
                <c:pt idx="500">
                  <c:v>89.78</c:v>
                </c:pt>
                <c:pt idx="501">
                  <c:v>90.139999999999986</c:v>
                </c:pt>
                <c:pt idx="502">
                  <c:v>89.78</c:v>
                </c:pt>
                <c:pt idx="503">
                  <c:v>89.78</c:v>
                </c:pt>
                <c:pt idx="504">
                  <c:v>89.78</c:v>
                </c:pt>
                <c:pt idx="505">
                  <c:v>90.139999999999986</c:v>
                </c:pt>
                <c:pt idx="506">
                  <c:v>90.139999999999986</c:v>
                </c:pt>
                <c:pt idx="507">
                  <c:v>90.32</c:v>
                </c:pt>
                <c:pt idx="508">
                  <c:v>90.32</c:v>
                </c:pt>
                <c:pt idx="509">
                  <c:v>90.5</c:v>
                </c:pt>
                <c:pt idx="510">
                  <c:v>90.5</c:v>
                </c:pt>
                <c:pt idx="511">
                  <c:v>90.68</c:v>
                </c:pt>
                <c:pt idx="512">
                  <c:v>90.68</c:v>
                </c:pt>
                <c:pt idx="513">
                  <c:v>90.860000000000014</c:v>
                </c:pt>
                <c:pt idx="514">
                  <c:v>90.860000000000014</c:v>
                </c:pt>
                <c:pt idx="515">
                  <c:v>91.039999999999992</c:v>
                </c:pt>
                <c:pt idx="516">
                  <c:v>90.860000000000014</c:v>
                </c:pt>
                <c:pt idx="517">
                  <c:v>90.860000000000014</c:v>
                </c:pt>
                <c:pt idx="518">
                  <c:v>90.860000000000014</c:v>
                </c:pt>
                <c:pt idx="519">
                  <c:v>90.860000000000014</c:v>
                </c:pt>
                <c:pt idx="520">
                  <c:v>90.860000000000014</c:v>
                </c:pt>
                <c:pt idx="521">
                  <c:v>91.039999999999992</c:v>
                </c:pt>
                <c:pt idx="522">
                  <c:v>91.039999999999992</c:v>
                </c:pt>
                <c:pt idx="523">
                  <c:v>91.22</c:v>
                </c:pt>
                <c:pt idx="524">
                  <c:v>91.22</c:v>
                </c:pt>
                <c:pt idx="525">
                  <c:v>91.22</c:v>
                </c:pt>
                <c:pt idx="526">
                  <c:v>91.22</c:v>
                </c:pt>
                <c:pt idx="527">
                  <c:v>91.580000000000013</c:v>
                </c:pt>
                <c:pt idx="528">
                  <c:v>91.580000000000013</c:v>
                </c:pt>
                <c:pt idx="529">
                  <c:v>91.580000000000013</c:v>
                </c:pt>
                <c:pt idx="530">
                  <c:v>91.580000000000013</c:v>
                </c:pt>
                <c:pt idx="531">
                  <c:v>91.94</c:v>
                </c:pt>
                <c:pt idx="532">
                  <c:v>91.94</c:v>
                </c:pt>
                <c:pt idx="533">
                  <c:v>91.94</c:v>
                </c:pt>
                <c:pt idx="534">
                  <c:v>92.12</c:v>
                </c:pt>
                <c:pt idx="535">
                  <c:v>92.12</c:v>
                </c:pt>
                <c:pt idx="536">
                  <c:v>92.12</c:v>
                </c:pt>
                <c:pt idx="537">
                  <c:v>92.12</c:v>
                </c:pt>
                <c:pt idx="538">
                  <c:v>92.12</c:v>
                </c:pt>
                <c:pt idx="539">
                  <c:v>92.12</c:v>
                </c:pt>
                <c:pt idx="540">
                  <c:v>92.12</c:v>
                </c:pt>
                <c:pt idx="541">
                  <c:v>92.300000000000011</c:v>
                </c:pt>
                <c:pt idx="542">
                  <c:v>92.12</c:v>
                </c:pt>
                <c:pt idx="543">
                  <c:v>92.84</c:v>
                </c:pt>
                <c:pt idx="544">
                  <c:v>92.84</c:v>
                </c:pt>
                <c:pt idx="545">
                  <c:v>93.92</c:v>
                </c:pt>
                <c:pt idx="546">
                  <c:v>95</c:v>
                </c:pt>
                <c:pt idx="547">
                  <c:v>95.539999999999992</c:v>
                </c:pt>
                <c:pt idx="548">
                  <c:v>95.18</c:v>
                </c:pt>
                <c:pt idx="549">
                  <c:v>95.18</c:v>
                </c:pt>
                <c:pt idx="550">
                  <c:v>96.26</c:v>
                </c:pt>
                <c:pt idx="551">
                  <c:v>97.34</c:v>
                </c:pt>
                <c:pt idx="552">
                  <c:v>97.52</c:v>
                </c:pt>
                <c:pt idx="553">
                  <c:v>97.52</c:v>
                </c:pt>
                <c:pt idx="554">
                  <c:v>97.160000000000011</c:v>
                </c:pt>
                <c:pt idx="555">
                  <c:v>97.160000000000011</c:v>
                </c:pt>
                <c:pt idx="556">
                  <c:v>97.52</c:v>
                </c:pt>
                <c:pt idx="557">
                  <c:v>97.52</c:v>
                </c:pt>
                <c:pt idx="558">
                  <c:v>97.88000000000001</c:v>
                </c:pt>
                <c:pt idx="559">
                  <c:v>97.88000000000001</c:v>
                </c:pt>
                <c:pt idx="560">
                  <c:v>98.42</c:v>
                </c:pt>
                <c:pt idx="561">
                  <c:v>98.42</c:v>
                </c:pt>
                <c:pt idx="562">
                  <c:v>99.5</c:v>
                </c:pt>
                <c:pt idx="563">
                  <c:v>99.5</c:v>
                </c:pt>
                <c:pt idx="564">
                  <c:v>99.32</c:v>
                </c:pt>
                <c:pt idx="565">
                  <c:v>100.22</c:v>
                </c:pt>
                <c:pt idx="566">
                  <c:v>100.03999999999999</c:v>
                </c:pt>
                <c:pt idx="567">
                  <c:v>100.58</c:v>
                </c:pt>
                <c:pt idx="568">
                  <c:v>100.58</c:v>
                </c:pt>
                <c:pt idx="569">
                  <c:v>100.76</c:v>
                </c:pt>
                <c:pt idx="570">
                  <c:v>100.94</c:v>
                </c:pt>
                <c:pt idx="571">
                  <c:v>101.12</c:v>
                </c:pt>
                <c:pt idx="572">
                  <c:v>101.3</c:v>
                </c:pt>
                <c:pt idx="573">
                  <c:v>101.3</c:v>
                </c:pt>
                <c:pt idx="574">
                  <c:v>101.48</c:v>
                </c:pt>
                <c:pt idx="575">
                  <c:v>102.2</c:v>
                </c:pt>
                <c:pt idx="576">
                  <c:v>102.02</c:v>
                </c:pt>
                <c:pt idx="577">
                  <c:v>102.38000000000001</c:v>
                </c:pt>
                <c:pt idx="578">
                  <c:v>102.2</c:v>
                </c:pt>
                <c:pt idx="579">
                  <c:v>102.2</c:v>
                </c:pt>
                <c:pt idx="580">
                  <c:v>102.92</c:v>
                </c:pt>
                <c:pt idx="581">
                  <c:v>103.10000000000001</c:v>
                </c:pt>
                <c:pt idx="582">
                  <c:v>104.18</c:v>
                </c:pt>
                <c:pt idx="583">
                  <c:v>104.53999999999999</c:v>
                </c:pt>
                <c:pt idx="584">
                  <c:v>104.36000000000001</c:v>
                </c:pt>
                <c:pt idx="585">
                  <c:v>104.36000000000001</c:v>
                </c:pt>
                <c:pt idx="586">
                  <c:v>104.72</c:v>
                </c:pt>
                <c:pt idx="587">
                  <c:v>104.53999999999999</c:v>
                </c:pt>
                <c:pt idx="588">
                  <c:v>104.72</c:v>
                </c:pt>
                <c:pt idx="589">
                  <c:v>104.72</c:v>
                </c:pt>
                <c:pt idx="590">
                  <c:v>104.72</c:v>
                </c:pt>
                <c:pt idx="591">
                  <c:v>104.72</c:v>
                </c:pt>
                <c:pt idx="592">
                  <c:v>104.72</c:v>
                </c:pt>
                <c:pt idx="593">
                  <c:v>104.72</c:v>
                </c:pt>
                <c:pt idx="594">
                  <c:v>104.53999999999999</c:v>
                </c:pt>
                <c:pt idx="595">
                  <c:v>104.53999999999999</c:v>
                </c:pt>
                <c:pt idx="596">
                  <c:v>104.53999999999999</c:v>
                </c:pt>
                <c:pt idx="597">
                  <c:v>104.53999999999999</c:v>
                </c:pt>
                <c:pt idx="598">
                  <c:v>104.53999999999999</c:v>
                </c:pt>
                <c:pt idx="599">
                  <c:v>104.72</c:v>
                </c:pt>
                <c:pt idx="600">
                  <c:v>105.8</c:v>
                </c:pt>
                <c:pt idx="601">
                  <c:v>106.88000000000001</c:v>
                </c:pt>
                <c:pt idx="602">
                  <c:v>106.7</c:v>
                </c:pt>
                <c:pt idx="603">
                  <c:v>106.88000000000001</c:v>
                </c:pt>
                <c:pt idx="604">
                  <c:v>106.7</c:v>
                </c:pt>
                <c:pt idx="605">
                  <c:v>106.88000000000001</c:v>
                </c:pt>
                <c:pt idx="606">
                  <c:v>106.7</c:v>
                </c:pt>
                <c:pt idx="607">
                  <c:v>106.7</c:v>
                </c:pt>
                <c:pt idx="608">
                  <c:v>106.88000000000001</c:v>
                </c:pt>
                <c:pt idx="609">
                  <c:v>106.88000000000001</c:v>
                </c:pt>
                <c:pt idx="610">
                  <c:v>107.24</c:v>
                </c:pt>
                <c:pt idx="611">
                  <c:v>107.06</c:v>
                </c:pt>
                <c:pt idx="612">
                  <c:v>107.24</c:v>
                </c:pt>
                <c:pt idx="613">
                  <c:v>107.24</c:v>
                </c:pt>
                <c:pt idx="614">
                  <c:v>107.24</c:v>
                </c:pt>
                <c:pt idx="615">
                  <c:v>107.24</c:v>
                </c:pt>
                <c:pt idx="616">
                  <c:v>107.24</c:v>
                </c:pt>
                <c:pt idx="617">
                  <c:v>107.24</c:v>
                </c:pt>
                <c:pt idx="618">
                  <c:v>107.42</c:v>
                </c:pt>
                <c:pt idx="619">
                  <c:v>107.24</c:v>
                </c:pt>
                <c:pt idx="620">
                  <c:v>107.24</c:v>
                </c:pt>
                <c:pt idx="621">
                  <c:v>107.42</c:v>
                </c:pt>
                <c:pt idx="622">
                  <c:v>108.14</c:v>
                </c:pt>
                <c:pt idx="623">
                  <c:v>108.14</c:v>
                </c:pt>
                <c:pt idx="624">
                  <c:v>108.32</c:v>
                </c:pt>
                <c:pt idx="625">
                  <c:v>108.14</c:v>
                </c:pt>
                <c:pt idx="626">
                  <c:v>108.14</c:v>
                </c:pt>
                <c:pt idx="627">
                  <c:v>108.32</c:v>
                </c:pt>
                <c:pt idx="628">
                  <c:v>108.32</c:v>
                </c:pt>
                <c:pt idx="629">
                  <c:v>108.32</c:v>
                </c:pt>
                <c:pt idx="630">
                  <c:v>108.32</c:v>
                </c:pt>
                <c:pt idx="631">
                  <c:v>108.14</c:v>
                </c:pt>
                <c:pt idx="632">
                  <c:v>108.32</c:v>
                </c:pt>
                <c:pt idx="633">
                  <c:v>108.14</c:v>
                </c:pt>
                <c:pt idx="634">
                  <c:v>108.14</c:v>
                </c:pt>
                <c:pt idx="635">
                  <c:v>108.14</c:v>
                </c:pt>
                <c:pt idx="636">
                  <c:v>108.32</c:v>
                </c:pt>
                <c:pt idx="637">
                  <c:v>108.32</c:v>
                </c:pt>
                <c:pt idx="638">
                  <c:v>108.32</c:v>
                </c:pt>
                <c:pt idx="639">
                  <c:v>108.32</c:v>
                </c:pt>
                <c:pt idx="640">
                  <c:v>108.32</c:v>
                </c:pt>
                <c:pt idx="641">
                  <c:v>108.32</c:v>
                </c:pt>
                <c:pt idx="642">
                  <c:v>108.32</c:v>
                </c:pt>
                <c:pt idx="643">
                  <c:v>108.32</c:v>
                </c:pt>
                <c:pt idx="644">
                  <c:v>108.32</c:v>
                </c:pt>
                <c:pt idx="645">
                  <c:v>108.32</c:v>
                </c:pt>
                <c:pt idx="646">
                  <c:v>108.32</c:v>
                </c:pt>
                <c:pt idx="647">
                  <c:v>108.32</c:v>
                </c:pt>
                <c:pt idx="648">
                  <c:v>108.32</c:v>
                </c:pt>
                <c:pt idx="649">
                  <c:v>108.32</c:v>
                </c:pt>
                <c:pt idx="650">
                  <c:v>108.32</c:v>
                </c:pt>
                <c:pt idx="651">
                  <c:v>108.32</c:v>
                </c:pt>
                <c:pt idx="652">
                  <c:v>108.32</c:v>
                </c:pt>
                <c:pt idx="653">
                  <c:v>108.32</c:v>
                </c:pt>
                <c:pt idx="654">
                  <c:v>108.32</c:v>
                </c:pt>
                <c:pt idx="655">
                  <c:v>108.32</c:v>
                </c:pt>
                <c:pt idx="656">
                  <c:v>108.32</c:v>
                </c:pt>
                <c:pt idx="657">
                  <c:v>108.32</c:v>
                </c:pt>
                <c:pt idx="658">
                  <c:v>108.5</c:v>
                </c:pt>
                <c:pt idx="659">
                  <c:v>108.68</c:v>
                </c:pt>
                <c:pt idx="660">
                  <c:v>108.68</c:v>
                </c:pt>
                <c:pt idx="661">
                  <c:v>109.03999999999999</c:v>
                </c:pt>
                <c:pt idx="662">
                  <c:v>108.68</c:v>
                </c:pt>
                <c:pt idx="663">
                  <c:v>108.68</c:v>
                </c:pt>
                <c:pt idx="664">
                  <c:v>108.68</c:v>
                </c:pt>
                <c:pt idx="665">
                  <c:v>108.68</c:v>
                </c:pt>
                <c:pt idx="666">
                  <c:v>108.68</c:v>
                </c:pt>
                <c:pt idx="667">
                  <c:v>108.68</c:v>
                </c:pt>
                <c:pt idx="668">
                  <c:v>108.68</c:v>
                </c:pt>
                <c:pt idx="669">
                  <c:v>108.68</c:v>
                </c:pt>
                <c:pt idx="670">
                  <c:v>108.68</c:v>
                </c:pt>
                <c:pt idx="671">
                  <c:v>109.03999999999999</c:v>
                </c:pt>
                <c:pt idx="672">
                  <c:v>109.03999999999999</c:v>
                </c:pt>
                <c:pt idx="673">
                  <c:v>109.03999999999999</c:v>
                </c:pt>
                <c:pt idx="674">
                  <c:v>108.68</c:v>
                </c:pt>
                <c:pt idx="675">
                  <c:v>108.68</c:v>
                </c:pt>
                <c:pt idx="676">
                  <c:v>109.03999999999999</c:v>
                </c:pt>
                <c:pt idx="677">
                  <c:v>108.68</c:v>
                </c:pt>
                <c:pt idx="678">
                  <c:v>108.68</c:v>
                </c:pt>
                <c:pt idx="679">
                  <c:v>108.68</c:v>
                </c:pt>
                <c:pt idx="680">
                  <c:v>108.68</c:v>
                </c:pt>
                <c:pt idx="681">
                  <c:v>109.03999999999999</c:v>
                </c:pt>
                <c:pt idx="682">
                  <c:v>108.68</c:v>
                </c:pt>
                <c:pt idx="683">
                  <c:v>108.68</c:v>
                </c:pt>
                <c:pt idx="684">
                  <c:v>108.68</c:v>
                </c:pt>
                <c:pt idx="685">
                  <c:v>108.68</c:v>
                </c:pt>
                <c:pt idx="686">
                  <c:v>108.68</c:v>
                </c:pt>
                <c:pt idx="687">
                  <c:v>108.68</c:v>
                </c:pt>
                <c:pt idx="688">
                  <c:v>109.03999999999999</c:v>
                </c:pt>
                <c:pt idx="689">
                  <c:v>108.68</c:v>
                </c:pt>
                <c:pt idx="690">
                  <c:v>108.68</c:v>
                </c:pt>
                <c:pt idx="691">
                  <c:v>109.03999999999999</c:v>
                </c:pt>
                <c:pt idx="692">
                  <c:v>108.68</c:v>
                </c:pt>
                <c:pt idx="693">
                  <c:v>108.68</c:v>
                </c:pt>
                <c:pt idx="694">
                  <c:v>108.68</c:v>
                </c:pt>
                <c:pt idx="695">
                  <c:v>108.68</c:v>
                </c:pt>
                <c:pt idx="696">
                  <c:v>108.68</c:v>
                </c:pt>
                <c:pt idx="697">
                  <c:v>108.68</c:v>
                </c:pt>
                <c:pt idx="698">
                  <c:v>109.03999999999999</c:v>
                </c:pt>
                <c:pt idx="699">
                  <c:v>109.03999999999999</c:v>
                </c:pt>
                <c:pt idx="700">
                  <c:v>109.4</c:v>
                </c:pt>
                <c:pt idx="701">
                  <c:v>109.58</c:v>
                </c:pt>
                <c:pt idx="702">
                  <c:v>110.3</c:v>
                </c:pt>
                <c:pt idx="703">
                  <c:v>110.12</c:v>
                </c:pt>
                <c:pt idx="704">
                  <c:v>110.3</c:v>
                </c:pt>
                <c:pt idx="705">
                  <c:v>110.3</c:v>
                </c:pt>
                <c:pt idx="706">
                  <c:v>110.48</c:v>
                </c:pt>
                <c:pt idx="707">
                  <c:v>110.66000000000001</c:v>
                </c:pt>
                <c:pt idx="708">
                  <c:v>110.48</c:v>
                </c:pt>
                <c:pt idx="709">
                  <c:v>110.48</c:v>
                </c:pt>
                <c:pt idx="710">
                  <c:v>110.48</c:v>
                </c:pt>
                <c:pt idx="711">
                  <c:v>110.66000000000001</c:v>
                </c:pt>
                <c:pt idx="712">
                  <c:v>110.48</c:v>
                </c:pt>
                <c:pt idx="713">
                  <c:v>110.48</c:v>
                </c:pt>
                <c:pt idx="714">
                  <c:v>110.48</c:v>
                </c:pt>
                <c:pt idx="715">
                  <c:v>110.48</c:v>
                </c:pt>
                <c:pt idx="716">
                  <c:v>110.48</c:v>
                </c:pt>
                <c:pt idx="717">
                  <c:v>110.48</c:v>
                </c:pt>
                <c:pt idx="718">
                  <c:v>110.48</c:v>
                </c:pt>
                <c:pt idx="719">
                  <c:v>110.48</c:v>
                </c:pt>
                <c:pt idx="720">
                  <c:v>110.3</c:v>
                </c:pt>
                <c:pt idx="721">
                  <c:v>110.66000000000001</c:v>
                </c:pt>
                <c:pt idx="722">
                  <c:v>110.48</c:v>
                </c:pt>
                <c:pt idx="723">
                  <c:v>110.66000000000001</c:v>
                </c:pt>
                <c:pt idx="724">
                  <c:v>111.74</c:v>
                </c:pt>
                <c:pt idx="725">
                  <c:v>111.74</c:v>
                </c:pt>
                <c:pt idx="726">
                  <c:v>111.74</c:v>
                </c:pt>
                <c:pt idx="727">
                  <c:v>111.92</c:v>
                </c:pt>
                <c:pt idx="728">
                  <c:v>111.92</c:v>
                </c:pt>
                <c:pt idx="729">
                  <c:v>111.92</c:v>
                </c:pt>
                <c:pt idx="730">
                  <c:v>111.92</c:v>
                </c:pt>
                <c:pt idx="731">
                  <c:v>112.10000000000001</c:v>
                </c:pt>
                <c:pt idx="732">
                  <c:v>111.92</c:v>
                </c:pt>
                <c:pt idx="733">
                  <c:v>111.92</c:v>
                </c:pt>
                <c:pt idx="734">
                  <c:v>111.92</c:v>
                </c:pt>
                <c:pt idx="735">
                  <c:v>111.92</c:v>
                </c:pt>
                <c:pt idx="736">
                  <c:v>111.92</c:v>
                </c:pt>
                <c:pt idx="737">
                  <c:v>111.92</c:v>
                </c:pt>
                <c:pt idx="738">
                  <c:v>112.10000000000001</c:v>
                </c:pt>
                <c:pt idx="739">
                  <c:v>111.92</c:v>
                </c:pt>
                <c:pt idx="740">
                  <c:v>111.92</c:v>
                </c:pt>
                <c:pt idx="741">
                  <c:v>111.92</c:v>
                </c:pt>
                <c:pt idx="742">
                  <c:v>111.92</c:v>
                </c:pt>
                <c:pt idx="743">
                  <c:v>111.02</c:v>
                </c:pt>
                <c:pt idx="744">
                  <c:v>111.02</c:v>
                </c:pt>
                <c:pt idx="745">
                  <c:v>109.94</c:v>
                </c:pt>
                <c:pt idx="746">
                  <c:v>109.4</c:v>
                </c:pt>
                <c:pt idx="747">
                  <c:v>109.4</c:v>
                </c:pt>
                <c:pt idx="748">
                  <c:v>109.4</c:v>
                </c:pt>
                <c:pt idx="749">
                  <c:v>109.22</c:v>
                </c:pt>
                <c:pt idx="750">
                  <c:v>109.22</c:v>
                </c:pt>
                <c:pt idx="751">
                  <c:v>109.03999999999999</c:v>
                </c:pt>
                <c:pt idx="752">
                  <c:v>109.03999999999999</c:v>
                </c:pt>
                <c:pt idx="753">
                  <c:v>108.68</c:v>
                </c:pt>
                <c:pt idx="754">
                  <c:v>108.68</c:v>
                </c:pt>
                <c:pt idx="755">
                  <c:v>108.5</c:v>
                </c:pt>
                <c:pt idx="756">
                  <c:v>108.5</c:v>
                </c:pt>
                <c:pt idx="757">
                  <c:v>108.32</c:v>
                </c:pt>
                <c:pt idx="758">
                  <c:v>108.32</c:v>
                </c:pt>
                <c:pt idx="759">
                  <c:v>108.32</c:v>
                </c:pt>
                <c:pt idx="760">
                  <c:v>108.32</c:v>
                </c:pt>
                <c:pt idx="761">
                  <c:v>108.14</c:v>
                </c:pt>
                <c:pt idx="762">
                  <c:v>108.14</c:v>
                </c:pt>
                <c:pt idx="763">
                  <c:v>108.14</c:v>
                </c:pt>
                <c:pt idx="764">
                  <c:v>108.14</c:v>
                </c:pt>
                <c:pt idx="765">
                  <c:v>108.32</c:v>
                </c:pt>
                <c:pt idx="766">
                  <c:v>108.14</c:v>
                </c:pt>
                <c:pt idx="767">
                  <c:v>107.78</c:v>
                </c:pt>
                <c:pt idx="768">
                  <c:v>107.96000000000001</c:v>
                </c:pt>
                <c:pt idx="769">
                  <c:v>107.78</c:v>
                </c:pt>
                <c:pt idx="770">
                  <c:v>107.78</c:v>
                </c:pt>
                <c:pt idx="771">
                  <c:v>107.78</c:v>
                </c:pt>
                <c:pt idx="772">
                  <c:v>107.78</c:v>
                </c:pt>
                <c:pt idx="773">
                  <c:v>107.78</c:v>
                </c:pt>
                <c:pt idx="774">
                  <c:v>107.78</c:v>
                </c:pt>
                <c:pt idx="775">
                  <c:v>107.78</c:v>
                </c:pt>
                <c:pt idx="776">
                  <c:v>107.78</c:v>
                </c:pt>
                <c:pt idx="777">
                  <c:v>107.96000000000001</c:v>
                </c:pt>
                <c:pt idx="778">
                  <c:v>107.78</c:v>
                </c:pt>
                <c:pt idx="779">
                  <c:v>107.78</c:v>
                </c:pt>
                <c:pt idx="780">
                  <c:v>107.96000000000001</c:v>
                </c:pt>
                <c:pt idx="781">
                  <c:v>107.78</c:v>
                </c:pt>
                <c:pt idx="782">
                  <c:v>107.78</c:v>
                </c:pt>
                <c:pt idx="783">
                  <c:v>107.78</c:v>
                </c:pt>
                <c:pt idx="784">
                  <c:v>107.78</c:v>
                </c:pt>
                <c:pt idx="785">
                  <c:v>107.78</c:v>
                </c:pt>
                <c:pt idx="786">
                  <c:v>107.78</c:v>
                </c:pt>
                <c:pt idx="787">
                  <c:v>107.78</c:v>
                </c:pt>
                <c:pt idx="788">
                  <c:v>107.78</c:v>
                </c:pt>
                <c:pt idx="789">
                  <c:v>107.78</c:v>
                </c:pt>
                <c:pt idx="790">
                  <c:v>107.78</c:v>
                </c:pt>
                <c:pt idx="791">
                  <c:v>108.5</c:v>
                </c:pt>
                <c:pt idx="792">
                  <c:v>108.32</c:v>
                </c:pt>
                <c:pt idx="793">
                  <c:v>107.24</c:v>
                </c:pt>
                <c:pt idx="794">
                  <c:v>107.24</c:v>
                </c:pt>
                <c:pt idx="795">
                  <c:v>107.42</c:v>
                </c:pt>
                <c:pt idx="796">
                  <c:v>107.06</c:v>
                </c:pt>
                <c:pt idx="797">
                  <c:v>107.06</c:v>
                </c:pt>
                <c:pt idx="798">
                  <c:v>107.06</c:v>
                </c:pt>
                <c:pt idx="799">
                  <c:v>107.06</c:v>
                </c:pt>
                <c:pt idx="800">
                  <c:v>107.06</c:v>
                </c:pt>
                <c:pt idx="801">
                  <c:v>107.06</c:v>
                </c:pt>
                <c:pt idx="802">
                  <c:v>106.88000000000001</c:v>
                </c:pt>
                <c:pt idx="803">
                  <c:v>106.88000000000001</c:v>
                </c:pt>
                <c:pt idx="804">
                  <c:v>106.52</c:v>
                </c:pt>
                <c:pt idx="805">
                  <c:v>106.52</c:v>
                </c:pt>
                <c:pt idx="806">
                  <c:v>106.34</c:v>
                </c:pt>
                <c:pt idx="807">
                  <c:v>106.52</c:v>
                </c:pt>
                <c:pt idx="808">
                  <c:v>106.34</c:v>
                </c:pt>
                <c:pt idx="809">
                  <c:v>106.34</c:v>
                </c:pt>
                <c:pt idx="810">
                  <c:v>106.34</c:v>
                </c:pt>
                <c:pt idx="811">
                  <c:v>106.34</c:v>
                </c:pt>
                <c:pt idx="812">
                  <c:v>106.34</c:v>
                </c:pt>
                <c:pt idx="813">
                  <c:v>106.34</c:v>
                </c:pt>
                <c:pt idx="814">
                  <c:v>105.98</c:v>
                </c:pt>
                <c:pt idx="815">
                  <c:v>105.98</c:v>
                </c:pt>
                <c:pt idx="816">
                  <c:v>105.62</c:v>
                </c:pt>
                <c:pt idx="817">
                  <c:v>105.62</c:v>
                </c:pt>
                <c:pt idx="818">
                  <c:v>104.9</c:v>
                </c:pt>
                <c:pt idx="819">
                  <c:v>104.9</c:v>
                </c:pt>
                <c:pt idx="820">
                  <c:v>104.72</c:v>
                </c:pt>
                <c:pt idx="821">
                  <c:v>104.72</c:v>
                </c:pt>
                <c:pt idx="822">
                  <c:v>104.53999999999999</c:v>
                </c:pt>
                <c:pt idx="823">
                  <c:v>104.53999999999999</c:v>
                </c:pt>
                <c:pt idx="824">
                  <c:v>104.18</c:v>
                </c:pt>
                <c:pt idx="825">
                  <c:v>104.18</c:v>
                </c:pt>
                <c:pt idx="826">
                  <c:v>104.18</c:v>
                </c:pt>
                <c:pt idx="827">
                  <c:v>104.18</c:v>
                </c:pt>
                <c:pt idx="828">
                  <c:v>103.82</c:v>
                </c:pt>
                <c:pt idx="829">
                  <c:v>103.82</c:v>
                </c:pt>
                <c:pt idx="830">
                  <c:v>103.82</c:v>
                </c:pt>
                <c:pt idx="831">
                  <c:v>103.82</c:v>
                </c:pt>
                <c:pt idx="832">
                  <c:v>103.82</c:v>
                </c:pt>
                <c:pt idx="833">
                  <c:v>103.82</c:v>
                </c:pt>
                <c:pt idx="834">
                  <c:v>104.18</c:v>
                </c:pt>
                <c:pt idx="835">
                  <c:v>103.82</c:v>
                </c:pt>
                <c:pt idx="836">
                  <c:v>103.64</c:v>
                </c:pt>
                <c:pt idx="837">
                  <c:v>103.82</c:v>
                </c:pt>
                <c:pt idx="838">
                  <c:v>103.64</c:v>
                </c:pt>
                <c:pt idx="839">
                  <c:v>103.64</c:v>
                </c:pt>
                <c:pt idx="840">
                  <c:v>103.46000000000001</c:v>
                </c:pt>
                <c:pt idx="841">
                  <c:v>103.64</c:v>
                </c:pt>
                <c:pt idx="842">
                  <c:v>103.46000000000001</c:v>
                </c:pt>
                <c:pt idx="843">
                  <c:v>103.64</c:v>
                </c:pt>
                <c:pt idx="844">
                  <c:v>103.10000000000001</c:v>
                </c:pt>
                <c:pt idx="845">
                  <c:v>103.10000000000001</c:v>
                </c:pt>
                <c:pt idx="846">
                  <c:v>102.74</c:v>
                </c:pt>
                <c:pt idx="847">
                  <c:v>102.74</c:v>
                </c:pt>
                <c:pt idx="848">
                  <c:v>102.74</c:v>
                </c:pt>
                <c:pt idx="849">
                  <c:v>102.02</c:v>
                </c:pt>
                <c:pt idx="850">
                  <c:v>101.84</c:v>
                </c:pt>
                <c:pt idx="851">
                  <c:v>101.3</c:v>
                </c:pt>
                <c:pt idx="852">
                  <c:v>101.48</c:v>
                </c:pt>
                <c:pt idx="853">
                  <c:v>101.3</c:v>
                </c:pt>
                <c:pt idx="854">
                  <c:v>101.3</c:v>
                </c:pt>
                <c:pt idx="855">
                  <c:v>101.3</c:v>
                </c:pt>
                <c:pt idx="856">
                  <c:v>101.3</c:v>
                </c:pt>
                <c:pt idx="857">
                  <c:v>101.12</c:v>
                </c:pt>
                <c:pt idx="858">
                  <c:v>101.3</c:v>
                </c:pt>
                <c:pt idx="859">
                  <c:v>101.12</c:v>
                </c:pt>
                <c:pt idx="860">
                  <c:v>101.3</c:v>
                </c:pt>
                <c:pt idx="861">
                  <c:v>101.12</c:v>
                </c:pt>
                <c:pt idx="862">
                  <c:v>100.76</c:v>
                </c:pt>
                <c:pt idx="863">
                  <c:v>100.76</c:v>
                </c:pt>
                <c:pt idx="864">
                  <c:v>100.76</c:v>
                </c:pt>
                <c:pt idx="865">
                  <c:v>100.58</c:v>
                </c:pt>
                <c:pt idx="866">
                  <c:v>100.76</c:v>
                </c:pt>
                <c:pt idx="867">
                  <c:v>100.58</c:v>
                </c:pt>
                <c:pt idx="868">
                  <c:v>100.58</c:v>
                </c:pt>
                <c:pt idx="869">
                  <c:v>100.76</c:v>
                </c:pt>
                <c:pt idx="870">
                  <c:v>100.58</c:v>
                </c:pt>
                <c:pt idx="871">
                  <c:v>100.76</c:v>
                </c:pt>
                <c:pt idx="872">
                  <c:v>100.58</c:v>
                </c:pt>
                <c:pt idx="873">
                  <c:v>100.58</c:v>
                </c:pt>
                <c:pt idx="874">
                  <c:v>100.58</c:v>
                </c:pt>
                <c:pt idx="875">
                  <c:v>100.58</c:v>
                </c:pt>
                <c:pt idx="876">
                  <c:v>100.58</c:v>
                </c:pt>
                <c:pt idx="877">
                  <c:v>100.58</c:v>
                </c:pt>
                <c:pt idx="878">
                  <c:v>100.76</c:v>
                </c:pt>
                <c:pt idx="879">
                  <c:v>100.58</c:v>
                </c:pt>
                <c:pt idx="880">
                  <c:v>100.58</c:v>
                </c:pt>
                <c:pt idx="881">
                  <c:v>100.58</c:v>
                </c:pt>
                <c:pt idx="882">
                  <c:v>100.58</c:v>
                </c:pt>
                <c:pt idx="883">
                  <c:v>100.58</c:v>
                </c:pt>
                <c:pt idx="884">
                  <c:v>100.03999999999999</c:v>
                </c:pt>
                <c:pt idx="885">
                  <c:v>99.860000000000014</c:v>
                </c:pt>
                <c:pt idx="886">
                  <c:v>99.860000000000014</c:v>
                </c:pt>
                <c:pt idx="887">
                  <c:v>99.860000000000014</c:v>
                </c:pt>
                <c:pt idx="888">
                  <c:v>99.860000000000014</c:v>
                </c:pt>
                <c:pt idx="889">
                  <c:v>99.860000000000014</c:v>
                </c:pt>
                <c:pt idx="890">
                  <c:v>99.68</c:v>
                </c:pt>
                <c:pt idx="891">
                  <c:v>99.860000000000014</c:v>
                </c:pt>
                <c:pt idx="892">
                  <c:v>99.860000000000014</c:v>
                </c:pt>
                <c:pt idx="893">
                  <c:v>100.94</c:v>
                </c:pt>
                <c:pt idx="894">
                  <c:v>99.860000000000014</c:v>
                </c:pt>
                <c:pt idx="895">
                  <c:v>99.860000000000014</c:v>
                </c:pt>
                <c:pt idx="896">
                  <c:v>99.860000000000014</c:v>
                </c:pt>
                <c:pt idx="897">
                  <c:v>99.860000000000014</c:v>
                </c:pt>
                <c:pt idx="898">
                  <c:v>99.68</c:v>
                </c:pt>
                <c:pt idx="899">
                  <c:v>99.68</c:v>
                </c:pt>
                <c:pt idx="900">
                  <c:v>99.5</c:v>
                </c:pt>
                <c:pt idx="901">
                  <c:v>99.5</c:v>
                </c:pt>
                <c:pt idx="902">
                  <c:v>99.5</c:v>
                </c:pt>
                <c:pt idx="903">
                  <c:v>99.5</c:v>
                </c:pt>
                <c:pt idx="904">
                  <c:v>99.5</c:v>
                </c:pt>
                <c:pt idx="905">
                  <c:v>99.5</c:v>
                </c:pt>
                <c:pt idx="906">
                  <c:v>99.32</c:v>
                </c:pt>
                <c:pt idx="907">
                  <c:v>99.32</c:v>
                </c:pt>
                <c:pt idx="908">
                  <c:v>99.14</c:v>
                </c:pt>
                <c:pt idx="909">
                  <c:v>99.14</c:v>
                </c:pt>
                <c:pt idx="910">
                  <c:v>99.14</c:v>
                </c:pt>
                <c:pt idx="911">
                  <c:v>99.14</c:v>
                </c:pt>
                <c:pt idx="912">
                  <c:v>98.78</c:v>
                </c:pt>
                <c:pt idx="913">
                  <c:v>98.78</c:v>
                </c:pt>
                <c:pt idx="914">
                  <c:v>98.78</c:v>
                </c:pt>
                <c:pt idx="915">
                  <c:v>98.78</c:v>
                </c:pt>
                <c:pt idx="916">
                  <c:v>98.600000000000009</c:v>
                </c:pt>
                <c:pt idx="917">
                  <c:v>98.78</c:v>
                </c:pt>
                <c:pt idx="918">
                  <c:v>98.600000000000009</c:v>
                </c:pt>
                <c:pt idx="919">
                  <c:v>98.600000000000009</c:v>
                </c:pt>
                <c:pt idx="920">
                  <c:v>98.600000000000009</c:v>
                </c:pt>
                <c:pt idx="921">
                  <c:v>98.600000000000009</c:v>
                </c:pt>
                <c:pt idx="922">
                  <c:v>98.42</c:v>
                </c:pt>
                <c:pt idx="923">
                  <c:v>98.42</c:v>
                </c:pt>
                <c:pt idx="924">
                  <c:v>98.42</c:v>
                </c:pt>
                <c:pt idx="925">
                  <c:v>98.24</c:v>
                </c:pt>
                <c:pt idx="926">
                  <c:v>98.24</c:v>
                </c:pt>
                <c:pt idx="927">
                  <c:v>97.88000000000001</c:v>
                </c:pt>
                <c:pt idx="928">
                  <c:v>97.88000000000001</c:v>
                </c:pt>
                <c:pt idx="929">
                  <c:v>97.88000000000001</c:v>
                </c:pt>
                <c:pt idx="930">
                  <c:v>97.7</c:v>
                </c:pt>
                <c:pt idx="931">
                  <c:v>97.7</c:v>
                </c:pt>
                <c:pt idx="932">
                  <c:v>97.88000000000001</c:v>
                </c:pt>
                <c:pt idx="933">
                  <c:v>97.7</c:v>
                </c:pt>
                <c:pt idx="934">
                  <c:v>97.7</c:v>
                </c:pt>
                <c:pt idx="935">
                  <c:v>97.7</c:v>
                </c:pt>
                <c:pt idx="936">
                  <c:v>97.7</c:v>
                </c:pt>
                <c:pt idx="937">
                  <c:v>97.7</c:v>
                </c:pt>
                <c:pt idx="938">
                  <c:v>97.7</c:v>
                </c:pt>
                <c:pt idx="939">
                  <c:v>97.7</c:v>
                </c:pt>
                <c:pt idx="940">
                  <c:v>97.7</c:v>
                </c:pt>
                <c:pt idx="941">
                  <c:v>97.7</c:v>
                </c:pt>
                <c:pt idx="942">
                  <c:v>97.7</c:v>
                </c:pt>
                <c:pt idx="943">
                  <c:v>97.7</c:v>
                </c:pt>
                <c:pt idx="944">
                  <c:v>97.7</c:v>
                </c:pt>
                <c:pt idx="945">
                  <c:v>97.52</c:v>
                </c:pt>
                <c:pt idx="946">
                  <c:v>97.7</c:v>
                </c:pt>
                <c:pt idx="947">
                  <c:v>97.52</c:v>
                </c:pt>
                <c:pt idx="948">
                  <c:v>97.7</c:v>
                </c:pt>
                <c:pt idx="949">
                  <c:v>97.52</c:v>
                </c:pt>
                <c:pt idx="950">
                  <c:v>97.52</c:v>
                </c:pt>
                <c:pt idx="951">
                  <c:v>97.52</c:v>
                </c:pt>
                <c:pt idx="952">
                  <c:v>97.52</c:v>
                </c:pt>
                <c:pt idx="953">
                  <c:v>97.52</c:v>
                </c:pt>
                <c:pt idx="954">
                  <c:v>97.52</c:v>
                </c:pt>
                <c:pt idx="955">
                  <c:v>97.52</c:v>
                </c:pt>
                <c:pt idx="956">
                  <c:v>97.34</c:v>
                </c:pt>
                <c:pt idx="957">
                  <c:v>97.34</c:v>
                </c:pt>
                <c:pt idx="958">
                  <c:v>97.34</c:v>
                </c:pt>
                <c:pt idx="959">
                  <c:v>97.34</c:v>
                </c:pt>
                <c:pt idx="960">
                  <c:v>97.34</c:v>
                </c:pt>
                <c:pt idx="961">
                  <c:v>97.34</c:v>
                </c:pt>
                <c:pt idx="962">
                  <c:v>97.34</c:v>
                </c:pt>
                <c:pt idx="963">
                  <c:v>97.34</c:v>
                </c:pt>
                <c:pt idx="964">
                  <c:v>97.52</c:v>
                </c:pt>
                <c:pt idx="965">
                  <c:v>97.34</c:v>
                </c:pt>
                <c:pt idx="966">
                  <c:v>97.34</c:v>
                </c:pt>
                <c:pt idx="967">
                  <c:v>97.34</c:v>
                </c:pt>
                <c:pt idx="968">
                  <c:v>97.160000000000011</c:v>
                </c:pt>
                <c:pt idx="969">
                  <c:v>97.160000000000011</c:v>
                </c:pt>
                <c:pt idx="970">
                  <c:v>97.34</c:v>
                </c:pt>
                <c:pt idx="971">
                  <c:v>97.160000000000011</c:v>
                </c:pt>
                <c:pt idx="972">
                  <c:v>97.160000000000011</c:v>
                </c:pt>
                <c:pt idx="973">
                  <c:v>97.160000000000011</c:v>
                </c:pt>
                <c:pt idx="974">
                  <c:v>97.160000000000011</c:v>
                </c:pt>
                <c:pt idx="975">
                  <c:v>97.160000000000011</c:v>
                </c:pt>
                <c:pt idx="976">
                  <c:v>96.98</c:v>
                </c:pt>
                <c:pt idx="977">
                  <c:v>96.98</c:v>
                </c:pt>
                <c:pt idx="978">
                  <c:v>96.98</c:v>
                </c:pt>
                <c:pt idx="979">
                  <c:v>97.160000000000011</c:v>
                </c:pt>
                <c:pt idx="980">
                  <c:v>97.160000000000011</c:v>
                </c:pt>
                <c:pt idx="981">
                  <c:v>96.98</c:v>
                </c:pt>
                <c:pt idx="982">
                  <c:v>96.98</c:v>
                </c:pt>
                <c:pt idx="983">
                  <c:v>96.98</c:v>
                </c:pt>
                <c:pt idx="984">
                  <c:v>96.98</c:v>
                </c:pt>
                <c:pt idx="985">
                  <c:v>96.98</c:v>
                </c:pt>
                <c:pt idx="986">
                  <c:v>96.98</c:v>
                </c:pt>
                <c:pt idx="987">
                  <c:v>96.98</c:v>
                </c:pt>
                <c:pt idx="988">
                  <c:v>96.62</c:v>
                </c:pt>
                <c:pt idx="989">
                  <c:v>96.62</c:v>
                </c:pt>
                <c:pt idx="990">
                  <c:v>96.98</c:v>
                </c:pt>
                <c:pt idx="991">
                  <c:v>96.62</c:v>
                </c:pt>
                <c:pt idx="992">
                  <c:v>96.98</c:v>
                </c:pt>
                <c:pt idx="993">
                  <c:v>96.62</c:v>
                </c:pt>
                <c:pt idx="994">
                  <c:v>96.62</c:v>
                </c:pt>
                <c:pt idx="995">
                  <c:v>96.98</c:v>
                </c:pt>
                <c:pt idx="996">
                  <c:v>96.62</c:v>
                </c:pt>
                <c:pt idx="997">
                  <c:v>96.62</c:v>
                </c:pt>
                <c:pt idx="998">
                  <c:v>96.62</c:v>
                </c:pt>
                <c:pt idx="999">
                  <c:v>96.62</c:v>
                </c:pt>
                <c:pt idx="1000">
                  <c:v>96.62</c:v>
                </c:pt>
                <c:pt idx="1001">
                  <c:v>96.62</c:v>
                </c:pt>
                <c:pt idx="1002">
                  <c:v>96.62</c:v>
                </c:pt>
                <c:pt idx="1003">
                  <c:v>96.62</c:v>
                </c:pt>
                <c:pt idx="1004">
                  <c:v>96.98</c:v>
                </c:pt>
                <c:pt idx="1005">
                  <c:v>96.62</c:v>
                </c:pt>
                <c:pt idx="1006">
                  <c:v>96.62</c:v>
                </c:pt>
                <c:pt idx="1007">
                  <c:v>96.98</c:v>
                </c:pt>
                <c:pt idx="1008">
                  <c:v>96.98</c:v>
                </c:pt>
                <c:pt idx="1009">
                  <c:v>97.160000000000011</c:v>
                </c:pt>
                <c:pt idx="1010">
                  <c:v>96.98</c:v>
                </c:pt>
                <c:pt idx="1011">
                  <c:v>96.98</c:v>
                </c:pt>
                <c:pt idx="1012">
                  <c:v>96.98</c:v>
                </c:pt>
                <c:pt idx="1013">
                  <c:v>96.98</c:v>
                </c:pt>
                <c:pt idx="1014">
                  <c:v>97.160000000000011</c:v>
                </c:pt>
                <c:pt idx="1015">
                  <c:v>96.98</c:v>
                </c:pt>
                <c:pt idx="1016">
                  <c:v>96.98</c:v>
                </c:pt>
                <c:pt idx="1017">
                  <c:v>96.98</c:v>
                </c:pt>
                <c:pt idx="1018">
                  <c:v>96.98</c:v>
                </c:pt>
                <c:pt idx="1019">
                  <c:v>96.98</c:v>
                </c:pt>
                <c:pt idx="1020">
                  <c:v>96.98</c:v>
                </c:pt>
                <c:pt idx="1021">
                  <c:v>96.98</c:v>
                </c:pt>
                <c:pt idx="1022">
                  <c:v>96.98</c:v>
                </c:pt>
                <c:pt idx="1023">
                  <c:v>96.98</c:v>
                </c:pt>
                <c:pt idx="1024">
                  <c:v>96.98</c:v>
                </c:pt>
                <c:pt idx="1025">
                  <c:v>96.98</c:v>
                </c:pt>
                <c:pt idx="1026">
                  <c:v>96.98</c:v>
                </c:pt>
                <c:pt idx="1027">
                  <c:v>97.160000000000011</c:v>
                </c:pt>
                <c:pt idx="1028">
                  <c:v>96.98</c:v>
                </c:pt>
                <c:pt idx="1029">
                  <c:v>97.160000000000011</c:v>
                </c:pt>
                <c:pt idx="1030">
                  <c:v>97.34</c:v>
                </c:pt>
                <c:pt idx="1031">
                  <c:v>97.160000000000011</c:v>
                </c:pt>
                <c:pt idx="1032">
                  <c:v>97.160000000000011</c:v>
                </c:pt>
                <c:pt idx="1033">
                  <c:v>97.160000000000011</c:v>
                </c:pt>
                <c:pt idx="1034">
                  <c:v>96.98</c:v>
                </c:pt>
                <c:pt idx="1035">
                  <c:v>97.160000000000011</c:v>
                </c:pt>
                <c:pt idx="1036">
                  <c:v>96.98</c:v>
                </c:pt>
                <c:pt idx="1037">
                  <c:v>96.98</c:v>
                </c:pt>
                <c:pt idx="1038">
                  <c:v>96.44</c:v>
                </c:pt>
                <c:pt idx="1039">
                  <c:v>96.26</c:v>
                </c:pt>
                <c:pt idx="1040">
                  <c:v>96.08</c:v>
                </c:pt>
                <c:pt idx="1041">
                  <c:v>96.26</c:v>
                </c:pt>
                <c:pt idx="1042">
                  <c:v>96.62</c:v>
                </c:pt>
                <c:pt idx="1043">
                  <c:v>96.62</c:v>
                </c:pt>
                <c:pt idx="1044">
                  <c:v>96.26</c:v>
                </c:pt>
                <c:pt idx="1045">
                  <c:v>96.08</c:v>
                </c:pt>
                <c:pt idx="1046">
                  <c:v>95</c:v>
                </c:pt>
                <c:pt idx="1047">
                  <c:v>95</c:v>
                </c:pt>
                <c:pt idx="1048">
                  <c:v>95</c:v>
                </c:pt>
                <c:pt idx="1049">
                  <c:v>95.18</c:v>
                </c:pt>
                <c:pt idx="1050">
                  <c:v>95</c:v>
                </c:pt>
                <c:pt idx="1051">
                  <c:v>95</c:v>
                </c:pt>
                <c:pt idx="1052">
                  <c:v>95</c:v>
                </c:pt>
                <c:pt idx="1053">
                  <c:v>94.82</c:v>
                </c:pt>
                <c:pt idx="1054">
                  <c:v>94.82</c:v>
                </c:pt>
                <c:pt idx="1055">
                  <c:v>94.28</c:v>
                </c:pt>
                <c:pt idx="1056">
                  <c:v>94.28</c:v>
                </c:pt>
                <c:pt idx="1057">
                  <c:v>94.1</c:v>
                </c:pt>
                <c:pt idx="1058">
                  <c:v>94.1</c:v>
                </c:pt>
                <c:pt idx="1059">
                  <c:v>94.28</c:v>
                </c:pt>
                <c:pt idx="1060">
                  <c:v>94.1</c:v>
                </c:pt>
                <c:pt idx="1061">
                  <c:v>94.1</c:v>
                </c:pt>
                <c:pt idx="1062">
                  <c:v>94.1</c:v>
                </c:pt>
                <c:pt idx="1063">
                  <c:v>94.1</c:v>
                </c:pt>
                <c:pt idx="1064">
                  <c:v>94.28</c:v>
                </c:pt>
                <c:pt idx="1065">
                  <c:v>94.639999999999986</c:v>
                </c:pt>
                <c:pt idx="1066">
                  <c:v>95.72</c:v>
                </c:pt>
                <c:pt idx="1067">
                  <c:v>95.18</c:v>
                </c:pt>
                <c:pt idx="1068">
                  <c:v>95.18</c:v>
                </c:pt>
                <c:pt idx="1069">
                  <c:v>94.639999999999986</c:v>
                </c:pt>
                <c:pt idx="1070">
                  <c:v>94.28</c:v>
                </c:pt>
                <c:pt idx="1071">
                  <c:v>93.56</c:v>
                </c:pt>
                <c:pt idx="1072">
                  <c:v>93.56</c:v>
                </c:pt>
                <c:pt idx="1073">
                  <c:v>93.38</c:v>
                </c:pt>
                <c:pt idx="1074">
                  <c:v>93.38</c:v>
                </c:pt>
                <c:pt idx="1075">
                  <c:v>93.56</c:v>
                </c:pt>
                <c:pt idx="1076">
                  <c:v>93.56</c:v>
                </c:pt>
                <c:pt idx="1077">
                  <c:v>93.02</c:v>
                </c:pt>
                <c:pt idx="1078">
                  <c:v>93.02</c:v>
                </c:pt>
                <c:pt idx="1079">
                  <c:v>93.38</c:v>
                </c:pt>
                <c:pt idx="1080">
                  <c:v>93.38</c:v>
                </c:pt>
                <c:pt idx="1081">
                  <c:v>93.38</c:v>
                </c:pt>
                <c:pt idx="1082">
                  <c:v>93.56</c:v>
                </c:pt>
                <c:pt idx="1083">
                  <c:v>93.38</c:v>
                </c:pt>
                <c:pt idx="1084">
                  <c:v>93.38</c:v>
                </c:pt>
                <c:pt idx="1085">
                  <c:v>93.56</c:v>
                </c:pt>
                <c:pt idx="1086">
                  <c:v>93.38</c:v>
                </c:pt>
                <c:pt idx="1087">
                  <c:v>93.38</c:v>
                </c:pt>
                <c:pt idx="1088">
                  <c:v>93.38</c:v>
                </c:pt>
                <c:pt idx="1089">
                  <c:v>93.38</c:v>
                </c:pt>
                <c:pt idx="1090">
                  <c:v>93.38</c:v>
                </c:pt>
                <c:pt idx="1091">
                  <c:v>93.38</c:v>
                </c:pt>
                <c:pt idx="1092">
                  <c:v>93.38</c:v>
                </c:pt>
                <c:pt idx="1093">
                  <c:v>93.56</c:v>
                </c:pt>
                <c:pt idx="1094">
                  <c:v>93.38</c:v>
                </c:pt>
                <c:pt idx="1095">
                  <c:v>93.56</c:v>
                </c:pt>
                <c:pt idx="1096">
                  <c:v>93.38</c:v>
                </c:pt>
                <c:pt idx="1097">
                  <c:v>93.38</c:v>
                </c:pt>
                <c:pt idx="1098">
                  <c:v>93.38</c:v>
                </c:pt>
                <c:pt idx="1099">
                  <c:v>93.02</c:v>
                </c:pt>
                <c:pt idx="1100">
                  <c:v>93.02</c:v>
                </c:pt>
                <c:pt idx="1101">
                  <c:v>93.02</c:v>
                </c:pt>
                <c:pt idx="1102">
                  <c:v>92.84</c:v>
                </c:pt>
                <c:pt idx="1103">
                  <c:v>93.02</c:v>
                </c:pt>
                <c:pt idx="1104">
                  <c:v>92.84</c:v>
                </c:pt>
                <c:pt idx="1105">
                  <c:v>93.02</c:v>
                </c:pt>
                <c:pt idx="1106">
                  <c:v>92.84</c:v>
                </c:pt>
                <c:pt idx="1107">
                  <c:v>92.84</c:v>
                </c:pt>
                <c:pt idx="1108">
                  <c:v>93.02</c:v>
                </c:pt>
                <c:pt idx="1109">
                  <c:v>93.02</c:v>
                </c:pt>
                <c:pt idx="1110">
                  <c:v>92.84</c:v>
                </c:pt>
                <c:pt idx="1111">
                  <c:v>93.02</c:v>
                </c:pt>
                <c:pt idx="1112">
                  <c:v>92.84</c:v>
                </c:pt>
                <c:pt idx="1113">
                  <c:v>92.84</c:v>
                </c:pt>
                <c:pt idx="1114">
                  <c:v>92.84</c:v>
                </c:pt>
                <c:pt idx="1115">
                  <c:v>92.84</c:v>
                </c:pt>
                <c:pt idx="1116">
                  <c:v>92.66</c:v>
                </c:pt>
                <c:pt idx="1117">
                  <c:v>92.84</c:v>
                </c:pt>
                <c:pt idx="1118">
                  <c:v>92.84</c:v>
                </c:pt>
                <c:pt idx="1119">
                  <c:v>92.48</c:v>
                </c:pt>
                <c:pt idx="1120">
                  <c:v>92.66</c:v>
                </c:pt>
                <c:pt idx="1121">
                  <c:v>92.48</c:v>
                </c:pt>
                <c:pt idx="1122">
                  <c:v>92.66</c:v>
                </c:pt>
                <c:pt idx="1123">
                  <c:v>92.48</c:v>
                </c:pt>
                <c:pt idx="1124">
                  <c:v>92.48</c:v>
                </c:pt>
                <c:pt idx="1125">
                  <c:v>92.48</c:v>
                </c:pt>
                <c:pt idx="1126">
                  <c:v>92.48</c:v>
                </c:pt>
                <c:pt idx="1127">
                  <c:v>92.48</c:v>
                </c:pt>
                <c:pt idx="1128">
                  <c:v>92.300000000000011</c:v>
                </c:pt>
                <c:pt idx="1129">
                  <c:v>92.48</c:v>
                </c:pt>
                <c:pt idx="1130">
                  <c:v>92.48</c:v>
                </c:pt>
                <c:pt idx="1131">
                  <c:v>92.300000000000011</c:v>
                </c:pt>
                <c:pt idx="1132">
                  <c:v>92.300000000000011</c:v>
                </c:pt>
                <c:pt idx="1133">
                  <c:v>92.300000000000011</c:v>
                </c:pt>
                <c:pt idx="1134">
                  <c:v>92.300000000000011</c:v>
                </c:pt>
                <c:pt idx="1135">
                  <c:v>92.48</c:v>
                </c:pt>
                <c:pt idx="1136">
                  <c:v>92.48</c:v>
                </c:pt>
                <c:pt idx="1137">
                  <c:v>92.12</c:v>
                </c:pt>
                <c:pt idx="1138">
                  <c:v>92.12</c:v>
                </c:pt>
                <c:pt idx="1139">
                  <c:v>92.300000000000011</c:v>
                </c:pt>
                <c:pt idx="1140">
                  <c:v>92.12</c:v>
                </c:pt>
                <c:pt idx="1141">
                  <c:v>92.12</c:v>
                </c:pt>
                <c:pt idx="1142">
                  <c:v>92.84</c:v>
                </c:pt>
                <c:pt idx="1143">
                  <c:v>92.84</c:v>
                </c:pt>
                <c:pt idx="1144">
                  <c:v>93.92</c:v>
                </c:pt>
                <c:pt idx="1145">
                  <c:v>94.1</c:v>
                </c:pt>
                <c:pt idx="1146">
                  <c:v>94.1</c:v>
                </c:pt>
                <c:pt idx="1147">
                  <c:v>94.639999999999986</c:v>
                </c:pt>
                <c:pt idx="1148">
                  <c:v>94.639999999999986</c:v>
                </c:pt>
                <c:pt idx="1149">
                  <c:v>94.28</c:v>
                </c:pt>
                <c:pt idx="1150">
                  <c:v>94.639999999999986</c:v>
                </c:pt>
                <c:pt idx="1151">
                  <c:v>94.28</c:v>
                </c:pt>
                <c:pt idx="1152">
                  <c:v>94.28</c:v>
                </c:pt>
                <c:pt idx="1153">
                  <c:v>94.639999999999986</c:v>
                </c:pt>
                <c:pt idx="1154">
                  <c:v>94.639999999999986</c:v>
                </c:pt>
                <c:pt idx="1155">
                  <c:v>94.28</c:v>
                </c:pt>
                <c:pt idx="1156">
                  <c:v>94.28</c:v>
                </c:pt>
                <c:pt idx="1157">
                  <c:v>94.28</c:v>
                </c:pt>
                <c:pt idx="1158">
                  <c:v>94.639999999999986</c:v>
                </c:pt>
                <c:pt idx="1159">
                  <c:v>94.28</c:v>
                </c:pt>
                <c:pt idx="1160">
                  <c:v>94.28</c:v>
                </c:pt>
                <c:pt idx="1161">
                  <c:v>94.28</c:v>
                </c:pt>
                <c:pt idx="1162">
                  <c:v>94.28</c:v>
                </c:pt>
                <c:pt idx="1163">
                  <c:v>94.28</c:v>
                </c:pt>
                <c:pt idx="1164">
                  <c:v>94.1</c:v>
                </c:pt>
                <c:pt idx="1165">
                  <c:v>94.1</c:v>
                </c:pt>
                <c:pt idx="1166">
                  <c:v>94.28</c:v>
                </c:pt>
                <c:pt idx="1167">
                  <c:v>94.28</c:v>
                </c:pt>
                <c:pt idx="1168">
                  <c:v>94.639999999999986</c:v>
                </c:pt>
                <c:pt idx="1169">
                  <c:v>94.28</c:v>
                </c:pt>
                <c:pt idx="1170">
                  <c:v>94.28</c:v>
                </c:pt>
                <c:pt idx="1171">
                  <c:v>94.28</c:v>
                </c:pt>
                <c:pt idx="1172">
                  <c:v>94.28</c:v>
                </c:pt>
                <c:pt idx="1173">
                  <c:v>94.639999999999986</c:v>
                </c:pt>
                <c:pt idx="1174">
                  <c:v>94.639999999999986</c:v>
                </c:pt>
                <c:pt idx="1175">
                  <c:v>94.639999999999986</c:v>
                </c:pt>
                <c:pt idx="1176">
                  <c:v>94.639999999999986</c:v>
                </c:pt>
                <c:pt idx="1177">
                  <c:v>94.639999999999986</c:v>
                </c:pt>
                <c:pt idx="1178">
                  <c:v>94.82</c:v>
                </c:pt>
                <c:pt idx="1179">
                  <c:v>94.82</c:v>
                </c:pt>
                <c:pt idx="1180">
                  <c:v>94.82</c:v>
                </c:pt>
                <c:pt idx="1181">
                  <c:v>94.82</c:v>
                </c:pt>
                <c:pt idx="1182">
                  <c:v>95</c:v>
                </c:pt>
                <c:pt idx="1183">
                  <c:v>95</c:v>
                </c:pt>
                <c:pt idx="1184">
                  <c:v>95</c:v>
                </c:pt>
                <c:pt idx="1185">
                  <c:v>95.539999999999992</c:v>
                </c:pt>
                <c:pt idx="1186">
                  <c:v>95.539999999999992</c:v>
                </c:pt>
                <c:pt idx="1187">
                  <c:v>95.72</c:v>
                </c:pt>
                <c:pt idx="1188">
                  <c:v>95.72</c:v>
                </c:pt>
                <c:pt idx="1189">
                  <c:v>95.72</c:v>
                </c:pt>
                <c:pt idx="1190">
                  <c:v>95.72</c:v>
                </c:pt>
                <c:pt idx="1191">
                  <c:v>95.72</c:v>
                </c:pt>
                <c:pt idx="1192">
                  <c:v>95.72</c:v>
                </c:pt>
                <c:pt idx="1193">
                  <c:v>95.9</c:v>
                </c:pt>
                <c:pt idx="1194">
                  <c:v>96.98</c:v>
                </c:pt>
                <c:pt idx="1195">
                  <c:v>96.98</c:v>
                </c:pt>
                <c:pt idx="1196">
                  <c:v>96.98</c:v>
                </c:pt>
                <c:pt idx="1197">
                  <c:v>95.9</c:v>
                </c:pt>
                <c:pt idx="1198">
                  <c:v>95.72</c:v>
                </c:pt>
                <c:pt idx="1199">
                  <c:v>95.72</c:v>
                </c:pt>
                <c:pt idx="1200">
                  <c:v>95.18</c:v>
                </c:pt>
                <c:pt idx="1201">
                  <c:v>95</c:v>
                </c:pt>
                <c:pt idx="1202">
                  <c:v>95.539999999999992</c:v>
                </c:pt>
                <c:pt idx="1203">
                  <c:v>95.539999999999992</c:v>
                </c:pt>
                <c:pt idx="1204">
                  <c:v>95.72</c:v>
                </c:pt>
                <c:pt idx="1205">
                  <c:v>95.9</c:v>
                </c:pt>
                <c:pt idx="1206">
                  <c:v>95.18</c:v>
                </c:pt>
                <c:pt idx="1207">
                  <c:v>95.539999999999992</c:v>
                </c:pt>
                <c:pt idx="1208">
                  <c:v>96.26</c:v>
                </c:pt>
                <c:pt idx="1209">
                  <c:v>96.26</c:v>
                </c:pt>
                <c:pt idx="1210">
                  <c:v>96.62</c:v>
                </c:pt>
                <c:pt idx="1211">
                  <c:v>96.44</c:v>
                </c:pt>
                <c:pt idx="1212">
                  <c:v>96.44</c:v>
                </c:pt>
                <c:pt idx="1213">
                  <c:v>96.44</c:v>
                </c:pt>
                <c:pt idx="1214">
                  <c:v>96.62</c:v>
                </c:pt>
                <c:pt idx="1215">
                  <c:v>96.98</c:v>
                </c:pt>
                <c:pt idx="1216">
                  <c:v>96.62</c:v>
                </c:pt>
                <c:pt idx="1217">
                  <c:v>96.62</c:v>
                </c:pt>
                <c:pt idx="1218">
                  <c:v>97.7</c:v>
                </c:pt>
                <c:pt idx="1219">
                  <c:v>97.7</c:v>
                </c:pt>
                <c:pt idx="1220">
                  <c:v>97.7</c:v>
                </c:pt>
                <c:pt idx="1221">
                  <c:v>98.78</c:v>
                </c:pt>
                <c:pt idx="1222">
                  <c:v>98.78</c:v>
                </c:pt>
                <c:pt idx="1223">
                  <c:v>98.78</c:v>
                </c:pt>
                <c:pt idx="1224">
                  <c:v>99.860000000000014</c:v>
                </c:pt>
                <c:pt idx="1225">
                  <c:v>100.03999999999999</c:v>
                </c:pt>
                <c:pt idx="1226">
                  <c:v>100.03999999999999</c:v>
                </c:pt>
                <c:pt idx="1227">
                  <c:v>101.12</c:v>
                </c:pt>
                <c:pt idx="1228">
                  <c:v>101.3</c:v>
                </c:pt>
                <c:pt idx="1229">
                  <c:v>101.3</c:v>
                </c:pt>
                <c:pt idx="1230">
                  <c:v>102.38000000000001</c:v>
                </c:pt>
                <c:pt idx="1231">
                  <c:v>103.10000000000001</c:v>
                </c:pt>
                <c:pt idx="1232">
                  <c:v>102.92</c:v>
                </c:pt>
                <c:pt idx="1233">
                  <c:v>104.18</c:v>
                </c:pt>
                <c:pt idx="1234">
                  <c:v>104.36000000000001</c:v>
                </c:pt>
                <c:pt idx="1235">
                  <c:v>104.18</c:v>
                </c:pt>
                <c:pt idx="1236">
                  <c:v>104.53999999999999</c:v>
                </c:pt>
                <c:pt idx="1237">
                  <c:v>104.36000000000001</c:v>
                </c:pt>
                <c:pt idx="1238">
                  <c:v>104.18</c:v>
                </c:pt>
                <c:pt idx="1239">
                  <c:v>104.18</c:v>
                </c:pt>
                <c:pt idx="1240">
                  <c:v>104.36000000000001</c:v>
                </c:pt>
                <c:pt idx="1241">
                  <c:v>104.72</c:v>
                </c:pt>
                <c:pt idx="1242">
                  <c:v>104.72</c:v>
                </c:pt>
                <c:pt idx="1243">
                  <c:v>105.44</c:v>
                </c:pt>
                <c:pt idx="1244">
                  <c:v>105.08</c:v>
                </c:pt>
                <c:pt idx="1245">
                  <c:v>105.08</c:v>
                </c:pt>
                <c:pt idx="1246">
                  <c:v>105.08</c:v>
                </c:pt>
                <c:pt idx="1247">
                  <c:v>105.08</c:v>
                </c:pt>
                <c:pt idx="1248">
                  <c:v>105.44</c:v>
                </c:pt>
                <c:pt idx="1249">
                  <c:v>105.44</c:v>
                </c:pt>
                <c:pt idx="1250">
                  <c:v>105.08</c:v>
                </c:pt>
                <c:pt idx="1251">
                  <c:v>105.44</c:v>
                </c:pt>
                <c:pt idx="1252">
                  <c:v>105.44</c:v>
                </c:pt>
                <c:pt idx="1253">
                  <c:v>105.44</c:v>
                </c:pt>
                <c:pt idx="1254">
                  <c:v>105.8</c:v>
                </c:pt>
                <c:pt idx="1255">
                  <c:v>105.62</c:v>
                </c:pt>
                <c:pt idx="1256">
                  <c:v>106.34</c:v>
                </c:pt>
                <c:pt idx="1257">
                  <c:v>105.98</c:v>
                </c:pt>
                <c:pt idx="1258">
                  <c:v>106.34</c:v>
                </c:pt>
                <c:pt idx="1259">
                  <c:v>106.34</c:v>
                </c:pt>
                <c:pt idx="1260">
                  <c:v>106.34</c:v>
                </c:pt>
                <c:pt idx="1261">
                  <c:v>106.52</c:v>
                </c:pt>
                <c:pt idx="1262">
                  <c:v>106.7</c:v>
                </c:pt>
                <c:pt idx="1263">
                  <c:v>106.7</c:v>
                </c:pt>
                <c:pt idx="1264">
                  <c:v>106.52</c:v>
                </c:pt>
                <c:pt idx="1265">
                  <c:v>106.7</c:v>
                </c:pt>
                <c:pt idx="1266">
                  <c:v>106.52</c:v>
                </c:pt>
                <c:pt idx="1267">
                  <c:v>106.7</c:v>
                </c:pt>
                <c:pt idx="1268">
                  <c:v>106.7</c:v>
                </c:pt>
                <c:pt idx="1269">
                  <c:v>106.7</c:v>
                </c:pt>
                <c:pt idx="1270">
                  <c:v>106.7</c:v>
                </c:pt>
                <c:pt idx="1271">
                  <c:v>106.7</c:v>
                </c:pt>
                <c:pt idx="1272">
                  <c:v>106.88000000000001</c:v>
                </c:pt>
                <c:pt idx="1273">
                  <c:v>106.88000000000001</c:v>
                </c:pt>
                <c:pt idx="1274">
                  <c:v>106.88000000000001</c:v>
                </c:pt>
                <c:pt idx="1275">
                  <c:v>106.88000000000001</c:v>
                </c:pt>
                <c:pt idx="1276">
                  <c:v>106.88000000000001</c:v>
                </c:pt>
                <c:pt idx="1277">
                  <c:v>106.88000000000001</c:v>
                </c:pt>
                <c:pt idx="1278">
                  <c:v>107.24</c:v>
                </c:pt>
                <c:pt idx="1279">
                  <c:v>107.06</c:v>
                </c:pt>
                <c:pt idx="1280">
                  <c:v>107.24</c:v>
                </c:pt>
                <c:pt idx="1281">
                  <c:v>107.24</c:v>
                </c:pt>
                <c:pt idx="1282">
                  <c:v>107.42</c:v>
                </c:pt>
                <c:pt idx="1283">
                  <c:v>107.42</c:v>
                </c:pt>
                <c:pt idx="1284">
                  <c:v>107.42</c:v>
                </c:pt>
                <c:pt idx="1285">
                  <c:v>107.42</c:v>
                </c:pt>
                <c:pt idx="1286">
                  <c:v>107.42</c:v>
                </c:pt>
                <c:pt idx="1287">
                  <c:v>107.42</c:v>
                </c:pt>
                <c:pt idx="1288">
                  <c:v>107.96000000000001</c:v>
                </c:pt>
                <c:pt idx="1289">
                  <c:v>107.96000000000001</c:v>
                </c:pt>
                <c:pt idx="1290">
                  <c:v>107.96000000000001</c:v>
                </c:pt>
                <c:pt idx="1291">
                  <c:v>107.96000000000001</c:v>
                </c:pt>
                <c:pt idx="1292">
                  <c:v>108.32</c:v>
                </c:pt>
                <c:pt idx="1293">
                  <c:v>108.32</c:v>
                </c:pt>
                <c:pt idx="1294">
                  <c:v>108.32</c:v>
                </c:pt>
                <c:pt idx="1295">
                  <c:v>108.32</c:v>
                </c:pt>
                <c:pt idx="1296">
                  <c:v>109.03999999999999</c:v>
                </c:pt>
                <c:pt idx="1297">
                  <c:v>109.03999999999999</c:v>
                </c:pt>
                <c:pt idx="1298">
                  <c:v>109.03999999999999</c:v>
                </c:pt>
                <c:pt idx="1299">
                  <c:v>109.03999999999999</c:v>
                </c:pt>
                <c:pt idx="1300">
                  <c:v>109.58</c:v>
                </c:pt>
                <c:pt idx="1301">
                  <c:v>109.58</c:v>
                </c:pt>
                <c:pt idx="1302">
                  <c:v>109.94</c:v>
                </c:pt>
                <c:pt idx="1303">
                  <c:v>109.94</c:v>
                </c:pt>
                <c:pt idx="1304">
                  <c:v>110.12</c:v>
                </c:pt>
                <c:pt idx="1305">
                  <c:v>109.94</c:v>
                </c:pt>
                <c:pt idx="1306">
                  <c:v>110.12</c:v>
                </c:pt>
                <c:pt idx="1307">
                  <c:v>109.94</c:v>
                </c:pt>
                <c:pt idx="1308">
                  <c:v>110.12</c:v>
                </c:pt>
                <c:pt idx="1309">
                  <c:v>110.12</c:v>
                </c:pt>
                <c:pt idx="1310">
                  <c:v>110.12</c:v>
                </c:pt>
                <c:pt idx="1311">
                  <c:v>110.84</c:v>
                </c:pt>
                <c:pt idx="1312">
                  <c:v>111.02</c:v>
                </c:pt>
                <c:pt idx="1313">
                  <c:v>111.38000000000001</c:v>
                </c:pt>
                <c:pt idx="1314">
                  <c:v>111.38000000000001</c:v>
                </c:pt>
                <c:pt idx="1315">
                  <c:v>111.56</c:v>
                </c:pt>
                <c:pt idx="1316">
                  <c:v>111.02</c:v>
                </c:pt>
                <c:pt idx="1317">
                  <c:v>111.02</c:v>
                </c:pt>
                <c:pt idx="1318">
                  <c:v>109.94</c:v>
                </c:pt>
                <c:pt idx="1319">
                  <c:v>109.4</c:v>
                </c:pt>
                <c:pt idx="1320">
                  <c:v>109.4</c:v>
                </c:pt>
                <c:pt idx="1321">
                  <c:v>108.32</c:v>
                </c:pt>
                <c:pt idx="1322">
                  <c:v>107.42</c:v>
                </c:pt>
                <c:pt idx="1323">
                  <c:v>107.42</c:v>
                </c:pt>
                <c:pt idx="1324">
                  <c:v>106.34</c:v>
                </c:pt>
                <c:pt idx="1325">
                  <c:v>106.34</c:v>
                </c:pt>
                <c:pt idx="1326">
                  <c:v>106.34</c:v>
                </c:pt>
                <c:pt idx="1327">
                  <c:v>105.8</c:v>
                </c:pt>
                <c:pt idx="1328">
                  <c:v>105.62</c:v>
                </c:pt>
                <c:pt idx="1329">
                  <c:v>105.62</c:v>
                </c:pt>
                <c:pt idx="1330">
                  <c:v>105.62</c:v>
                </c:pt>
                <c:pt idx="1331">
                  <c:v>105.62</c:v>
                </c:pt>
                <c:pt idx="1332">
                  <c:v>105.62</c:v>
                </c:pt>
                <c:pt idx="1333">
                  <c:v>101.84</c:v>
                </c:pt>
                <c:pt idx="1334">
                  <c:v>102.38000000000001</c:v>
                </c:pt>
                <c:pt idx="1335">
                  <c:v>102.74</c:v>
                </c:pt>
                <c:pt idx="1336">
                  <c:v>101.84</c:v>
                </c:pt>
                <c:pt idx="1337">
                  <c:v>101.84</c:v>
                </c:pt>
                <c:pt idx="1338">
                  <c:v>101.48</c:v>
                </c:pt>
                <c:pt idx="1339">
                  <c:v>101.48</c:v>
                </c:pt>
                <c:pt idx="1340">
                  <c:v>100.22</c:v>
                </c:pt>
                <c:pt idx="1341">
                  <c:v>99.14</c:v>
                </c:pt>
                <c:pt idx="1342">
                  <c:v>98.600000000000009</c:v>
                </c:pt>
                <c:pt idx="1343">
                  <c:v>98.600000000000009</c:v>
                </c:pt>
                <c:pt idx="1344">
                  <c:v>97.88000000000001</c:v>
                </c:pt>
                <c:pt idx="1345">
                  <c:v>97.88000000000001</c:v>
                </c:pt>
                <c:pt idx="1346">
                  <c:v>96.62</c:v>
                </c:pt>
                <c:pt idx="1347">
                  <c:v>96.08</c:v>
                </c:pt>
                <c:pt idx="1348">
                  <c:v>96.08</c:v>
                </c:pt>
                <c:pt idx="1349">
                  <c:v>95.72</c:v>
                </c:pt>
                <c:pt idx="1350">
                  <c:v>95.539999999999992</c:v>
                </c:pt>
                <c:pt idx="1351">
                  <c:v>94.28</c:v>
                </c:pt>
                <c:pt idx="1352">
                  <c:v>93.92</c:v>
                </c:pt>
                <c:pt idx="1353">
                  <c:v>93.92</c:v>
                </c:pt>
                <c:pt idx="1354">
                  <c:v>93.92</c:v>
                </c:pt>
                <c:pt idx="1355">
                  <c:v>93.92</c:v>
                </c:pt>
                <c:pt idx="1356">
                  <c:v>93.92</c:v>
                </c:pt>
                <c:pt idx="1357">
                  <c:v>93.92</c:v>
                </c:pt>
                <c:pt idx="1358">
                  <c:v>93.92</c:v>
                </c:pt>
                <c:pt idx="1359">
                  <c:v>93.92</c:v>
                </c:pt>
                <c:pt idx="1360">
                  <c:v>93.74</c:v>
                </c:pt>
                <c:pt idx="1361">
                  <c:v>93.74</c:v>
                </c:pt>
                <c:pt idx="1362">
                  <c:v>93.38</c:v>
                </c:pt>
                <c:pt idx="1363">
                  <c:v>93.38</c:v>
                </c:pt>
                <c:pt idx="1364">
                  <c:v>93.38</c:v>
                </c:pt>
                <c:pt idx="1365">
                  <c:v>93.02</c:v>
                </c:pt>
                <c:pt idx="1366">
                  <c:v>93.38</c:v>
                </c:pt>
                <c:pt idx="1367">
                  <c:v>93.02</c:v>
                </c:pt>
                <c:pt idx="1368">
                  <c:v>93.02</c:v>
                </c:pt>
                <c:pt idx="1369">
                  <c:v>93.38</c:v>
                </c:pt>
                <c:pt idx="1370">
                  <c:v>92.66</c:v>
                </c:pt>
                <c:pt idx="1371">
                  <c:v>92.66</c:v>
                </c:pt>
                <c:pt idx="1372">
                  <c:v>92.66</c:v>
                </c:pt>
                <c:pt idx="1373">
                  <c:v>92.84</c:v>
                </c:pt>
                <c:pt idx="1374">
                  <c:v>93.56</c:v>
                </c:pt>
                <c:pt idx="1375">
                  <c:v>93.56</c:v>
                </c:pt>
                <c:pt idx="1376">
                  <c:v>93.74</c:v>
                </c:pt>
                <c:pt idx="1377">
                  <c:v>94.82</c:v>
                </c:pt>
                <c:pt idx="1378">
                  <c:v>94.639999999999986</c:v>
                </c:pt>
                <c:pt idx="1379">
                  <c:v>94.82</c:v>
                </c:pt>
                <c:pt idx="1380">
                  <c:v>94.639999999999986</c:v>
                </c:pt>
                <c:pt idx="1381">
                  <c:v>94.639999999999986</c:v>
                </c:pt>
                <c:pt idx="1382">
                  <c:v>94.639999999999986</c:v>
                </c:pt>
                <c:pt idx="1383">
                  <c:v>94.639999999999986</c:v>
                </c:pt>
                <c:pt idx="1384">
                  <c:v>94.82</c:v>
                </c:pt>
                <c:pt idx="1385">
                  <c:v>94.82</c:v>
                </c:pt>
                <c:pt idx="1386">
                  <c:v>94.639999999999986</c:v>
                </c:pt>
                <c:pt idx="1387">
                  <c:v>94.639999999999986</c:v>
                </c:pt>
                <c:pt idx="1388">
                  <c:v>94.82</c:v>
                </c:pt>
                <c:pt idx="1389">
                  <c:v>95</c:v>
                </c:pt>
                <c:pt idx="1390">
                  <c:v>94.82</c:v>
                </c:pt>
                <c:pt idx="1391">
                  <c:v>94.82</c:v>
                </c:pt>
                <c:pt idx="1392">
                  <c:v>95</c:v>
                </c:pt>
                <c:pt idx="1393">
                  <c:v>95.18</c:v>
                </c:pt>
                <c:pt idx="1394">
                  <c:v>95</c:v>
                </c:pt>
                <c:pt idx="1395">
                  <c:v>95.18</c:v>
                </c:pt>
                <c:pt idx="1396">
                  <c:v>95.539999999999992</c:v>
                </c:pt>
                <c:pt idx="1397">
                  <c:v>95.539999999999992</c:v>
                </c:pt>
                <c:pt idx="1398">
                  <c:v>95.539999999999992</c:v>
                </c:pt>
                <c:pt idx="1399">
                  <c:v>95.72</c:v>
                </c:pt>
                <c:pt idx="1400">
                  <c:v>95.9</c:v>
                </c:pt>
                <c:pt idx="1401">
                  <c:v>95.9</c:v>
                </c:pt>
                <c:pt idx="1402">
                  <c:v>95.72</c:v>
                </c:pt>
                <c:pt idx="1403">
                  <c:v>95.72</c:v>
                </c:pt>
                <c:pt idx="1404">
                  <c:v>95.72</c:v>
                </c:pt>
                <c:pt idx="1405">
                  <c:v>95.539999999999992</c:v>
                </c:pt>
                <c:pt idx="1406">
                  <c:v>95.72</c:v>
                </c:pt>
                <c:pt idx="1407">
                  <c:v>95.18</c:v>
                </c:pt>
                <c:pt idx="1408">
                  <c:v>95.18</c:v>
                </c:pt>
                <c:pt idx="1409">
                  <c:v>95</c:v>
                </c:pt>
                <c:pt idx="1410">
                  <c:v>95</c:v>
                </c:pt>
                <c:pt idx="1411">
                  <c:v>95</c:v>
                </c:pt>
                <c:pt idx="1412">
                  <c:v>95</c:v>
                </c:pt>
                <c:pt idx="1413">
                  <c:v>95</c:v>
                </c:pt>
                <c:pt idx="1414">
                  <c:v>95</c:v>
                </c:pt>
                <c:pt idx="1415">
                  <c:v>94.82</c:v>
                </c:pt>
                <c:pt idx="1416">
                  <c:v>95</c:v>
                </c:pt>
                <c:pt idx="1417">
                  <c:v>94.82</c:v>
                </c:pt>
                <c:pt idx="1418">
                  <c:v>95</c:v>
                </c:pt>
                <c:pt idx="1419">
                  <c:v>95</c:v>
                </c:pt>
                <c:pt idx="1420">
                  <c:v>95</c:v>
                </c:pt>
                <c:pt idx="1421">
                  <c:v>94.82</c:v>
                </c:pt>
                <c:pt idx="1422">
                  <c:v>95</c:v>
                </c:pt>
                <c:pt idx="1423">
                  <c:v>95</c:v>
                </c:pt>
                <c:pt idx="1424">
                  <c:v>95</c:v>
                </c:pt>
                <c:pt idx="1425">
                  <c:v>95</c:v>
                </c:pt>
                <c:pt idx="1426">
                  <c:v>95</c:v>
                </c:pt>
                <c:pt idx="1427">
                  <c:v>95</c:v>
                </c:pt>
                <c:pt idx="1428">
                  <c:v>95</c:v>
                </c:pt>
                <c:pt idx="1429">
                  <c:v>95</c:v>
                </c:pt>
                <c:pt idx="1430">
                  <c:v>95</c:v>
                </c:pt>
                <c:pt idx="1431">
                  <c:v>95</c:v>
                </c:pt>
                <c:pt idx="1432">
                  <c:v>95</c:v>
                </c:pt>
                <c:pt idx="1433">
                  <c:v>95</c:v>
                </c:pt>
                <c:pt idx="1434">
                  <c:v>95</c:v>
                </c:pt>
                <c:pt idx="1435">
                  <c:v>95</c:v>
                </c:pt>
                <c:pt idx="1436">
                  <c:v>95</c:v>
                </c:pt>
                <c:pt idx="1437">
                  <c:v>94.639999999999986</c:v>
                </c:pt>
                <c:pt idx="1438">
                  <c:v>94.82</c:v>
                </c:pt>
                <c:pt idx="1439">
                  <c:v>94.639999999999986</c:v>
                </c:pt>
                <c:pt idx="1440">
                  <c:v>94.82</c:v>
                </c:pt>
                <c:pt idx="1441">
                  <c:v>94.82</c:v>
                </c:pt>
                <c:pt idx="1442">
                  <c:v>95.9</c:v>
                </c:pt>
                <c:pt idx="1443">
                  <c:v>96.08</c:v>
                </c:pt>
                <c:pt idx="1444">
                  <c:v>96.08</c:v>
                </c:pt>
                <c:pt idx="1445">
                  <c:v>97.160000000000011</c:v>
                </c:pt>
                <c:pt idx="1446">
                  <c:v>98.24</c:v>
                </c:pt>
                <c:pt idx="1447">
                  <c:v>97.88000000000001</c:v>
                </c:pt>
                <c:pt idx="1448">
                  <c:v>97.88000000000001</c:v>
                </c:pt>
                <c:pt idx="1449">
                  <c:v>98.42</c:v>
                </c:pt>
                <c:pt idx="1450">
                  <c:v>98.24</c:v>
                </c:pt>
                <c:pt idx="1451">
                  <c:v>98.42</c:v>
                </c:pt>
                <c:pt idx="1452">
                  <c:v>98.24</c:v>
                </c:pt>
                <c:pt idx="1453">
                  <c:v>98.42</c:v>
                </c:pt>
                <c:pt idx="1454">
                  <c:v>98.42</c:v>
                </c:pt>
                <c:pt idx="1455">
                  <c:v>98.600000000000009</c:v>
                </c:pt>
                <c:pt idx="1456">
                  <c:v>98.600000000000009</c:v>
                </c:pt>
                <c:pt idx="1457">
                  <c:v>98.600000000000009</c:v>
                </c:pt>
                <c:pt idx="1458">
                  <c:v>98.600000000000009</c:v>
                </c:pt>
                <c:pt idx="1459">
                  <c:v>98.78</c:v>
                </c:pt>
                <c:pt idx="1460">
                  <c:v>98.78</c:v>
                </c:pt>
                <c:pt idx="1461">
                  <c:v>98.78</c:v>
                </c:pt>
                <c:pt idx="1462">
                  <c:v>99.14</c:v>
                </c:pt>
                <c:pt idx="1463">
                  <c:v>98.78</c:v>
                </c:pt>
                <c:pt idx="1464">
                  <c:v>98.78</c:v>
                </c:pt>
                <c:pt idx="1465">
                  <c:v>98.78</c:v>
                </c:pt>
                <c:pt idx="1466">
                  <c:v>99.14</c:v>
                </c:pt>
                <c:pt idx="1467">
                  <c:v>98.78</c:v>
                </c:pt>
                <c:pt idx="1468">
                  <c:v>98.78</c:v>
                </c:pt>
                <c:pt idx="1469">
                  <c:v>99.14</c:v>
                </c:pt>
                <c:pt idx="1470">
                  <c:v>98.78</c:v>
                </c:pt>
                <c:pt idx="1471">
                  <c:v>98.78</c:v>
                </c:pt>
                <c:pt idx="1472">
                  <c:v>98.78</c:v>
                </c:pt>
                <c:pt idx="1473">
                  <c:v>98.24</c:v>
                </c:pt>
                <c:pt idx="1474">
                  <c:v>98.24</c:v>
                </c:pt>
                <c:pt idx="1475">
                  <c:v>98.42</c:v>
                </c:pt>
                <c:pt idx="1476">
                  <c:v>98.24</c:v>
                </c:pt>
                <c:pt idx="1477">
                  <c:v>98.42</c:v>
                </c:pt>
                <c:pt idx="1478">
                  <c:v>98.42</c:v>
                </c:pt>
                <c:pt idx="1479">
                  <c:v>98.24</c:v>
                </c:pt>
                <c:pt idx="1480">
                  <c:v>98.42</c:v>
                </c:pt>
                <c:pt idx="1481">
                  <c:v>98.42</c:v>
                </c:pt>
                <c:pt idx="1482">
                  <c:v>98.42</c:v>
                </c:pt>
                <c:pt idx="1483">
                  <c:v>98.24</c:v>
                </c:pt>
                <c:pt idx="1484">
                  <c:v>98.42</c:v>
                </c:pt>
                <c:pt idx="1485">
                  <c:v>98.24</c:v>
                </c:pt>
                <c:pt idx="1486">
                  <c:v>98.24</c:v>
                </c:pt>
                <c:pt idx="1487">
                  <c:v>97.88000000000001</c:v>
                </c:pt>
                <c:pt idx="1488">
                  <c:v>97.88000000000001</c:v>
                </c:pt>
                <c:pt idx="1489">
                  <c:v>97.7</c:v>
                </c:pt>
                <c:pt idx="1490">
                  <c:v>97.7</c:v>
                </c:pt>
                <c:pt idx="1491">
                  <c:v>97.52</c:v>
                </c:pt>
                <c:pt idx="1492">
                  <c:v>97.52</c:v>
                </c:pt>
                <c:pt idx="1493">
                  <c:v>97.34</c:v>
                </c:pt>
                <c:pt idx="1494">
                  <c:v>97.34</c:v>
                </c:pt>
                <c:pt idx="1495">
                  <c:v>96.62</c:v>
                </c:pt>
                <c:pt idx="1496">
                  <c:v>96.62</c:v>
                </c:pt>
                <c:pt idx="1497">
                  <c:v>96.44</c:v>
                </c:pt>
                <c:pt idx="1498">
                  <c:v>96.44</c:v>
                </c:pt>
                <c:pt idx="1499">
                  <c:v>96.26</c:v>
                </c:pt>
                <c:pt idx="1500">
                  <c:v>96.44</c:v>
                </c:pt>
                <c:pt idx="1501">
                  <c:v>96.44</c:v>
                </c:pt>
                <c:pt idx="1502">
                  <c:v>96.26</c:v>
                </c:pt>
                <c:pt idx="1503">
                  <c:v>95.18</c:v>
                </c:pt>
                <c:pt idx="1504">
                  <c:v>95</c:v>
                </c:pt>
                <c:pt idx="1505">
                  <c:v>95</c:v>
                </c:pt>
                <c:pt idx="1506">
                  <c:v>95</c:v>
                </c:pt>
                <c:pt idx="1507">
                  <c:v>95</c:v>
                </c:pt>
                <c:pt idx="1508">
                  <c:v>95</c:v>
                </c:pt>
                <c:pt idx="1509">
                  <c:v>95</c:v>
                </c:pt>
                <c:pt idx="1510">
                  <c:v>94.82</c:v>
                </c:pt>
                <c:pt idx="1511">
                  <c:v>94.82</c:v>
                </c:pt>
                <c:pt idx="1512">
                  <c:v>94.639999999999986</c:v>
                </c:pt>
                <c:pt idx="1513">
                  <c:v>94.82</c:v>
                </c:pt>
                <c:pt idx="1514">
                  <c:v>93.92</c:v>
                </c:pt>
                <c:pt idx="1515">
                  <c:v>93.92</c:v>
                </c:pt>
                <c:pt idx="1516">
                  <c:v>92.84</c:v>
                </c:pt>
                <c:pt idx="1517">
                  <c:v>91.76</c:v>
                </c:pt>
                <c:pt idx="1518">
                  <c:v>91.580000000000013</c:v>
                </c:pt>
                <c:pt idx="1519">
                  <c:v>91.22</c:v>
                </c:pt>
                <c:pt idx="1520">
                  <c:v>91.039999999999992</c:v>
                </c:pt>
                <c:pt idx="1521">
                  <c:v>91.22</c:v>
                </c:pt>
                <c:pt idx="1522">
                  <c:v>91.94</c:v>
                </c:pt>
                <c:pt idx="1523">
                  <c:v>92.300000000000011</c:v>
                </c:pt>
                <c:pt idx="1524">
                  <c:v>93.38</c:v>
                </c:pt>
                <c:pt idx="1525">
                  <c:v>93.02</c:v>
                </c:pt>
                <c:pt idx="1526">
                  <c:v>93.38</c:v>
                </c:pt>
                <c:pt idx="1527">
                  <c:v>93.74</c:v>
                </c:pt>
                <c:pt idx="1528">
                  <c:v>93.92</c:v>
                </c:pt>
                <c:pt idx="1529">
                  <c:v>93.56</c:v>
                </c:pt>
                <c:pt idx="1530">
                  <c:v>93.56</c:v>
                </c:pt>
                <c:pt idx="1531">
                  <c:v>94.1</c:v>
                </c:pt>
                <c:pt idx="1532">
                  <c:v>94.1</c:v>
                </c:pt>
                <c:pt idx="1533">
                  <c:v>94.28</c:v>
                </c:pt>
                <c:pt idx="1534">
                  <c:v>94.28</c:v>
                </c:pt>
                <c:pt idx="1535">
                  <c:v>95.539999999999992</c:v>
                </c:pt>
                <c:pt idx="1536">
                  <c:v>95.72</c:v>
                </c:pt>
                <c:pt idx="1537">
                  <c:v>95.72</c:v>
                </c:pt>
                <c:pt idx="1538">
                  <c:v>96.98</c:v>
                </c:pt>
                <c:pt idx="1539">
                  <c:v>97.34</c:v>
                </c:pt>
                <c:pt idx="1540">
                  <c:v>97.34</c:v>
                </c:pt>
                <c:pt idx="1541">
                  <c:v>98.42</c:v>
                </c:pt>
                <c:pt idx="1542">
                  <c:v>99.5</c:v>
                </c:pt>
                <c:pt idx="1543">
                  <c:v>99.68</c:v>
                </c:pt>
                <c:pt idx="1544">
                  <c:v>99.860000000000014</c:v>
                </c:pt>
                <c:pt idx="1545">
                  <c:v>99.860000000000014</c:v>
                </c:pt>
                <c:pt idx="1546">
                  <c:v>100.94</c:v>
                </c:pt>
                <c:pt idx="1547">
                  <c:v>101.48</c:v>
                </c:pt>
                <c:pt idx="1548">
                  <c:v>101.3</c:v>
                </c:pt>
                <c:pt idx="1549">
                  <c:v>101.3</c:v>
                </c:pt>
                <c:pt idx="1550">
                  <c:v>101.3</c:v>
                </c:pt>
                <c:pt idx="1551">
                  <c:v>102.38000000000001</c:v>
                </c:pt>
                <c:pt idx="1552">
                  <c:v>102.2</c:v>
                </c:pt>
                <c:pt idx="1553">
                  <c:v>102.2</c:v>
                </c:pt>
                <c:pt idx="1554">
                  <c:v>103.28</c:v>
                </c:pt>
                <c:pt idx="1555">
                  <c:v>103.28</c:v>
                </c:pt>
                <c:pt idx="1556">
                  <c:v>103.28</c:v>
                </c:pt>
                <c:pt idx="1557">
                  <c:v>103.82</c:v>
                </c:pt>
                <c:pt idx="1558">
                  <c:v>103.82</c:v>
                </c:pt>
                <c:pt idx="1559">
                  <c:v>104.53999999999999</c:v>
                </c:pt>
                <c:pt idx="1560">
                  <c:v>104.72</c:v>
                </c:pt>
                <c:pt idx="1561">
                  <c:v>105.08</c:v>
                </c:pt>
                <c:pt idx="1562">
                  <c:v>105.08</c:v>
                </c:pt>
                <c:pt idx="1563">
                  <c:v>105.44</c:v>
                </c:pt>
                <c:pt idx="1564">
                  <c:v>105.08</c:v>
                </c:pt>
                <c:pt idx="1565">
                  <c:v>105.44</c:v>
                </c:pt>
                <c:pt idx="1566">
                  <c:v>105.62</c:v>
                </c:pt>
                <c:pt idx="1567">
                  <c:v>105.44</c:v>
                </c:pt>
                <c:pt idx="1568">
                  <c:v>105.08</c:v>
                </c:pt>
                <c:pt idx="1569">
                  <c:v>105.62</c:v>
                </c:pt>
                <c:pt idx="1570">
                  <c:v>106.7</c:v>
                </c:pt>
                <c:pt idx="1571">
                  <c:v>106.88000000000001</c:v>
                </c:pt>
                <c:pt idx="1572">
                  <c:v>107.06</c:v>
                </c:pt>
                <c:pt idx="1573">
                  <c:v>108.14</c:v>
                </c:pt>
                <c:pt idx="1574">
                  <c:v>109.22</c:v>
                </c:pt>
                <c:pt idx="1575">
                  <c:v>109.03999999999999</c:v>
                </c:pt>
                <c:pt idx="1576">
                  <c:v>109.03999999999999</c:v>
                </c:pt>
                <c:pt idx="1577">
                  <c:v>109.03999999999999</c:v>
                </c:pt>
                <c:pt idx="1578">
                  <c:v>109.22</c:v>
                </c:pt>
                <c:pt idx="1579">
                  <c:v>109.4</c:v>
                </c:pt>
                <c:pt idx="1580">
                  <c:v>109.22</c:v>
                </c:pt>
                <c:pt idx="1581">
                  <c:v>109.4</c:v>
                </c:pt>
                <c:pt idx="1582">
                  <c:v>109.4</c:v>
                </c:pt>
                <c:pt idx="1583">
                  <c:v>109.58</c:v>
                </c:pt>
                <c:pt idx="1584">
                  <c:v>109.58</c:v>
                </c:pt>
                <c:pt idx="1585">
                  <c:v>110.66000000000001</c:v>
                </c:pt>
                <c:pt idx="1586">
                  <c:v>110.48</c:v>
                </c:pt>
                <c:pt idx="1587">
                  <c:v>110.66000000000001</c:v>
                </c:pt>
                <c:pt idx="1588">
                  <c:v>111.02</c:v>
                </c:pt>
                <c:pt idx="1589">
                  <c:v>111.38000000000001</c:v>
                </c:pt>
                <c:pt idx="1590">
                  <c:v>111.56</c:v>
                </c:pt>
                <c:pt idx="1591">
                  <c:v>111.74</c:v>
                </c:pt>
                <c:pt idx="1592">
                  <c:v>111.56</c:v>
                </c:pt>
                <c:pt idx="1593">
                  <c:v>111.38000000000001</c:v>
                </c:pt>
                <c:pt idx="1594">
                  <c:v>111.02</c:v>
                </c:pt>
                <c:pt idx="1595">
                  <c:v>111.02</c:v>
                </c:pt>
                <c:pt idx="1596">
                  <c:v>110.66000000000001</c:v>
                </c:pt>
                <c:pt idx="1597">
                  <c:v>110.66000000000001</c:v>
                </c:pt>
                <c:pt idx="1598">
                  <c:v>109.94</c:v>
                </c:pt>
                <c:pt idx="1599">
                  <c:v>109.94</c:v>
                </c:pt>
                <c:pt idx="1600">
                  <c:v>109.22</c:v>
                </c:pt>
                <c:pt idx="1601">
                  <c:v>109.03999999999999</c:v>
                </c:pt>
                <c:pt idx="1602">
                  <c:v>108.32</c:v>
                </c:pt>
                <c:pt idx="1603">
                  <c:v>108.32</c:v>
                </c:pt>
                <c:pt idx="1604">
                  <c:v>107.24</c:v>
                </c:pt>
                <c:pt idx="1605">
                  <c:v>107.06</c:v>
                </c:pt>
                <c:pt idx="1606">
                  <c:v>107.06</c:v>
                </c:pt>
                <c:pt idx="1607">
                  <c:v>105.98</c:v>
                </c:pt>
                <c:pt idx="1608">
                  <c:v>105.98</c:v>
                </c:pt>
                <c:pt idx="1609">
                  <c:v>105.98</c:v>
                </c:pt>
                <c:pt idx="1610">
                  <c:v>105.08</c:v>
                </c:pt>
                <c:pt idx="1611">
                  <c:v>105.44</c:v>
                </c:pt>
                <c:pt idx="1612">
                  <c:v>105.08</c:v>
                </c:pt>
                <c:pt idx="1613">
                  <c:v>104.9</c:v>
                </c:pt>
                <c:pt idx="1614">
                  <c:v>105.08</c:v>
                </c:pt>
                <c:pt idx="1615">
                  <c:v>105.08</c:v>
                </c:pt>
                <c:pt idx="1616">
                  <c:v>105.08</c:v>
                </c:pt>
                <c:pt idx="1617">
                  <c:v>105.08</c:v>
                </c:pt>
                <c:pt idx="1618">
                  <c:v>105.08</c:v>
                </c:pt>
                <c:pt idx="1619">
                  <c:v>105.44</c:v>
                </c:pt>
                <c:pt idx="1620">
                  <c:v>105.44</c:v>
                </c:pt>
                <c:pt idx="1621">
                  <c:v>106.52</c:v>
                </c:pt>
                <c:pt idx="1622">
                  <c:v>106.52</c:v>
                </c:pt>
                <c:pt idx="1623">
                  <c:v>106.52</c:v>
                </c:pt>
                <c:pt idx="1624">
                  <c:v>106.7</c:v>
                </c:pt>
                <c:pt idx="1625">
                  <c:v>106.52</c:v>
                </c:pt>
                <c:pt idx="1626">
                  <c:v>106.7</c:v>
                </c:pt>
                <c:pt idx="1627">
                  <c:v>106.7</c:v>
                </c:pt>
                <c:pt idx="1628">
                  <c:v>106.7</c:v>
                </c:pt>
                <c:pt idx="1629">
                  <c:v>106.7</c:v>
                </c:pt>
                <c:pt idx="1630">
                  <c:v>106.88000000000001</c:v>
                </c:pt>
                <c:pt idx="1631">
                  <c:v>106.7</c:v>
                </c:pt>
                <c:pt idx="1632">
                  <c:v>106.88000000000001</c:v>
                </c:pt>
                <c:pt idx="1633">
                  <c:v>107.06</c:v>
                </c:pt>
                <c:pt idx="1634">
                  <c:v>106.88000000000001</c:v>
                </c:pt>
                <c:pt idx="1635">
                  <c:v>107.06</c:v>
                </c:pt>
                <c:pt idx="1636">
                  <c:v>107.24</c:v>
                </c:pt>
                <c:pt idx="1637">
                  <c:v>107.24</c:v>
                </c:pt>
                <c:pt idx="1638">
                  <c:v>107.24</c:v>
                </c:pt>
                <c:pt idx="1639">
                  <c:v>107.24</c:v>
                </c:pt>
                <c:pt idx="1640">
                  <c:v>107.24</c:v>
                </c:pt>
                <c:pt idx="1641">
                  <c:v>107.24</c:v>
                </c:pt>
                <c:pt idx="1642">
                  <c:v>107.24</c:v>
                </c:pt>
                <c:pt idx="1643">
                  <c:v>107.24</c:v>
                </c:pt>
                <c:pt idx="1644">
                  <c:v>107.24</c:v>
                </c:pt>
                <c:pt idx="1645">
                  <c:v>107.24</c:v>
                </c:pt>
                <c:pt idx="1646">
                  <c:v>107.24</c:v>
                </c:pt>
                <c:pt idx="1647">
                  <c:v>107.24</c:v>
                </c:pt>
                <c:pt idx="1648">
                  <c:v>107.42</c:v>
                </c:pt>
                <c:pt idx="1649">
                  <c:v>107.24</c:v>
                </c:pt>
                <c:pt idx="1650">
                  <c:v>107.24</c:v>
                </c:pt>
                <c:pt idx="1651">
                  <c:v>107.24</c:v>
                </c:pt>
                <c:pt idx="1652">
                  <c:v>107.24</c:v>
                </c:pt>
                <c:pt idx="1653">
                  <c:v>107.24</c:v>
                </c:pt>
                <c:pt idx="1654">
                  <c:v>107.42</c:v>
                </c:pt>
                <c:pt idx="1655">
                  <c:v>108.5</c:v>
                </c:pt>
                <c:pt idx="1656">
                  <c:v>107.42</c:v>
                </c:pt>
                <c:pt idx="1657">
                  <c:v>106.88000000000001</c:v>
                </c:pt>
                <c:pt idx="1658">
                  <c:v>106.88000000000001</c:v>
                </c:pt>
                <c:pt idx="1659">
                  <c:v>105.8</c:v>
                </c:pt>
                <c:pt idx="1660">
                  <c:v>105.62</c:v>
                </c:pt>
                <c:pt idx="1661">
                  <c:v>105.8</c:v>
                </c:pt>
                <c:pt idx="1662">
                  <c:v>105.98</c:v>
                </c:pt>
                <c:pt idx="1663">
                  <c:v>105.98</c:v>
                </c:pt>
                <c:pt idx="1664">
                  <c:v>105.8</c:v>
                </c:pt>
                <c:pt idx="1665">
                  <c:v>105.8</c:v>
                </c:pt>
                <c:pt idx="1666">
                  <c:v>105.08</c:v>
                </c:pt>
                <c:pt idx="1667">
                  <c:v>105.08</c:v>
                </c:pt>
                <c:pt idx="1668">
                  <c:v>104.72</c:v>
                </c:pt>
                <c:pt idx="1669">
                  <c:v>104.72</c:v>
                </c:pt>
                <c:pt idx="1670">
                  <c:v>104.53999999999999</c:v>
                </c:pt>
                <c:pt idx="1671">
                  <c:v>104.53999999999999</c:v>
                </c:pt>
                <c:pt idx="1672">
                  <c:v>104.53999999999999</c:v>
                </c:pt>
                <c:pt idx="1673">
                  <c:v>104.72</c:v>
                </c:pt>
                <c:pt idx="1674">
                  <c:v>104.53999999999999</c:v>
                </c:pt>
                <c:pt idx="1675">
                  <c:v>104.53999999999999</c:v>
                </c:pt>
                <c:pt idx="1676">
                  <c:v>104.36000000000001</c:v>
                </c:pt>
                <c:pt idx="1677">
                  <c:v>104.36000000000001</c:v>
                </c:pt>
                <c:pt idx="1678">
                  <c:v>104.18</c:v>
                </c:pt>
                <c:pt idx="1679">
                  <c:v>104.18</c:v>
                </c:pt>
                <c:pt idx="1680">
                  <c:v>103.46000000000001</c:v>
                </c:pt>
                <c:pt idx="1681">
                  <c:v>102.38000000000001</c:v>
                </c:pt>
                <c:pt idx="1682">
                  <c:v>102.38000000000001</c:v>
                </c:pt>
                <c:pt idx="1683">
                  <c:v>102.38000000000001</c:v>
                </c:pt>
                <c:pt idx="1684">
                  <c:v>102.02</c:v>
                </c:pt>
                <c:pt idx="1685">
                  <c:v>102.2</c:v>
                </c:pt>
                <c:pt idx="1686">
                  <c:v>102.02</c:v>
                </c:pt>
                <c:pt idx="1687">
                  <c:v>101.84</c:v>
                </c:pt>
                <c:pt idx="1688">
                  <c:v>101.48</c:v>
                </c:pt>
                <c:pt idx="1689">
                  <c:v>101.84</c:v>
                </c:pt>
                <c:pt idx="1690">
                  <c:v>101.84</c:v>
                </c:pt>
                <c:pt idx="1691">
                  <c:v>101.48</c:v>
                </c:pt>
                <c:pt idx="1692">
                  <c:v>100.76</c:v>
                </c:pt>
                <c:pt idx="1693">
                  <c:v>100.76</c:v>
                </c:pt>
                <c:pt idx="1694">
                  <c:v>100.76</c:v>
                </c:pt>
                <c:pt idx="1695">
                  <c:v>100.76</c:v>
                </c:pt>
                <c:pt idx="1696">
                  <c:v>100.94</c:v>
                </c:pt>
                <c:pt idx="1697">
                  <c:v>100.76</c:v>
                </c:pt>
                <c:pt idx="1698">
                  <c:v>100.58</c:v>
                </c:pt>
                <c:pt idx="1699">
                  <c:v>100.58</c:v>
                </c:pt>
                <c:pt idx="1700">
                  <c:v>100.76</c:v>
                </c:pt>
                <c:pt idx="1701">
                  <c:v>100.58</c:v>
                </c:pt>
                <c:pt idx="1702">
                  <c:v>100.58</c:v>
                </c:pt>
                <c:pt idx="1703">
                  <c:v>100.58</c:v>
                </c:pt>
                <c:pt idx="1704">
                  <c:v>100.03999999999999</c:v>
                </c:pt>
                <c:pt idx="1705">
                  <c:v>100.03999999999999</c:v>
                </c:pt>
                <c:pt idx="1706">
                  <c:v>100.22</c:v>
                </c:pt>
                <c:pt idx="1707">
                  <c:v>100.03999999999999</c:v>
                </c:pt>
                <c:pt idx="1708">
                  <c:v>99.860000000000014</c:v>
                </c:pt>
                <c:pt idx="1709">
                  <c:v>99.860000000000014</c:v>
                </c:pt>
                <c:pt idx="1710">
                  <c:v>99.68</c:v>
                </c:pt>
                <c:pt idx="1711">
                  <c:v>99.68</c:v>
                </c:pt>
                <c:pt idx="1712">
                  <c:v>99.68</c:v>
                </c:pt>
                <c:pt idx="1713">
                  <c:v>99.68</c:v>
                </c:pt>
                <c:pt idx="1714">
                  <c:v>99.5</c:v>
                </c:pt>
                <c:pt idx="1715">
                  <c:v>99.5</c:v>
                </c:pt>
                <c:pt idx="1716">
                  <c:v>99.32</c:v>
                </c:pt>
                <c:pt idx="1717">
                  <c:v>98.24</c:v>
                </c:pt>
                <c:pt idx="1718">
                  <c:v>97.34</c:v>
                </c:pt>
                <c:pt idx="1719">
                  <c:v>97.34</c:v>
                </c:pt>
                <c:pt idx="1720">
                  <c:v>96.98</c:v>
                </c:pt>
                <c:pt idx="1721">
                  <c:v>96.98</c:v>
                </c:pt>
                <c:pt idx="1722">
                  <c:v>96.98</c:v>
                </c:pt>
                <c:pt idx="1723">
                  <c:v>96.98</c:v>
                </c:pt>
                <c:pt idx="1724">
                  <c:v>96.98</c:v>
                </c:pt>
                <c:pt idx="1725">
                  <c:v>96.62</c:v>
                </c:pt>
                <c:pt idx="1726">
                  <c:v>96.62</c:v>
                </c:pt>
                <c:pt idx="1727">
                  <c:v>96.62</c:v>
                </c:pt>
                <c:pt idx="1728">
                  <c:v>96.62</c:v>
                </c:pt>
                <c:pt idx="1729">
                  <c:v>96.44</c:v>
                </c:pt>
                <c:pt idx="1730">
                  <c:v>96.62</c:v>
                </c:pt>
                <c:pt idx="1731">
                  <c:v>96.44</c:v>
                </c:pt>
                <c:pt idx="1732">
                  <c:v>96.44</c:v>
                </c:pt>
                <c:pt idx="1733">
                  <c:v>96.62</c:v>
                </c:pt>
                <c:pt idx="1734">
                  <c:v>97.7</c:v>
                </c:pt>
                <c:pt idx="1735">
                  <c:v>98.78</c:v>
                </c:pt>
                <c:pt idx="1736">
                  <c:v>98.78</c:v>
                </c:pt>
                <c:pt idx="1737">
                  <c:v>98.78</c:v>
                </c:pt>
                <c:pt idx="1738">
                  <c:v>98.78</c:v>
                </c:pt>
                <c:pt idx="1739">
                  <c:v>98.78</c:v>
                </c:pt>
                <c:pt idx="1740">
                  <c:v>98.78</c:v>
                </c:pt>
                <c:pt idx="1741">
                  <c:v>98.78</c:v>
                </c:pt>
                <c:pt idx="1742">
                  <c:v>98.78</c:v>
                </c:pt>
                <c:pt idx="1743">
                  <c:v>99.14</c:v>
                </c:pt>
                <c:pt idx="1744">
                  <c:v>99.14</c:v>
                </c:pt>
                <c:pt idx="1745">
                  <c:v>98.600000000000009</c:v>
                </c:pt>
                <c:pt idx="1746">
                  <c:v>98.600000000000009</c:v>
                </c:pt>
                <c:pt idx="1747">
                  <c:v>98.24</c:v>
                </c:pt>
                <c:pt idx="1748">
                  <c:v>97.52</c:v>
                </c:pt>
                <c:pt idx="1749">
                  <c:v>96.44</c:v>
                </c:pt>
                <c:pt idx="1750">
                  <c:v>95.72</c:v>
                </c:pt>
                <c:pt idx="1751">
                  <c:v>94.639999999999986</c:v>
                </c:pt>
                <c:pt idx="1752">
                  <c:v>93.56</c:v>
                </c:pt>
                <c:pt idx="1753">
                  <c:v>92.48</c:v>
                </c:pt>
                <c:pt idx="1754">
                  <c:v>91.22</c:v>
                </c:pt>
                <c:pt idx="1755">
                  <c:v>90.139999999999986</c:v>
                </c:pt>
                <c:pt idx="1756">
                  <c:v>88.88</c:v>
                </c:pt>
                <c:pt idx="1757">
                  <c:v>87.62</c:v>
                </c:pt>
                <c:pt idx="1758">
                  <c:v>86.539999999999992</c:v>
                </c:pt>
                <c:pt idx="1759">
                  <c:v>85.28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D77-4972-B68E-9EDACAAD96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97402575"/>
        <c:axId val="1697402991"/>
      </c:scatterChart>
      <c:valAx>
        <c:axId val="1697402575"/>
        <c:scaling>
          <c:orientation val="minMax"/>
          <c:max val="44406.5"/>
          <c:min val="44402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yyyy\-mm\-dd\ h:mm:ss" sourceLinked="1"/>
        <c:majorTickMark val="none"/>
        <c:minorTickMark val="none"/>
        <c:tickLblPos val="nextTo"/>
        <c:crossAx val="1697402991"/>
        <c:crosses val="autoZero"/>
        <c:crossBetween val="midCat"/>
      </c:valAx>
      <c:valAx>
        <c:axId val="1697402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740257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9518383561168752"/>
          <c:y val="0.71656167979002627"/>
          <c:w val="0.48396725487906106"/>
          <c:h val="0.17882693234774225"/>
        </c:manualLayout>
      </c:layout>
      <c:overlay val="0"/>
      <c:spPr>
        <a:solidFill>
          <a:srgbClr val="FFFFFF"/>
        </a:solidFill>
        <a:ln>
          <a:solidFill>
            <a:srgbClr val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 w="9525" cap="flat" cmpd="sng" algn="ctr">
      <a:solidFill>
        <a:srgbClr val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6D7BB-2C5E-6344-9599-6298085305AA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CDC4D-7738-404D-85DC-216B72CF0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03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6" name="Google Shape;2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1" name="Google Shape;18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hyperlink" Target="https://www.linkedin.com/company/enersys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hyperlink" Target="https://www.youtube.com/c/EnerSysStoredEnergy/" TargetMode="External"/><Relationship Id="rId4" Type="http://schemas.openxmlformats.org/officeDocument/2006/relationships/image" Target="../media/image6.svg"/><Relationship Id="rId9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Odyssey NA Sales Summit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F81578-0C0A-4509-A61F-247B169DB134}"/>
              </a:ext>
            </a:extLst>
          </p:cNvPr>
          <p:cNvSpPr/>
          <p:nvPr userDrawn="1"/>
        </p:nvSpPr>
        <p:spPr>
          <a:xfrm>
            <a:off x="-1" y="4138863"/>
            <a:ext cx="1010653" cy="2719137"/>
          </a:xfrm>
          <a:custGeom>
            <a:avLst/>
            <a:gdLst>
              <a:gd name="connsiteX0" fmla="*/ 0 w 1010653"/>
              <a:gd name="connsiteY0" fmla="*/ 0 h 2719137"/>
              <a:gd name="connsiteX1" fmla="*/ 1010653 w 1010653"/>
              <a:gd name="connsiteY1" fmla="*/ 0 h 2719137"/>
              <a:gd name="connsiteX2" fmla="*/ 1010653 w 1010653"/>
              <a:gd name="connsiteY2" fmla="*/ 2719137 h 2719137"/>
              <a:gd name="connsiteX3" fmla="*/ 0 w 1010653"/>
              <a:gd name="connsiteY3" fmla="*/ 2719137 h 2719137"/>
              <a:gd name="connsiteX4" fmla="*/ 0 w 1010653"/>
              <a:gd name="connsiteY4" fmla="*/ 0 h 2719137"/>
              <a:gd name="connsiteX0" fmla="*/ 0 w 1010653"/>
              <a:gd name="connsiteY0" fmla="*/ 0 h 2719137"/>
              <a:gd name="connsiteX1" fmla="*/ 1010653 w 1010653"/>
              <a:gd name="connsiteY1" fmla="*/ 0 h 2719137"/>
              <a:gd name="connsiteX2" fmla="*/ 1010653 w 1010653"/>
              <a:gd name="connsiteY2" fmla="*/ 2719137 h 2719137"/>
              <a:gd name="connsiteX3" fmla="*/ 0 w 1010653"/>
              <a:gd name="connsiteY3" fmla="*/ 2719137 h 2719137"/>
              <a:gd name="connsiteX4" fmla="*/ 0 w 1010653"/>
              <a:gd name="connsiteY4" fmla="*/ 0 h 2719137"/>
              <a:gd name="connsiteX0" fmla="*/ 0 w 1010653"/>
              <a:gd name="connsiteY0" fmla="*/ 0 h 2719137"/>
              <a:gd name="connsiteX1" fmla="*/ 1010653 w 1010653"/>
              <a:gd name="connsiteY1" fmla="*/ 0 h 2719137"/>
              <a:gd name="connsiteX2" fmla="*/ 1010653 w 1010653"/>
              <a:gd name="connsiteY2" fmla="*/ 2719137 h 2719137"/>
              <a:gd name="connsiteX3" fmla="*/ 0 w 1010653"/>
              <a:gd name="connsiteY3" fmla="*/ 2719137 h 2719137"/>
              <a:gd name="connsiteX4" fmla="*/ 0 w 1010653"/>
              <a:gd name="connsiteY4" fmla="*/ 0 h 2719137"/>
              <a:gd name="connsiteX0" fmla="*/ 0 w 1010653"/>
              <a:gd name="connsiteY0" fmla="*/ 0 h 2719137"/>
              <a:gd name="connsiteX1" fmla="*/ 981777 w 1010653"/>
              <a:gd name="connsiteY1" fmla="*/ 0 h 2719137"/>
              <a:gd name="connsiteX2" fmla="*/ 1010653 w 1010653"/>
              <a:gd name="connsiteY2" fmla="*/ 2719137 h 2719137"/>
              <a:gd name="connsiteX3" fmla="*/ 0 w 1010653"/>
              <a:gd name="connsiteY3" fmla="*/ 2719137 h 2719137"/>
              <a:gd name="connsiteX4" fmla="*/ 0 w 1010653"/>
              <a:gd name="connsiteY4" fmla="*/ 0 h 2719137"/>
              <a:gd name="connsiteX0" fmla="*/ 0 w 1010653"/>
              <a:gd name="connsiteY0" fmla="*/ 0 h 2719137"/>
              <a:gd name="connsiteX1" fmla="*/ 981777 w 1010653"/>
              <a:gd name="connsiteY1" fmla="*/ 0 h 2719137"/>
              <a:gd name="connsiteX2" fmla="*/ 1010653 w 1010653"/>
              <a:gd name="connsiteY2" fmla="*/ 2719137 h 2719137"/>
              <a:gd name="connsiteX3" fmla="*/ 0 w 1010653"/>
              <a:gd name="connsiteY3" fmla="*/ 2719137 h 2719137"/>
              <a:gd name="connsiteX4" fmla="*/ 0 w 1010653"/>
              <a:gd name="connsiteY4" fmla="*/ 0 h 2719137"/>
              <a:gd name="connsiteX0" fmla="*/ 0 w 1010653"/>
              <a:gd name="connsiteY0" fmla="*/ 0 h 2719137"/>
              <a:gd name="connsiteX1" fmla="*/ 981777 w 1010653"/>
              <a:gd name="connsiteY1" fmla="*/ 0 h 2719137"/>
              <a:gd name="connsiteX2" fmla="*/ 1010653 w 1010653"/>
              <a:gd name="connsiteY2" fmla="*/ 2719137 h 2719137"/>
              <a:gd name="connsiteX3" fmla="*/ 0 w 1010653"/>
              <a:gd name="connsiteY3" fmla="*/ 2719137 h 2719137"/>
              <a:gd name="connsiteX4" fmla="*/ 0 w 1010653"/>
              <a:gd name="connsiteY4" fmla="*/ 0 h 2719137"/>
              <a:gd name="connsiteX0" fmla="*/ 0 w 1010653"/>
              <a:gd name="connsiteY0" fmla="*/ 0 h 2719137"/>
              <a:gd name="connsiteX1" fmla="*/ 981777 w 1010653"/>
              <a:gd name="connsiteY1" fmla="*/ 0 h 2719137"/>
              <a:gd name="connsiteX2" fmla="*/ 1010653 w 1010653"/>
              <a:gd name="connsiteY2" fmla="*/ 2719137 h 2719137"/>
              <a:gd name="connsiteX3" fmla="*/ 0 w 1010653"/>
              <a:gd name="connsiteY3" fmla="*/ 2719137 h 2719137"/>
              <a:gd name="connsiteX4" fmla="*/ 0 w 1010653"/>
              <a:gd name="connsiteY4" fmla="*/ 0 h 2719137"/>
              <a:gd name="connsiteX0" fmla="*/ 0 w 1010653"/>
              <a:gd name="connsiteY0" fmla="*/ 0 h 2719137"/>
              <a:gd name="connsiteX1" fmla="*/ 981777 w 1010653"/>
              <a:gd name="connsiteY1" fmla="*/ 0 h 2719137"/>
              <a:gd name="connsiteX2" fmla="*/ 1010653 w 1010653"/>
              <a:gd name="connsiteY2" fmla="*/ 2719137 h 2719137"/>
              <a:gd name="connsiteX3" fmla="*/ 0 w 1010653"/>
              <a:gd name="connsiteY3" fmla="*/ 2719137 h 2719137"/>
              <a:gd name="connsiteX4" fmla="*/ 0 w 1010653"/>
              <a:gd name="connsiteY4" fmla="*/ 0 h 2719137"/>
              <a:gd name="connsiteX0" fmla="*/ 0 w 1010653"/>
              <a:gd name="connsiteY0" fmla="*/ 0 h 2719137"/>
              <a:gd name="connsiteX1" fmla="*/ 981777 w 1010653"/>
              <a:gd name="connsiteY1" fmla="*/ 0 h 2719137"/>
              <a:gd name="connsiteX2" fmla="*/ 1010653 w 1010653"/>
              <a:gd name="connsiteY2" fmla="*/ 2719137 h 2719137"/>
              <a:gd name="connsiteX3" fmla="*/ 0 w 1010653"/>
              <a:gd name="connsiteY3" fmla="*/ 2719137 h 2719137"/>
              <a:gd name="connsiteX4" fmla="*/ 0 w 1010653"/>
              <a:gd name="connsiteY4" fmla="*/ 0 h 2719137"/>
              <a:gd name="connsiteX0" fmla="*/ 0 w 1010653"/>
              <a:gd name="connsiteY0" fmla="*/ 0 h 2719137"/>
              <a:gd name="connsiteX1" fmla="*/ 981777 w 1010653"/>
              <a:gd name="connsiteY1" fmla="*/ 0 h 2719137"/>
              <a:gd name="connsiteX2" fmla="*/ 1010653 w 1010653"/>
              <a:gd name="connsiteY2" fmla="*/ 2719137 h 2719137"/>
              <a:gd name="connsiteX3" fmla="*/ 0 w 1010653"/>
              <a:gd name="connsiteY3" fmla="*/ 2719137 h 2719137"/>
              <a:gd name="connsiteX4" fmla="*/ 0 w 1010653"/>
              <a:gd name="connsiteY4" fmla="*/ 0 h 2719137"/>
              <a:gd name="connsiteX0" fmla="*/ 0 w 1010653"/>
              <a:gd name="connsiteY0" fmla="*/ 0 h 2719137"/>
              <a:gd name="connsiteX1" fmla="*/ 981777 w 1010653"/>
              <a:gd name="connsiteY1" fmla="*/ 0 h 2719137"/>
              <a:gd name="connsiteX2" fmla="*/ 1010653 w 1010653"/>
              <a:gd name="connsiteY2" fmla="*/ 2719137 h 2719137"/>
              <a:gd name="connsiteX3" fmla="*/ 0 w 1010653"/>
              <a:gd name="connsiteY3" fmla="*/ 2719137 h 2719137"/>
              <a:gd name="connsiteX4" fmla="*/ 0 w 1010653"/>
              <a:gd name="connsiteY4" fmla="*/ 0 h 2719137"/>
              <a:gd name="connsiteX0" fmla="*/ 0 w 1010653"/>
              <a:gd name="connsiteY0" fmla="*/ 0 h 2719137"/>
              <a:gd name="connsiteX1" fmla="*/ 981777 w 1010653"/>
              <a:gd name="connsiteY1" fmla="*/ 0 h 2719137"/>
              <a:gd name="connsiteX2" fmla="*/ 1010653 w 1010653"/>
              <a:gd name="connsiteY2" fmla="*/ 2719137 h 2719137"/>
              <a:gd name="connsiteX3" fmla="*/ 0 w 1010653"/>
              <a:gd name="connsiteY3" fmla="*/ 2719137 h 2719137"/>
              <a:gd name="connsiteX4" fmla="*/ 0 w 1010653"/>
              <a:gd name="connsiteY4" fmla="*/ 0 h 2719137"/>
              <a:gd name="connsiteX0" fmla="*/ 0 w 1010653"/>
              <a:gd name="connsiteY0" fmla="*/ 0 h 2719137"/>
              <a:gd name="connsiteX1" fmla="*/ 981777 w 1010653"/>
              <a:gd name="connsiteY1" fmla="*/ 0 h 2719137"/>
              <a:gd name="connsiteX2" fmla="*/ 1010653 w 1010653"/>
              <a:gd name="connsiteY2" fmla="*/ 2719137 h 2719137"/>
              <a:gd name="connsiteX3" fmla="*/ 0 w 1010653"/>
              <a:gd name="connsiteY3" fmla="*/ 2719137 h 2719137"/>
              <a:gd name="connsiteX4" fmla="*/ 0 w 1010653"/>
              <a:gd name="connsiteY4" fmla="*/ 0 h 2719137"/>
              <a:gd name="connsiteX0" fmla="*/ 0 w 1010653"/>
              <a:gd name="connsiteY0" fmla="*/ 0 h 2719137"/>
              <a:gd name="connsiteX1" fmla="*/ 981777 w 1010653"/>
              <a:gd name="connsiteY1" fmla="*/ 0 h 2719137"/>
              <a:gd name="connsiteX2" fmla="*/ 1010653 w 1010653"/>
              <a:gd name="connsiteY2" fmla="*/ 2719137 h 2719137"/>
              <a:gd name="connsiteX3" fmla="*/ 0 w 1010653"/>
              <a:gd name="connsiteY3" fmla="*/ 2719137 h 2719137"/>
              <a:gd name="connsiteX4" fmla="*/ 0 w 1010653"/>
              <a:gd name="connsiteY4" fmla="*/ 0 h 2719137"/>
              <a:gd name="connsiteX0" fmla="*/ 0 w 1010653"/>
              <a:gd name="connsiteY0" fmla="*/ 0 h 2719137"/>
              <a:gd name="connsiteX1" fmla="*/ 981777 w 1010653"/>
              <a:gd name="connsiteY1" fmla="*/ 0 h 2719137"/>
              <a:gd name="connsiteX2" fmla="*/ 1010653 w 1010653"/>
              <a:gd name="connsiteY2" fmla="*/ 2719137 h 2719137"/>
              <a:gd name="connsiteX3" fmla="*/ 0 w 1010653"/>
              <a:gd name="connsiteY3" fmla="*/ 2719137 h 2719137"/>
              <a:gd name="connsiteX4" fmla="*/ 0 w 1010653"/>
              <a:gd name="connsiteY4" fmla="*/ 0 h 2719137"/>
              <a:gd name="connsiteX0" fmla="*/ 0 w 1010653"/>
              <a:gd name="connsiteY0" fmla="*/ 0 h 2719137"/>
              <a:gd name="connsiteX1" fmla="*/ 981777 w 1010653"/>
              <a:gd name="connsiteY1" fmla="*/ 0 h 2719137"/>
              <a:gd name="connsiteX2" fmla="*/ 1010653 w 1010653"/>
              <a:gd name="connsiteY2" fmla="*/ 2719137 h 2719137"/>
              <a:gd name="connsiteX3" fmla="*/ 0 w 1010653"/>
              <a:gd name="connsiteY3" fmla="*/ 2719137 h 2719137"/>
              <a:gd name="connsiteX4" fmla="*/ 0 w 1010653"/>
              <a:gd name="connsiteY4" fmla="*/ 0 h 2719137"/>
              <a:gd name="connsiteX0" fmla="*/ 0 w 1010653"/>
              <a:gd name="connsiteY0" fmla="*/ 0 h 2719137"/>
              <a:gd name="connsiteX1" fmla="*/ 981777 w 1010653"/>
              <a:gd name="connsiteY1" fmla="*/ 0 h 2719137"/>
              <a:gd name="connsiteX2" fmla="*/ 1010653 w 1010653"/>
              <a:gd name="connsiteY2" fmla="*/ 2719137 h 2719137"/>
              <a:gd name="connsiteX3" fmla="*/ 0 w 1010653"/>
              <a:gd name="connsiteY3" fmla="*/ 2719137 h 2719137"/>
              <a:gd name="connsiteX4" fmla="*/ 0 w 1010653"/>
              <a:gd name="connsiteY4" fmla="*/ 0 h 2719137"/>
              <a:gd name="connsiteX0" fmla="*/ 0 w 1010653"/>
              <a:gd name="connsiteY0" fmla="*/ 0 h 2719137"/>
              <a:gd name="connsiteX1" fmla="*/ 981777 w 1010653"/>
              <a:gd name="connsiteY1" fmla="*/ 0 h 2719137"/>
              <a:gd name="connsiteX2" fmla="*/ 1010653 w 1010653"/>
              <a:gd name="connsiteY2" fmla="*/ 2719137 h 2719137"/>
              <a:gd name="connsiteX3" fmla="*/ 0 w 1010653"/>
              <a:gd name="connsiteY3" fmla="*/ 2719137 h 2719137"/>
              <a:gd name="connsiteX4" fmla="*/ 0 w 1010653"/>
              <a:gd name="connsiteY4" fmla="*/ 0 h 2719137"/>
              <a:gd name="connsiteX0" fmla="*/ 0 w 1010653"/>
              <a:gd name="connsiteY0" fmla="*/ 0 h 2719137"/>
              <a:gd name="connsiteX1" fmla="*/ 981777 w 1010653"/>
              <a:gd name="connsiteY1" fmla="*/ 0 h 2719137"/>
              <a:gd name="connsiteX2" fmla="*/ 1010653 w 1010653"/>
              <a:gd name="connsiteY2" fmla="*/ 2719137 h 2719137"/>
              <a:gd name="connsiteX3" fmla="*/ 0 w 1010653"/>
              <a:gd name="connsiteY3" fmla="*/ 2719137 h 2719137"/>
              <a:gd name="connsiteX4" fmla="*/ 0 w 1010653"/>
              <a:gd name="connsiteY4" fmla="*/ 0 h 271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0653" h="2719137">
                <a:moveTo>
                  <a:pt x="0" y="0"/>
                </a:moveTo>
                <a:lnTo>
                  <a:pt x="981777" y="0"/>
                </a:lnTo>
                <a:cubicBezTo>
                  <a:pt x="760398" y="887129"/>
                  <a:pt x="702645" y="1629878"/>
                  <a:pt x="1010653" y="2719137"/>
                </a:cubicBezTo>
                <a:lnTo>
                  <a:pt x="0" y="271913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7000">
                <a:schemeClr val="tx2">
                  <a:lumMod val="75000"/>
                </a:schemeClr>
              </a:gs>
              <a:gs pos="5000">
                <a:schemeClr val="tx2">
                  <a:lumMod val="75000"/>
                </a:schemeClr>
              </a:gs>
              <a:gs pos="51000">
                <a:schemeClr val="bg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15647E-2D27-4836-ADEF-94BE14D2D4F2}"/>
              </a:ext>
            </a:extLst>
          </p:cNvPr>
          <p:cNvSpPr/>
          <p:nvPr userDrawn="1"/>
        </p:nvSpPr>
        <p:spPr>
          <a:xfrm>
            <a:off x="0" y="0"/>
            <a:ext cx="12192862" cy="4981576"/>
          </a:xfrm>
          <a:custGeom>
            <a:avLst/>
            <a:gdLst>
              <a:gd name="connsiteX0" fmla="*/ 0 w 12191999"/>
              <a:gd name="connsiteY0" fmla="*/ 0 h 4981576"/>
              <a:gd name="connsiteX1" fmla="*/ 12191999 w 12191999"/>
              <a:gd name="connsiteY1" fmla="*/ 0 h 4981576"/>
              <a:gd name="connsiteX2" fmla="*/ 12191999 w 12191999"/>
              <a:gd name="connsiteY2" fmla="*/ 4981576 h 4981576"/>
              <a:gd name="connsiteX3" fmla="*/ 0 w 12191999"/>
              <a:gd name="connsiteY3" fmla="*/ 4981576 h 4981576"/>
              <a:gd name="connsiteX4" fmla="*/ 0 w 12191999"/>
              <a:gd name="connsiteY4" fmla="*/ 0 h 4981576"/>
              <a:gd name="connsiteX0" fmla="*/ 0 w 12200964"/>
              <a:gd name="connsiteY0" fmla="*/ 0 h 4981576"/>
              <a:gd name="connsiteX1" fmla="*/ 12191999 w 12200964"/>
              <a:gd name="connsiteY1" fmla="*/ 0 h 4981576"/>
              <a:gd name="connsiteX2" fmla="*/ 12200964 w 12200964"/>
              <a:gd name="connsiteY2" fmla="*/ 839882 h 4981576"/>
              <a:gd name="connsiteX3" fmla="*/ 0 w 12200964"/>
              <a:gd name="connsiteY3" fmla="*/ 4981576 h 4981576"/>
              <a:gd name="connsiteX4" fmla="*/ 0 w 12200964"/>
              <a:gd name="connsiteY4" fmla="*/ 0 h 4981576"/>
              <a:gd name="connsiteX0" fmla="*/ 0 w 12192258"/>
              <a:gd name="connsiteY0" fmla="*/ 0 h 4981576"/>
              <a:gd name="connsiteX1" fmla="*/ 12191999 w 12192258"/>
              <a:gd name="connsiteY1" fmla="*/ 0 h 4981576"/>
              <a:gd name="connsiteX2" fmla="*/ 12174070 w 12192258"/>
              <a:gd name="connsiteY2" fmla="*/ 678517 h 4981576"/>
              <a:gd name="connsiteX3" fmla="*/ 0 w 12192258"/>
              <a:gd name="connsiteY3" fmla="*/ 4981576 h 4981576"/>
              <a:gd name="connsiteX4" fmla="*/ 0 w 12192258"/>
              <a:gd name="connsiteY4" fmla="*/ 0 h 4981576"/>
              <a:gd name="connsiteX0" fmla="*/ 0 w 12209929"/>
              <a:gd name="connsiteY0" fmla="*/ 0 h 4981576"/>
              <a:gd name="connsiteX1" fmla="*/ 12191999 w 12209929"/>
              <a:gd name="connsiteY1" fmla="*/ 0 h 4981576"/>
              <a:gd name="connsiteX2" fmla="*/ 12209929 w 12209929"/>
              <a:gd name="connsiteY2" fmla="*/ 553011 h 4981576"/>
              <a:gd name="connsiteX3" fmla="*/ 0 w 12209929"/>
              <a:gd name="connsiteY3" fmla="*/ 4981576 h 4981576"/>
              <a:gd name="connsiteX4" fmla="*/ 0 w 12209929"/>
              <a:gd name="connsiteY4" fmla="*/ 0 h 4981576"/>
              <a:gd name="connsiteX0" fmla="*/ 0 w 12192861"/>
              <a:gd name="connsiteY0" fmla="*/ 0 h 4981576"/>
              <a:gd name="connsiteX1" fmla="*/ 12191999 w 12192861"/>
              <a:gd name="connsiteY1" fmla="*/ 0 h 4981576"/>
              <a:gd name="connsiteX2" fmla="*/ 12191999 w 12192861"/>
              <a:gd name="connsiteY2" fmla="*/ 553011 h 4981576"/>
              <a:gd name="connsiteX3" fmla="*/ 0 w 12192861"/>
              <a:gd name="connsiteY3" fmla="*/ 4981576 h 4981576"/>
              <a:gd name="connsiteX4" fmla="*/ 0 w 12192861"/>
              <a:gd name="connsiteY4" fmla="*/ 0 h 4981576"/>
              <a:gd name="connsiteX0" fmla="*/ 0 w 12192861"/>
              <a:gd name="connsiteY0" fmla="*/ 0 h 4981576"/>
              <a:gd name="connsiteX1" fmla="*/ 12191999 w 12192861"/>
              <a:gd name="connsiteY1" fmla="*/ 0 h 4981576"/>
              <a:gd name="connsiteX2" fmla="*/ 12191999 w 12192861"/>
              <a:gd name="connsiteY2" fmla="*/ 553011 h 4981576"/>
              <a:gd name="connsiteX3" fmla="*/ 0 w 12192861"/>
              <a:gd name="connsiteY3" fmla="*/ 4981576 h 4981576"/>
              <a:gd name="connsiteX4" fmla="*/ 0 w 12192861"/>
              <a:gd name="connsiteY4" fmla="*/ 0 h 4981576"/>
              <a:gd name="connsiteX0" fmla="*/ 0 w 12192861"/>
              <a:gd name="connsiteY0" fmla="*/ 0 h 4981576"/>
              <a:gd name="connsiteX1" fmla="*/ 12191999 w 12192861"/>
              <a:gd name="connsiteY1" fmla="*/ 0 h 4981576"/>
              <a:gd name="connsiteX2" fmla="*/ 12191999 w 12192861"/>
              <a:gd name="connsiteY2" fmla="*/ 553011 h 4981576"/>
              <a:gd name="connsiteX3" fmla="*/ 0 w 12192861"/>
              <a:gd name="connsiteY3" fmla="*/ 4981576 h 4981576"/>
              <a:gd name="connsiteX4" fmla="*/ 0 w 12192861"/>
              <a:gd name="connsiteY4" fmla="*/ 0 h 4981576"/>
              <a:gd name="connsiteX0" fmla="*/ 0 w 12192861"/>
              <a:gd name="connsiteY0" fmla="*/ 0 h 4981576"/>
              <a:gd name="connsiteX1" fmla="*/ 12191999 w 12192861"/>
              <a:gd name="connsiteY1" fmla="*/ 0 h 4981576"/>
              <a:gd name="connsiteX2" fmla="*/ 12191999 w 12192861"/>
              <a:gd name="connsiteY2" fmla="*/ 553011 h 4981576"/>
              <a:gd name="connsiteX3" fmla="*/ 0 w 12192861"/>
              <a:gd name="connsiteY3" fmla="*/ 4981576 h 4981576"/>
              <a:gd name="connsiteX4" fmla="*/ 0 w 12192861"/>
              <a:gd name="connsiteY4" fmla="*/ 0 h 4981576"/>
              <a:gd name="connsiteX0" fmla="*/ 0 w 12192861"/>
              <a:gd name="connsiteY0" fmla="*/ 0 h 4981576"/>
              <a:gd name="connsiteX1" fmla="*/ 12191999 w 12192861"/>
              <a:gd name="connsiteY1" fmla="*/ 0 h 4981576"/>
              <a:gd name="connsiteX2" fmla="*/ 12191999 w 12192861"/>
              <a:gd name="connsiteY2" fmla="*/ 553011 h 4981576"/>
              <a:gd name="connsiteX3" fmla="*/ 0 w 12192861"/>
              <a:gd name="connsiteY3" fmla="*/ 4981576 h 4981576"/>
              <a:gd name="connsiteX4" fmla="*/ 0 w 12192861"/>
              <a:gd name="connsiteY4" fmla="*/ 0 h 4981576"/>
              <a:gd name="connsiteX0" fmla="*/ 0 w 12192861"/>
              <a:gd name="connsiteY0" fmla="*/ 0 h 4981576"/>
              <a:gd name="connsiteX1" fmla="*/ 12191999 w 12192861"/>
              <a:gd name="connsiteY1" fmla="*/ 0 h 4981576"/>
              <a:gd name="connsiteX2" fmla="*/ 12191999 w 12192861"/>
              <a:gd name="connsiteY2" fmla="*/ 553011 h 4981576"/>
              <a:gd name="connsiteX3" fmla="*/ 0 w 12192861"/>
              <a:gd name="connsiteY3" fmla="*/ 4981576 h 4981576"/>
              <a:gd name="connsiteX4" fmla="*/ 0 w 12192861"/>
              <a:gd name="connsiteY4" fmla="*/ 0 h 4981576"/>
              <a:gd name="connsiteX0" fmla="*/ 0 w 12192861"/>
              <a:gd name="connsiteY0" fmla="*/ 0 h 4981576"/>
              <a:gd name="connsiteX1" fmla="*/ 12191999 w 12192861"/>
              <a:gd name="connsiteY1" fmla="*/ 0 h 4981576"/>
              <a:gd name="connsiteX2" fmla="*/ 12191999 w 12192861"/>
              <a:gd name="connsiteY2" fmla="*/ 553011 h 4981576"/>
              <a:gd name="connsiteX3" fmla="*/ 0 w 12192861"/>
              <a:gd name="connsiteY3" fmla="*/ 4981576 h 4981576"/>
              <a:gd name="connsiteX4" fmla="*/ 0 w 12192861"/>
              <a:gd name="connsiteY4" fmla="*/ 0 h 4981576"/>
              <a:gd name="connsiteX0" fmla="*/ 0 w 12192861"/>
              <a:gd name="connsiteY0" fmla="*/ 0 h 4981576"/>
              <a:gd name="connsiteX1" fmla="*/ 12191999 w 12192861"/>
              <a:gd name="connsiteY1" fmla="*/ 0 h 4981576"/>
              <a:gd name="connsiteX2" fmla="*/ 12191999 w 12192861"/>
              <a:gd name="connsiteY2" fmla="*/ 465925 h 4981576"/>
              <a:gd name="connsiteX3" fmla="*/ 0 w 12192861"/>
              <a:gd name="connsiteY3" fmla="*/ 4981576 h 4981576"/>
              <a:gd name="connsiteX4" fmla="*/ 0 w 12192861"/>
              <a:gd name="connsiteY4" fmla="*/ 0 h 4981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861" h="4981576">
                <a:moveTo>
                  <a:pt x="0" y="0"/>
                </a:moveTo>
                <a:lnTo>
                  <a:pt x="12191999" y="0"/>
                </a:lnTo>
                <a:cubicBezTo>
                  <a:pt x="12194987" y="279961"/>
                  <a:pt x="12189011" y="185964"/>
                  <a:pt x="12191999" y="465925"/>
                </a:cubicBezTo>
                <a:cubicBezTo>
                  <a:pt x="4166880" y="824086"/>
                  <a:pt x="2817906" y="2841999"/>
                  <a:pt x="0" y="4981576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4000">
                <a:schemeClr val="tx1"/>
              </a:gs>
              <a:gs pos="37000">
                <a:srgbClr val="E41B1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0BD136D-B4A0-4376-A543-788AFAEAB5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19424" y="2177291"/>
            <a:ext cx="8867775" cy="2314960"/>
          </a:xfrm>
          <a:prstGeom prst="rect">
            <a:avLst/>
          </a:prstGeom>
        </p:spPr>
        <p:txBody>
          <a:bodyPr anchor="b"/>
          <a:lstStyle>
            <a:lvl1pPr algn="r">
              <a:defRPr sz="4400" b="0"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515E691D-00FE-44D6-80C0-F572B09D62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19424" y="4494569"/>
            <a:ext cx="8867775" cy="444475"/>
          </a:xfrm>
        </p:spPr>
        <p:txBody>
          <a:bodyPr>
            <a:noAutofit/>
          </a:bodyPr>
          <a:lstStyle>
            <a:lvl1pPr marL="0" indent="0" algn="r">
              <a:buNone/>
              <a:defRPr sz="2400" cap="all" spc="3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A7E64412-3F88-4B10-B8EA-C1DADE960B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9424" y="5310950"/>
            <a:ext cx="8867775" cy="352425"/>
          </a:xfrm>
        </p:spPr>
        <p:txBody>
          <a:bodyPr>
            <a:no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FirstName LastName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2C48AE53-37E4-49BD-BE5A-D59D296A4F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19424" y="5650753"/>
            <a:ext cx="8867775" cy="339458"/>
          </a:xfrm>
        </p:spPr>
        <p:txBody>
          <a:bodyPr>
            <a:noAutofit/>
          </a:bodyPr>
          <a:lstStyle>
            <a:lvl1pPr marL="0" indent="0" algn="r">
              <a:buNone/>
              <a:defRPr sz="1600" b="0" i="1" spc="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Title/Position/Group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5D90FDD-1360-4D43-9D43-C77A678A2D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56709" y="6197591"/>
            <a:ext cx="4845048" cy="339458"/>
          </a:xfrm>
        </p:spPr>
        <p:txBody>
          <a:bodyPr>
            <a:noAutofit/>
          </a:bodyPr>
          <a:lstStyle>
            <a:lvl1pPr marL="0" indent="0" algn="l">
              <a:buNone/>
              <a:defRPr sz="1600" b="0" i="1" spc="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84CA32-E616-4C96-9543-AEF481441DF9}"/>
              </a:ext>
            </a:extLst>
          </p:cNvPr>
          <p:cNvSpPr/>
          <p:nvPr userDrawn="1"/>
        </p:nvSpPr>
        <p:spPr>
          <a:xfrm>
            <a:off x="0" y="0"/>
            <a:ext cx="4314825" cy="4939044"/>
          </a:xfrm>
          <a:custGeom>
            <a:avLst/>
            <a:gdLst>
              <a:gd name="connsiteX0" fmla="*/ 0 w 4314825"/>
              <a:gd name="connsiteY0" fmla="*/ 0 h 4939044"/>
              <a:gd name="connsiteX1" fmla="*/ 4314825 w 4314825"/>
              <a:gd name="connsiteY1" fmla="*/ 0 h 4939044"/>
              <a:gd name="connsiteX2" fmla="*/ 4314825 w 4314825"/>
              <a:gd name="connsiteY2" fmla="*/ 4939044 h 4939044"/>
              <a:gd name="connsiteX3" fmla="*/ 0 w 4314825"/>
              <a:gd name="connsiteY3" fmla="*/ 4939044 h 4939044"/>
              <a:gd name="connsiteX4" fmla="*/ 0 w 4314825"/>
              <a:gd name="connsiteY4" fmla="*/ 0 h 4939044"/>
              <a:gd name="connsiteX0" fmla="*/ 0 w 4314825"/>
              <a:gd name="connsiteY0" fmla="*/ 0 h 4939044"/>
              <a:gd name="connsiteX1" fmla="*/ 4314825 w 4314825"/>
              <a:gd name="connsiteY1" fmla="*/ 0 h 4939044"/>
              <a:gd name="connsiteX2" fmla="*/ 2216518 w 4314825"/>
              <a:gd name="connsiteY2" fmla="*/ 2474976 h 4939044"/>
              <a:gd name="connsiteX3" fmla="*/ 0 w 4314825"/>
              <a:gd name="connsiteY3" fmla="*/ 4939044 h 4939044"/>
              <a:gd name="connsiteX4" fmla="*/ 0 w 4314825"/>
              <a:gd name="connsiteY4" fmla="*/ 0 h 4939044"/>
              <a:gd name="connsiteX0" fmla="*/ 0 w 4314825"/>
              <a:gd name="connsiteY0" fmla="*/ 0 h 4939044"/>
              <a:gd name="connsiteX1" fmla="*/ 4314825 w 4314825"/>
              <a:gd name="connsiteY1" fmla="*/ 0 h 4939044"/>
              <a:gd name="connsiteX2" fmla="*/ 994110 w 4314825"/>
              <a:gd name="connsiteY2" fmla="*/ 4197898 h 4939044"/>
              <a:gd name="connsiteX3" fmla="*/ 0 w 4314825"/>
              <a:gd name="connsiteY3" fmla="*/ 4939044 h 4939044"/>
              <a:gd name="connsiteX4" fmla="*/ 0 w 4314825"/>
              <a:gd name="connsiteY4" fmla="*/ 0 h 4939044"/>
              <a:gd name="connsiteX0" fmla="*/ 0 w 4314825"/>
              <a:gd name="connsiteY0" fmla="*/ 0 h 4939044"/>
              <a:gd name="connsiteX1" fmla="*/ 4314825 w 4314825"/>
              <a:gd name="connsiteY1" fmla="*/ 0 h 4939044"/>
              <a:gd name="connsiteX2" fmla="*/ 978235 w 4314825"/>
              <a:gd name="connsiteY2" fmla="*/ 4191548 h 4939044"/>
              <a:gd name="connsiteX3" fmla="*/ 0 w 4314825"/>
              <a:gd name="connsiteY3" fmla="*/ 4939044 h 4939044"/>
              <a:gd name="connsiteX4" fmla="*/ 0 w 4314825"/>
              <a:gd name="connsiteY4" fmla="*/ 0 h 4939044"/>
              <a:gd name="connsiteX0" fmla="*/ 0 w 4314825"/>
              <a:gd name="connsiteY0" fmla="*/ 0 h 4939044"/>
              <a:gd name="connsiteX1" fmla="*/ 4314825 w 4314825"/>
              <a:gd name="connsiteY1" fmla="*/ 0 h 4939044"/>
              <a:gd name="connsiteX2" fmla="*/ 981410 w 4314825"/>
              <a:gd name="connsiteY2" fmla="*/ 4204248 h 4939044"/>
              <a:gd name="connsiteX3" fmla="*/ 0 w 4314825"/>
              <a:gd name="connsiteY3" fmla="*/ 4939044 h 4939044"/>
              <a:gd name="connsiteX4" fmla="*/ 0 w 4314825"/>
              <a:gd name="connsiteY4" fmla="*/ 0 h 4939044"/>
              <a:gd name="connsiteX0" fmla="*/ 0 w 4314825"/>
              <a:gd name="connsiteY0" fmla="*/ 0 h 4939044"/>
              <a:gd name="connsiteX1" fmla="*/ 4314825 w 4314825"/>
              <a:gd name="connsiteY1" fmla="*/ 0 h 4939044"/>
              <a:gd name="connsiteX2" fmla="*/ 981410 w 4314825"/>
              <a:gd name="connsiteY2" fmla="*/ 4204248 h 4939044"/>
              <a:gd name="connsiteX3" fmla="*/ 0 w 4314825"/>
              <a:gd name="connsiteY3" fmla="*/ 4939044 h 4939044"/>
              <a:gd name="connsiteX4" fmla="*/ 0 w 4314825"/>
              <a:gd name="connsiteY4" fmla="*/ 0 h 4939044"/>
              <a:gd name="connsiteX0" fmla="*/ 0 w 4314825"/>
              <a:gd name="connsiteY0" fmla="*/ 0 h 4939044"/>
              <a:gd name="connsiteX1" fmla="*/ 4314825 w 4314825"/>
              <a:gd name="connsiteY1" fmla="*/ 0 h 4939044"/>
              <a:gd name="connsiteX2" fmla="*/ 981410 w 4314825"/>
              <a:gd name="connsiteY2" fmla="*/ 4204248 h 4939044"/>
              <a:gd name="connsiteX3" fmla="*/ 0 w 4314825"/>
              <a:gd name="connsiteY3" fmla="*/ 4939044 h 4939044"/>
              <a:gd name="connsiteX4" fmla="*/ 0 w 4314825"/>
              <a:gd name="connsiteY4" fmla="*/ 0 h 4939044"/>
              <a:gd name="connsiteX0" fmla="*/ 0 w 4314825"/>
              <a:gd name="connsiteY0" fmla="*/ 0 h 4939044"/>
              <a:gd name="connsiteX1" fmla="*/ 4314825 w 4314825"/>
              <a:gd name="connsiteY1" fmla="*/ 0 h 4939044"/>
              <a:gd name="connsiteX2" fmla="*/ 981410 w 4314825"/>
              <a:gd name="connsiteY2" fmla="*/ 4204248 h 4939044"/>
              <a:gd name="connsiteX3" fmla="*/ 0 w 4314825"/>
              <a:gd name="connsiteY3" fmla="*/ 4939044 h 4939044"/>
              <a:gd name="connsiteX4" fmla="*/ 0 w 4314825"/>
              <a:gd name="connsiteY4" fmla="*/ 0 h 493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14825" h="4939044">
                <a:moveTo>
                  <a:pt x="0" y="0"/>
                </a:moveTo>
                <a:lnTo>
                  <a:pt x="4314825" y="0"/>
                </a:lnTo>
                <a:cubicBezTo>
                  <a:pt x="3338441" y="746898"/>
                  <a:pt x="1832666" y="1667050"/>
                  <a:pt x="981410" y="4204248"/>
                </a:cubicBezTo>
                <a:lnTo>
                  <a:pt x="0" y="493904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Text, logo&#10;&#10;Description automatically generated">
            <a:extLst>
              <a:ext uri="{FF2B5EF4-FFF2-40B4-BE49-F238E27FC236}">
                <a16:creationId xmlns:a16="http://schemas.microsoft.com/office/drawing/2014/main" id="{3868CF91-7420-487F-80A7-EDE28C9AD4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461" y="418172"/>
            <a:ext cx="2312894" cy="6022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1FDC6F-38BA-DD44-86DF-1F0620FFB853}"/>
              </a:ext>
            </a:extLst>
          </p:cNvPr>
          <p:cNvSpPr txBox="1"/>
          <p:nvPr userDrawn="1"/>
        </p:nvSpPr>
        <p:spPr>
          <a:xfrm>
            <a:off x="8979243" y="6409853"/>
            <a:ext cx="3212757" cy="4481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700" i="1" dirty="0">
                <a:solidFill>
                  <a:schemeClr val="tx2"/>
                </a:solidFill>
              </a:rPr>
              <a:t>© 2023 EnerSys. All Rights Reserved. </a:t>
            </a:r>
            <a:br>
              <a:rPr lang="en-US" sz="700" i="1" dirty="0">
                <a:solidFill>
                  <a:schemeClr val="tx2"/>
                </a:solidFill>
              </a:rPr>
            </a:br>
            <a:r>
              <a:rPr lang="en-US" sz="700" i="1" dirty="0">
                <a:solidFill>
                  <a:schemeClr val="tx2"/>
                </a:solidFill>
              </a:rPr>
              <a:t>Trademarks and logos are property of EnerSys and its affiliates unless otherwise noted. Subject to revisions without prior notice. E.&amp;O.E.</a:t>
            </a:r>
          </a:p>
        </p:txBody>
      </p:sp>
    </p:spTree>
    <p:extLst>
      <p:ext uri="{BB962C8B-B14F-4D97-AF65-F5344CB8AC3E}">
        <p14:creationId xmlns:p14="http://schemas.microsoft.com/office/powerpoint/2010/main" val="59187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Odyssey NA Sales Summit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A6A14AC-1362-4DDF-8055-6A8C9F4092DB}"/>
              </a:ext>
            </a:extLst>
          </p:cNvPr>
          <p:cNvSpPr/>
          <p:nvPr userDrawn="1"/>
        </p:nvSpPr>
        <p:spPr>
          <a:xfrm>
            <a:off x="4812632" y="4983501"/>
            <a:ext cx="7382896" cy="1782951"/>
          </a:xfrm>
          <a:custGeom>
            <a:avLst/>
            <a:gdLst>
              <a:gd name="connsiteX0" fmla="*/ 4907704 w 7949355"/>
              <a:gd name="connsiteY0" fmla="*/ 866304 h 1619353"/>
              <a:gd name="connsiteX1" fmla="*/ 7949355 w 7949355"/>
              <a:gd name="connsiteY1" fmla="*/ 0 h 1619353"/>
              <a:gd name="connsiteX2" fmla="*/ 7949355 w 7949355"/>
              <a:gd name="connsiteY2" fmla="*/ 1619353 h 1619353"/>
              <a:gd name="connsiteX3" fmla="*/ 0 w 7949355"/>
              <a:gd name="connsiteY3" fmla="*/ 1619353 h 1619353"/>
              <a:gd name="connsiteX4" fmla="*/ 4907704 w 7949355"/>
              <a:gd name="connsiteY4" fmla="*/ 866304 h 161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49355" h="1619353">
                <a:moveTo>
                  <a:pt x="4907704" y="866304"/>
                </a:moveTo>
                <a:cubicBezTo>
                  <a:pt x="7665962" y="155282"/>
                  <a:pt x="7949355" y="0"/>
                  <a:pt x="7949355" y="0"/>
                </a:cubicBezTo>
                <a:lnTo>
                  <a:pt x="7949355" y="1619353"/>
                </a:lnTo>
                <a:lnTo>
                  <a:pt x="0" y="1619353"/>
                </a:lnTo>
                <a:cubicBezTo>
                  <a:pt x="0" y="1619353"/>
                  <a:pt x="2345865" y="1526539"/>
                  <a:pt x="4907704" y="866304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>
                  <a:lumMod val="75000"/>
                </a:schemeClr>
              </a:gs>
              <a:gs pos="26000">
                <a:schemeClr val="bg2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4864B-1A78-4660-B3EF-54305257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E1BA0D35-BF70-4F0A-94B0-905ED64434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0D1A61-588F-4218-A526-8E2A3A812DA7}"/>
              </a:ext>
            </a:extLst>
          </p:cNvPr>
          <p:cNvSpPr txBox="1"/>
          <p:nvPr userDrawn="1"/>
        </p:nvSpPr>
        <p:spPr>
          <a:xfrm>
            <a:off x="0" y="6620256"/>
            <a:ext cx="3362325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700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© 2022 EnerSys. All Rights Reserved.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A7875B-287B-4762-A2FF-095BCBB104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47472"/>
            <a:ext cx="11582397" cy="4247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64DB600-17AF-4D65-B773-DB300F65EF8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04801" y="740664"/>
            <a:ext cx="11582395" cy="258532"/>
          </a:xfrm>
        </p:spPr>
        <p:txBody>
          <a:bodyPr>
            <a:normAutofit/>
          </a:bodyPr>
          <a:lstStyle>
            <a:lvl1pPr marL="0" indent="0">
              <a:buNone/>
              <a:defRPr sz="1200" b="0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or Section Title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5399B4B-DEE7-4BEC-BB7F-1D5677F17BAE}"/>
              </a:ext>
            </a:extLst>
          </p:cNvPr>
          <p:cNvSpPr/>
          <p:nvPr userDrawn="1"/>
        </p:nvSpPr>
        <p:spPr>
          <a:xfrm>
            <a:off x="3049" y="5452497"/>
            <a:ext cx="12188951" cy="1405503"/>
          </a:xfrm>
          <a:custGeom>
            <a:avLst/>
            <a:gdLst>
              <a:gd name="connsiteX0" fmla="*/ 0 w 12185904"/>
              <a:gd name="connsiteY0" fmla="*/ 555740 h 1276538"/>
              <a:gd name="connsiteX1" fmla="*/ 6863396 w 12185904"/>
              <a:gd name="connsiteY1" fmla="*/ 815517 h 1276538"/>
              <a:gd name="connsiteX2" fmla="*/ 12185905 w 12185904"/>
              <a:gd name="connsiteY2" fmla="*/ 0 h 1276538"/>
              <a:gd name="connsiteX3" fmla="*/ 12185905 w 12185904"/>
              <a:gd name="connsiteY3" fmla="*/ 1276539 h 1276538"/>
              <a:gd name="connsiteX4" fmla="*/ 0 w 12185904"/>
              <a:gd name="connsiteY4" fmla="*/ 1276539 h 127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5904" h="1276538">
                <a:moveTo>
                  <a:pt x="0" y="555740"/>
                </a:moveTo>
                <a:cubicBezTo>
                  <a:pt x="0" y="555740"/>
                  <a:pt x="2527557" y="1198961"/>
                  <a:pt x="6863396" y="815517"/>
                </a:cubicBezTo>
                <a:cubicBezTo>
                  <a:pt x="9766651" y="558660"/>
                  <a:pt x="12185905" y="0"/>
                  <a:pt x="12185905" y="0"/>
                </a:cubicBezTo>
                <a:lnTo>
                  <a:pt x="12185905" y="1276539"/>
                </a:lnTo>
                <a:lnTo>
                  <a:pt x="0" y="1276539"/>
                </a:lnTo>
                <a:close/>
              </a:path>
            </a:pathLst>
          </a:custGeom>
          <a:solidFill>
            <a:schemeClr val="accent1"/>
          </a:solidFill>
          <a:ln w="126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FBC5B8-DAB8-403B-8103-C086ED143A59}"/>
              </a:ext>
            </a:extLst>
          </p:cNvPr>
          <p:cNvSpPr/>
          <p:nvPr userDrawn="1"/>
        </p:nvSpPr>
        <p:spPr>
          <a:xfrm>
            <a:off x="4244185" y="5452497"/>
            <a:ext cx="7960968" cy="1407565"/>
          </a:xfrm>
          <a:custGeom>
            <a:avLst/>
            <a:gdLst>
              <a:gd name="connsiteX0" fmla="*/ 0 w 7951343"/>
              <a:gd name="connsiteY0" fmla="*/ 0 h 1782951"/>
              <a:gd name="connsiteX1" fmla="*/ 7951343 w 7951343"/>
              <a:gd name="connsiteY1" fmla="*/ 0 h 1782951"/>
              <a:gd name="connsiteX2" fmla="*/ 7951343 w 7951343"/>
              <a:gd name="connsiteY2" fmla="*/ 1782951 h 1782951"/>
              <a:gd name="connsiteX3" fmla="*/ 0 w 7951343"/>
              <a:gd name="connsiteY3" fmla="*/ 1782951 h 1782951"/>
              <a:gd name="connsiteX4" fmla="*/ 0 w 7951343"/>
              <a:gd name="connsiteY4" fmla="*/ 0 h 1782951"/>
              <a:gd name="connsiteX0" fmla="*/ 4706754 w 7951343"/>
              <a:gd name="connsiteY0" fmla="*/ 1001027 h 1782951"/>
              <a:gd name="connsiteX1" fmla="*/ 7951343 w 7951343"/>
              <a:gd name="connsiteY1" fmla="*/ 0 h 1782951"/>
              <a:gd name="connsiteX2" fmla="*/ 7951343 w 7951343"/>
              <a:gd name="connsiteY2" fmla="*/ 1782951 h 1782951"/>
              <a:gd name="connsiteX3" fmla="*/ 0 w 7951343"/>
              <a:gd name="connsiteY3" fmla="*/ 1782951 h 1782951"/>
              <a:gd name="connsiteX4" fmla="*/ 4706754 w 7951343"/>
              <a:gd name="connsiteY4" fmla="*/ 1001027 h 1782951"/>
              <a:gd name="connsiteX0" fmla="*/ 4706754 w 7951343"/>
              <a:gd name="connsiteY0" fmla="*/ 616016 h 1397940"/>
              <a:gd name="connsiteX1" fmla="*/ 7932092 w 7951343"/>
              <a:gd name="connsiteY1" fmla="*/ 0 h 1397940"/>
              <a:gd name="connsiteX2" fmla="*/ 7951343 w 7951343"/>
              <a:gd name="connsiteY2" fmla="*/ 1397940 h 1397940"/>
              <a:gd name="connsiteX3" fmla="*/ 0 w 7951343"/>
              <a:gd name="connsiteY3" fmla="*/ 1397940 h 1397940"/>
              <a:gd name="connsiteX4" fmla="*/ 4706754 w 7951343"/>
              <a:gd name="connsiteY4" fmla="*/ 616016 h 1397940"/>
              <a:gd name="connsiteX0" fmla="*/ 4706754 w 7951343"/>
              <a:gd name="connsiteY0" fmla="*/ 616016 h 1397940"/>
              <a:gd name="connsiteX1" fmla="*/ 7932092 w 7951343"/>
              <a:gd name="connsiteY1" fmla="*/ 0 h 1397940"/>
              <a:gd name="connsiteX2" fmla="*/ 7951343 w 7951343"/>
              <a:gd name="connsiteY2" fmla="*/ 1397940 h 1397940"/>
              <a:gd name="connsiteX3" fmla="*/ 0 w 7951343"/>
              <a:gd name="connsiteY3" fmla="*/ 1397940 h 1397940"/>
              <a:gd name="connsiteX4" fmla="*/ 4706754 w 7951343"/>
              <a:gd name="connsiteY4" fmla="*/ 616016 h 1397940"/>
              <a:gd name="connsiteX0" fmla="*/ 4706754 w 7951343"/>
              <a:gd name="connsiteY0" fmla="*/ 616016 h 1397940"/>
              <a:gd name="connsiteX1" fmla="*/ 7932092 w 7951343"/>
              <a:gd name="connsiteY1" fmla="*/ 0 h 1397940"/>
              <a:gd name="connsiteX2" fmla="*/ 7951343 w 7951343"/>
              <a:gd name="connsiteY2" fmla="*/ 1397940 h 1397940"/>
              <a:gd name="connsiteX3" fmla="*/ 0 w 7951343"/>
              <a:gd name="connsiteY3" fmla="*/ 1397940 h 1397940"/>
              <a:gd name="connsiteX4" fmla="*/ 4706754 w 7951343"/>
              <a:gd name="connsiteY4" fmla="*/ 616016 h 1397940"/>
              <a:gd name="connsiteX0" fmla="*/ 4706754 w 7951343"/>
              <a:gd name="connsiteY0" fmla="*/ 616016 h 1397940"/>
              <a:gd name="connsiteX1" fmla="*/ 7932092 w 7951343"/>
              <a:gd name="connsiteY1" fmla="*/ 0 h 1397940"/>
              <a:gd name="connsiteX2" fmla="*/ 7951343 w 7951343"/>
              <a:gd name="connsiteY2" fmla="*/ 1397940 h 1397940"/>
              <a:gd name="connsiteX3" fmla="*/ 0 w 7951343"/>
              <a:gd name="connsiteY3" fmla="*/ 1397940 h 1397940"/>
              <a:gd name="connsiteX4" fmla="*/ 4706754 w 7951343"/>
              <a:gd name="connsiteY4" fmla="*/ 616016 h 1397940"/>
              <a:gd name="connsiteX0" fmla="*/ 4706754 w 7951343"/>
              <a:gd name="connsiteY0" fmla="*/ 616016 h 1397940"/>
              <a:gd name="connsiteX1" fmla="*/ 7932092 w 7951343"/>
              <a:gd name="connsiteY1" fmla="*/ 0 h 1397940"/>
              <a:gd name="connsiteX2" fmla="*/ 7951343 w 7951343"/>
              <a:gd name="connsiteY2" fmla="*/ 1397940 h 1397940"/>
              <a:gd name="connsiteX3" fmla="*/ 0 w 7951343"/>
              <a:gd name="connsiteY3" fmla="*/ 1397940 h 1397940"/>
              <a:gd name="connsiteX4" fmla="*/ 4706754 w 7951343"/>
              <a:gd name="connsiteY4" fmla="*/ 616016 h 1397940"/>
              <a:gd name="connsiteX0" fmla="*/ 4706754 w 7951343"/>
              <a:gd name="connsiteY0" fmla="*/ 616016 h 1397940"/>
              <a:gd name="connsiteX1" fmla="*/ 7932092 w 7951343"/>
              <a:gd name="connsiteY1" fmla="*/ 0 h 1397940"/>
              <a:gd name="connsiteX2" fmla="*/ 7951343 w 7951343"/>
              <a:gd name="connsiteY2" fmla="*/ 1397940 h 1397940"/>
              <a:gd name="connsiteX3" fmla="*/ 0 w 7951343"/>
              <a:gd name="connsiteY3" fmla="*/ 1397940 h 1397940"/>
              <a:gd name="connsiteX4" fmla="*/ 4706754 w 7951343"/>
              <a:gd name="connsiteY4" fmla="*/ 616016 h 1397940"/>
              <a:gd name="connsiteX0" fmla="*/ 4706754 w 7951343"/>
              <a:gd name="connsiteY0" fmla="*/ 616016 h 1397940"/>
              <a:gd name="connsiteX1" fmla="*/ 7951342 w 7951343"/>
              <a:gd name="connsiteY1" fmla="*/ 0 h 1397940"/>
              <a:gd name="connsiteX2" fmla="*/ 7951343 w 7951343"/>
              <a:gd name="connsiteY2" fmla="*/ 1397940 h 1397940"/>
              <a:gd name="connsiteX3" fmla="*/ 0 w 7951343"/>
              <a:gd name="connsiteY3" fmla="*/ 1397940 h 1397940"/>
              <a:gd name="connsiteX4" fmla="*/ 4706754 w 7951343"/>
              <a:gd name="connsiteY4" fmla="*/ 616016 h 1397940"/>
              <a:gd name="connsiteX0" fmla="*/ 4706754 w 7960968"/>
              <a:gd name="connsiteY0" fmla="*/ 625641 h 1407565"/>
              <a:gd name="connsiteX1" fmla="*/ 7960968 w 7960968"/>
              <a:gd name="connsiteY1" fmla="*/ 0 h 1407565"/>
              <a:gd name="connsiteX2" fmla="*/ 7951343 w 7960968"/>
              <a:gd name="connsiteY2" fmla="*/ 1407565 h 1407565"/>
              <a:gd name="connsiteX3" fmla="*/ 0 w 7960968"/>
              <a:gd name="connsiteY3" fmla="*/ 1407565 h 1407565"/>
              <a:gd name="connsiteX4" fmla="*/ 4706754 w 7960968"/>
              <a:gd name="connsiteY4" fmla="*/ 625641 h 1407565"/>
              <a:gd name="connsiteX0" fmla="*/ 4706754 w 7960968"/>
              <a:gd name="connsiteY0" fmla="*/ 625641 h 1407565"/>
              <a:gd name="connsiteX1" fmla="*/ 7960968 w 7960968"/>
              <a:gd name="connsiteY1" fmla="*/ 0 h 1407565"/>
              <a:gd name="connsiteX2" fmla="*/ 7951343 w 7960968"/>
              <a:gd name="connsiteY2" fmla="*/ 1407565 h 1407565"/>
              <a:gd name="connsiteX3" fmla="*/ 0 w 7960968"/>
              <a:gd name="connsiteY3" fmla="*/ 1407565 h 1407565"/>
              <a:gd name="connsiteX4" fmla="*/ 4706754 w 7960968"/>
              <a:gd name="connsiteY4" fmla="*/ 625641 h 1407565"/>
              <a:gd name="connsiteX0" fmla="*/ 4706754 w 7960968"/>
              <a:gd name="connsiteY0" fmla="*/ 625641 h 1407565"/>
              <a:gd name="connsiteX1" fmla="*/ 7960968 w 7960968"/>
              <a:gd name="connsiteY1" fmla="*/ 0 h 1407565"/>
              <a:gd name="connsiteX2" fmla="*/ 7951343 w 7960968"/>
              <a:gd name="connsiteY2" fmla="*/ 1407565 h 1407565"/>
              <a:gd name="connsiteX3" fmla="*/ 0 w 7960968"/>
              <a:gd name="connsiteY3" fmla="*/ 1407565 h 1407565"/>
              <a:gd name="connsiteX4" fmla="*/ 4706754 w 7960968"/>
              <a:gd name="connsiteY4" fmla="*/ 625641 h 1407565"/>
              <a:gd name="connsiteX0" fmla="*/ 4706754 w 7960968"/>
              <a:gd name="connsiteY0" fmla="*/ 625641 h 1407565"/>
              <a:gd name="connsiteX1" fmla="*/ 7960968 w 7960968"/>
              <a:gd name="connsiteY1" fmla="*/ 0 h 1407565"/>
              <a:gd name="connsiteX2" fmla="*/ 7951343 w 7960968"/>
              <a:gd name="connsiteY2" fmla="*/ 1407565 h 1407565"/>
              <a:gd name="connsiteX3" fmla="*/ 0 w 7960968"/>
              <a:gd name="connsiteY3" fmla="*/ 1407565 h 1407565"/>
              <a:gd name="connsiteX4" fmla="*/ 4706754 w 7960968"/>
              <a:gd name="connsiteY4" fmla="*/ 625641 h 1407565"/>
              <a:gd name="connsiteX0" fmla="*/ 4706754 w 7960968"/>
              <a:gd name="connsiteY0" fmla="*/ 635166 h 1407565"/>
              <a:gd name="connsiteX1" fmla="*/ 7960968 w 7960968"/>
              <a:gd name="connsiteY1" fmla="*/ 0 h 1407565"/>
              <a:gd name="connsiteX2" fmla="*/ 7951343 w 7960968"/>
              <a:gd name="connsiteY2" fmla="*/ 1407565 h 1407565"/>
              <a:gd name="connsiteX3" fmla="*/ 0 w 7960968"/>
              <a:gd name="connsiteY3" fmla="*/ 1407565 h 1407565"/>
              <a:gd name="connsiteX4" fmla="*/ 4706754 w 7960968"/>
              <a:gd name="connsiteY4" fmla="*/ 635166 h 1407565"/>
              <a:gd name="connsiteX0" fmla="*/ 4706754 w 7960968"/>
              <a:gd name="connsiteY0" fmla="*/ 635166 h 1407565"/>
              <a:gd name="connsiteX1" fmla="*/ 7960968 w 7960968"/>
              <a:gd name="connsiteY1" fmla="*/ 0 h 1407565"/>
              <a:gd name="connsiteX2" fmla="*/ 7951343 w 7960968"/>
              <a:gd name="connsiteY2" fmla="*/ 1407565 h 1407565"/>
              <a:gd name="connsiteX3" fmla="*/ 0 w 7960968"/>
              <a:gd name="connsiteY3" fmla="*/ 1407565 h 1407565"/>
              <a:gd name="connsiteX4" fmla="*/ 4706754 w 7960968"/>
              <a:gd name="connsiteY4" fmla="*/ 635166 h 140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60968" h="1407565">
                <a:moveTo>
                  <a:pt x="4706754" y="635166"/>
                </a:moveTo>
                <a:cubicBezTo>
                  <a:pt x="5769167" y="459003"/>
                  <a:pt x="6414217" y="330468"/>
                  <a:pt x="7960968" y="0"/>
                </a:cubicBezTo>
                <a:cubicBezTo>
                  <a:pt x="7960968" y="465980"/>
                  <a:pt x="7951343" y="941585"/>
                  <a:pt x="7951343" y="1407565"/>
                </a:cubicBezTo>
                <a:lnTo>
                  <a:pt x="0" y="1407565"/>
                </a:lnTo>
                <a:cubicBezTo>
                  <a:pt x="1270534" y="1291303"/>
                  <a:pt x="3185962" y="1117188"/>
                  <a:pt x="4706754" y="63516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Text, logo&#10;&#10;Description automatically generated">
            <a:extLst>
              <a:ext uri="{FF2B5EF4-FFF2-40B4-BE49-F238E27FC236}">
                <a16:creationId xmlns:a16="http://schemas.microsoft.com/office/drawing/2014/main" id="{5A6509E2-FA1F-4301-9CC6-1B26BBF8BB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7196" y="6109175"/>
            <a:ext cx="1800000" cy="4687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1AFCA7-1EA1-56A0-4619-5A31770B23A5}"/>
              </a:ext>
            </a:extLst>
          </p:cNvPr>
          <p:cNvSpPr txBox="1"/>
          <p:nvPr userDrawn="1"/>
        </p:nvSpPr>
        <p:spPr>
          <a:xfrm>
            <a:off x="0" y="6620256"/>
            <a:ext cx="12192000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700" i="1" dirty="0">
                <a:solidFill>
                  <a:schemeClr val="tx2"/>
                </a:solidFill>
              </a:rPr>
              <a:t>© 2023 EnerSys.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2535624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536">
          <p15:clr>
            <a:srgbClr val="FBAE40"/>
          </p15:clr>
        </p15:guide>
        <p15:guide id="5" pos="2680">
          <p15:clr>
            <a:srgbClr val="FBAE40"/>
          </p15:clr>
        </p15:guide>
        <p15:guide id="6" pos="5000">
          <p15:clr>
            <a:srgbClr val="FBAE40"/>
          </p15:clr>
        </p15:guide>
        <p15:guide id="7" pos="514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2 - Odyssey NA Sales Summit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A6A14AC-1362-4DDF-8055-6A8C9F4092DB}"/>
              </a:ext>
            </a:extLst>
          </p:cNvPr>
          <p:cNvSpPr/>
          <p:nvPr userDrawn="1"/>
        </p:nvSpPr>
        <p:spPr>
          <a:xfrm>
            <a:off x="4812632" y="4983501"/>
            <a:ext cx="7382896" cy="1782951"/>
          </a:xfrm>
          <a:custGeom>
            <a:avLst/>
            <a:gdLst>
              <a:gd name="connsiteX0" fmla="*/ 4907704 w 7949355"/>
              <a:gd name="connsiteY0" fmla="*/ 866304 h 1619353"/>
              <a:gd name="connsiteX1" fmla="*/ 7949355 w 7949355"/>
              <a:gd name="connsiteY1" fmla="*/ 0 h 1619353"/>
              <a:gd name="connsiteX2" fmla="*/ 7949355 w 7949355"/>
              <a:gd name="connsiteY2" fmla="*/ 1619353 h 1619353"/>
              <a:gd name="connsiteX3" fmla="*/ 0 w 7949355"/>
              <a:gd name="connsiteY3" fmla="*/ 1619353 h 1619353"/>
              <a:gd name="connsiteX4" fmla="*/ 4907704 w 7949355"/>
              <a:gd name="connsiteY4" fmla="*/ 866304 h 161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49355" h="1619353">
                <a:moveTo>
                  <a:pt x="4907704" y="866304"/>
                </a:moveTo>
                <a:cubicBezTo>
                  <a:pt x="7665962" y="155282"/>
                  <a:pt x="7949355" y="0"/>
                  <a:pt x="7949355" y="0"/>
                </a:cubicBezTo>
                <a:lnTo>
                  <a:pt x="7949355" y="1619353"/>
                </a:lnTo>
                <a:lnTo>
                  <a:pt x="0" y="1619353"/>
                </a:lnTo>
                <a:cubicBezTo>
                  <a:pt x="0" y="1619353"/>
                  <a:pt x="2345865" y="1526539"/>
                  <a:pt x="4907704" y="866304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>
                  <a:lumMod val="75000"/>
                </a:schemeClr>
              </a:gs>
              <a:gs pos="26000">
                <a:schemeClr val="bg2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4864B-1A78-4660-B3EF-54305257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E1BA0D35-BF70-4F0A-94B0-905ED644343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0D1A61-588F-4218-A526-8E2A3A812DA7}"/>
              </a:ext>
            </a:extLst>
          </p:cNvPr>
          <p:cNvSpPr txBox="1"/>
          <p:nvPr userDrawn="1"/>
        </p:nvSpPr>
        <p:spPr>
          <a:xfrm>
            <a:off x="0" y="6620256"/>
            <a:ext cx="3362325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700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© 2022 EnerSys. All Rights Reserved.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A7875B-287B-4762-A2FF-095BCBB104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47472"/>
            <a:ext cx="11582397" cy="42473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64DB600-17AF-4D65-B773-DB300F65EF8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04801" y="740664"/>
            <a:ext cx="11582395" cy="258532"/>
          </a:xfrm>
        </p:spPr>
        <p:txBody>
          <a:bodyPr>
            <a:normAutofit/>
          </a:bodyPr>
          <a:lstStyle>
            <a:lvl1pPr marL="0" indent="0">
              <a:buNone/>
              <a:defRPr sz="1200" b="0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or Section Title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5399B4B-DEE7-4BEC-BB7F-1D5677F17BAE}"/>
              </a:ext>
            </a:extLst>
          </p:cNvPr>
          <p:cNvSpPr/>
          <p:nvPr userDrawn="1"/>
        </p:nvSpPr>
        <p:spPr>
          <a:xfrm>
            <a:off x="3049" y="5452497"/>
            <a:ext cx="12188951" cy="1405503"/>
          </a:xfrm>
          <a:custGeom>
            <a:avLst/>
            <a:gdLst>
              <a:gd name="connsiteX0" fmla="*/ 0 w 12185904"/>
              <a:gd name="connsiteY0" fmla="*/ 555740 h 1276538"/>
              <a:gd name="connsiteX1" fmla="*/ 6863396 w 12185904"/>
              <a:gd name="connsiteY1" fmla="*/ 815517 h 1276538"/>
              <a:gd name="connsiteX2" fmla="*/ 12185905 w 12185904"/>
              <a:gd name="connsiteY2" fmla="*/ 0 h 1276538"/>
              <a:gd name="connsiteX3" fmla="*/ 12185905 w 12185904"/>
              <a:gd name="connsiteY3" fmla="*/ 1276539 h 1276538"/>
              <a:gd name="connsiteX4" fmla="*/ 0 w 12185904"/>
              <a:gd name="connsiteY4" fmla="*/ 1276539 h 127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5904" h="1276538">
                <a:moveTo>
                  <a:pt x="0" y="555740"/>
                </a:moveTo>
                <a:cubicBezTo>
                  <a:pt x="0" y="555740"/>
                  <a:pt x="2527557" y="1198961"/>
                  <a:pt x="6863396" y="815517"/>
                </a:cubicBezTo>
                <a:cubicBezTo>
                  <a:pt x="9766651" y="558660"/>
                  <a:pt x="12185905" y="0"/>
                  <a:pt x="12185905" y="0"/>
                </a:cubicBezTo>
                <a:lnTo>
                  <a:pt x="12185905" y="1276539"/>
                </a:lnTo>
                <a:lnTo>
                  <a:pt x="0" y="1276539"/>
                </a:lnTo>
                <a:close/>
              </a:path>
            </a:pathLst>
          </a:custGeom>
          <a:solidFill>
            <a:schemeClr val="accent1"/>
          </a:solidFill>
          <a:ln w="126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FBC5B8-DAB8-403B-8103-C086ED143A59}"/>
              </a:ext>
            </a:extLst>
          </p:cNvPr>
          <p:cNvSpPr/>
          <p:nvPr userDrawn="1"/>
        </p:nvSpPr>
        <p:spPr>
          <a:xfrm>
            <a:off x="4244185" y="5452497"/>
            <a:ext cx="7960968" cy="1407565"/>
          </a:xfrm>
          <a:custGeom>
            <a:avLst/>
            <a:gdLst>
              <a:gd name="connsiteX0" fmla="*/ 0 w 7951343"/>
              <a:gd name="connsiteY0" fmla="*/ 0 h 1782951"/>
              <a:gd name="connsiteX1" fmla="*/ 7951343 w 7951343"/>
              <a:gd name="connsiteY1" fmla="*/ 0 h 1782951"/>
              <a:gd name="connsiteX2" fmla="*/ 7951343 w 7951343"/>
              <a:gd name="connsiteY2" fmla="*/ 1782951 h 1782951"/>
              <a:gd name="connsiteX3" fmla="*/ 0 w 7951343"/>
              <a:gd name="connsiteY3" fmla="*/ 1782951 h 1782951"/>
              <a:gd name="connsiteX4" fmla="*/ 0 w 7951343"/>
              <a:gd name="connsiteY4" fmla="*/ 0 h 1782951"/>
              <a:gd name="connsiteX0" fmla="*/ 4706754 w 7951343"/>
              <a:gd name="connsiteY0" fmla="*/ 1001027 h 1782951"/>
              <a:gd name="connsiteX1" fmla="*/ 7951343 w 7951343"/>
              <a:gd name="connsiteY1" fmla="*/ 0 h 1782951"/>
              <a:gd name="connsiteX2" fmla="*/ 7951343 w 7951343"/>
              <a:gd name="connsiteY2" fmla="*/ 1782951 h 1782951"/>
              <a:gd name="connsiteX3" fmla="*/ 0 w 7951343"/>
              <a:gd name="connsiteY3" fmla="*/ 1782951 h 1782951"/>
              <a:gd name="connsiteX4" fmla="*/ 4706754 w 7951343"/>
              <a:gd name="connsiteY4" fmla="*/ 1001027 h 1782951"/>
              <a:gd name="connsiteX0" fmla="*/ 4706754 w 7951343"/>
              <a:gd name="connsiteY0" fmla="*/ 616016 h 1397940"/>
              <a:gd name="connsiteX1" fmla="*/ 7932092 w 7951343"/>
              <a:gd name="connsiteY1" fmla="*/ 0 h 1397940"/>
              <a:gd name="connsiteX2" fmla="*/ 7951343 w 7951343"/>
              <a:gd name="connsiteY2" fmla="*/ 1397940 h 1397940"/>
              <a:gd name="connsiteX3" fmla="*/ 0 w 7951343"/>
              <a:gd name="connsiteY3" fmla="*/ 1397940 h 1397940"/>
              <a:gd name="connsiteX4" fmla="*/ 4706754 w 7951343"/>
              <a:gd name="connsiteY4" fmla="*/ 616016 h 1397940"/>
              <a:gd name="connsiteX0" fmla="*/ 4706754 w 7951343"/>
              <a:gd name="connsiteY0" fmla="*/ 616016 h 1397940"/>
              <a:gd name="connsiteX1" fmla="*/ 7932092 w 7951343"/>
              <a:gd name="connsiteY1" fmla="*/ 0 h 1397940"/>
              <a:gd name="connsiteX2" fmla="*/ 7951343 w 7951343"/>
              <a:gd name="connsiteY2" fmla="*/ 1397940 h 1397940"/>
              <a:gd name="connsiteX3" fmla="*/ 0 w 7951343"/>
              <a:gd name="connsiteY3" fmla="*/ 1397940 h 1397940"/>
              <a:gd name="connsiteX4" fmla="*/ 4706754 w 7951343"/>
              <a:gd name="connsiteY4" fmla="*/ 616016 h 1397940"/>
              <a:gd name="connsiteX0" fmla="*/ 4706754 w 7951343"/>
              <a:gd name="connsiteY0" fmla="*/ 616016 h 1397940"/>
              <a:gd name="connsiteX1" fmla="*/ 7932092 w 7951343"/>
              <a:gd name="connsiteY1" fmla="*/ 0 h 1397940"/>
              <a:gd name="connsiteX2" fmla="*/ 7951343 w 7951343"/>
              <a:gd name="connsiteY2" fmla="*/ 1397940 h 1397940"/>
              <a:gd name="connsiteX3" fmla="*/ 0 w 7951343"/>
              <a:gd name="connsiteY3" fmla="*/ 1397940 h 1397940"/>
              <a:gd name="connsiteX4" fmla="*/ 4706754 w 7951343"/>
              <a:gd name="connsiteY4" fmla="*/ 616016 h 1397940"/>
              <a:gd name="connsiteX0" fmla="*/ 4706754 w 7951343"/>
              <a:gd name="connsiteY0" fmla="*/ 616016 h 1397940"/>
              <a:gd name="connsiteX1" fmla="*/ 7932092 w 7951343"/>
              <a:gd name="connsiteY1" fmla="*/ 0 h 1397940"/>
              <a:gd name="connsiteX2" fmla="*/ 7951343 w 7951343"/>
              <a:gd name="connsiteY2" fmla="*/ 1397940 h 1397940"/>
              <a:gd name="connsiteX3" fmla="*/ 0 w 7951343"/>
              <a:gd name="connsiteY3" fmla="*/ 1397940 h 1397940"/>
              <a:gd name="connsiteX4" fmla="*/ 4706754 w 7951343"/>
              <a:gd name="connsiteY4" fmla="*/ 616016 h 1397940"/>
              <a:gd name="connsiteX0" fmla="*/ 4706754 w 7951343"/>
              <a:gd name="connsiteY0" fmla="*/ 616016 h 1397940"/>
              <a:gd name="connsiteX1" fmla="*/ 7932092 w 7951343"/>
              <a:gd name="connsiteY1" fmla="*/ 0 h 1397940"/>
              <a:gd name="connsiteX2" fmla="*/ 7951343 w 7951343"/>
              <a:gd name="connsiteY2" fmla="*/ 1397940 h 1397940"/>
              <a:gd name="connsiteX3" fmla="*/ 0 w 7951343"/>
              <a:gd name="connsiteY3" fmla="*/ 1397940 h 1397940"/>
              <a:gd name="connsiteX4" fmla="*/ 4706754 w 7951343"/>
              <a:gd name="connsiteY4" fmla="*/ 616016 h 1397940"/>
              <a:gd name="connsiteX0" fmla="*/ 4706754 w 7951343"/>
              <a:gd name="connsiteY0" fmla="*/ 616016 h 1397940"/>
              <a:gd name="connsiteX1" fmla="*/ 7932092 w 7951343"/>
              <a:gd name="connsiteY1" fmla="*/ 0 h 1397940"/>
              <a:gd name="connsiteX2" fmla="*/ 7951343 w 7951343"/>
              <a:gd name="connsiteY2" fmla="*/ 1397940 h 1397940"/>
              <a:gd name="connsiteX3" fmla="*/ 0 w 7951343"/>
              <a:gd name="connsiteY3" fmla="*/ 1397940 h 1397940"/>
              <a:gd name="connsiteX4" fmla="*/ 4706754 w 7951343"/>
              <a:gd name="connsiteY4" fmla="*/ 616016 h 1397940"/>
              <a:gd name="connsiteX0" fmla="*/ 4706754 w 7951343"/>
              <a:gd name="connsiteY0" fmla="*/ 616016 h 1397940"/>
              <a:gd name="connsiteX1" fmla="*/ 7951342 w 7951343"/>
              <a:gd name="connsiteY1" fmla="*/ 0 h 1397940"/>
              <a:gd name="connsiteX2" fmla="*/ 7951343 w 7951343"/>
              <a:gd name="connsiteY2" fmla="*/ 1397940 h 1397940"/>
              <a:gd name="connsiteX3" fmla="*/ 0 w 7951343"/>
              <a:gd name="connsiteY3" fmla="*/ 1397940 h 1397940"/>
              <a:gd name="connsiteX4" fmla="*/ 4706754 w 7951343"/>
              <a:gd name="connsiteY4" fmla="*/ 616016 h 1397940"/>
              <a:gd name="connsiteX0" fmla="*/ 4706754 w 7960968"/>
              <a:gd name="connsiteY0" fmla="*/ 625641 h 1407565"/>
              <a:gd name="connsiteX1" fmla="*/ 7960968 w 7960968"/>
              <a:gd name="connsiteY1" fmla="*/ 0 h 1407565"/>
              <a:gd name="connsiteX2" fmla="*/ 7951343 w 7960968"/>
              <a:gd name="connsiteY2" fmla="*/ 1407565 h 1407565"/>
              <a:gd name="connsiteX3" fmla="*/ 0 w 7960968"/>
              <a:gd name="connsiteY3" fmla="*/ 1407565 h 1407565"/>
              <a:gd name="connsiteX4" fmla="*/ 4706754 w 7960968"/>
              <a:gd name="connsiteY4" fmla="*/ 625641 h 1407565"/>
              <a:gd name="connsiteX0" fmla="*/ 4706754 w 7960968"/>
              <a:gd name="connsiteY0" fmla="*/ 625641 h 1407565"/>
              <a:gd name="connsiteX1" fmla="*/ 7960968 w 7960968"/>
              <a:gd name="connsiteY1" fmla="*/ 0 h 1407565"/>
              <a:gd name="connsiteX2" fmla="*/ 7951343 w 7960968"/>
              <a:gd name="connsiteY2" fmla="*/ 1407565 h 1407565"/>
              <a:gd name="connsiteX3" fmla="*/ 0 w 7960968"/>
              <a:gd name="connsiteY3" fmla="*/ 1407565 h 1407565"/>
              <a:gd name="connsiteX4" fmla="*/ 4706754 w 7960968"/>
              <a:gd name="connsiteY4" fmla="*/ 625641 h 1407565"/>
              <a:gd name="connsiteX0" fmla="*/ 4706754 w 7960968"/>
              <a:gd name="connsiteY0" fmla="*/ 625641 h 1407565"/>
              <a:gd name="connsiteX1" fmla="*/ 7960968 w 7960968"/>
              <a:gd name="connsiteY1" fmla="*/ 0 h 1407565"/>
              <a:gd name="connsiteX2" fmla="*/ 7951343 w 7960968"/>
              <a:gd name="connsiteY2" fmla="*/ 1407565 h 1407565"/>
              <a:gd name="connsiteX3" fmla="*/ 0 w 7960968"/>
              <a:gd name="connsiteY3" fmla="*/ 1407565 h 1407565"/>
              <a:gd name="connsiteX4" fmla="*/ 4706754 w 7960968"/>
              <a:gd name="connsiteY4" fmla="*/ 625641 h 1407565"/>
              <a:gd name="connsiteX0" fmla="*/ 4706754 w 7960968"/>
              <a:gd name="connsiteY0" fmla="*/ 625641 h 1407565"/>
              <a:gd name="connsiteX1" fmla="*/ 7960968 w 7960968"/>
              <a:gd name="connsiteY1" fmla="*/ 0 h 1407565"/>
              <a:gd name="connsiteX2" fmla="*/ 7951343 w 7960968"/>
              <a:gd name="connsiteY2" fmla="*/ 1407565 h 1407565"/>
              <a:gd name="connsiteX3" fmla="*/ 0 w 7960968"/>
              <a:gd name="connsiteY3" fmla="*/ 1407565 h 1407565"/>
              <a:gd name="connsiteX4" fmla="*/ 4706754 w 7960968"/>
              <a:gd name="connsiteY4" fmla="*/ 625641 h 1407565"/>
              <a:gd name="connsiteX0" fmla="*/ 4706754 w 7960968"/>
              <a:gd name="connsiteY0" fmla="*/ 635166 h 1407565"/>
              <a:gd name="connsiteX1" fmla="*/ 7960968 w 7960968"/>
              <a:gd name="connsiteY1" fmla="*/ 0 h 1407565"/>
              <a:gd name="connsiteX2" fmla="*/ 7951343 w 7960968"/>
              <a:gd name="connsiteY2" fmla="*/ 1407565 h 1407565"/>
              <a:gd name="connsiteX3" fmla="*/ 0 w 7960968"/>
              <a:gd name="connsiteY3" fmla="*/ 1407565 h 1407565"/>
              <a:gd name="connsiteX4" fmla="*/ 4706754 w 7960968"/>
              <a:gd name="connsiteY4" fmla="*/ 635166 h 1407565"/>
              <a:gd name="connsiteX0" fmla="*/ 4706754 w 7960968"/>
              <a:gd name="connsiteY0" fmla="*/ 635166 h 1407565"/>
              <a:gd name="connsiteX1" fmla="*/ 7960968 w 7960968"/>
              <a:gd name="connsiteY1" fmla="*/ 0 h 1407565"/>
              <a:gd name="connsiteX2" fmla="*/ 7951343 w 7960968"/>
              <a:gd name="connsiteY2" fmla="*/ 1407565 h 1407565"/>
              <a:gd name="connsiteX3" fmla="*/ 0 w 7960968"/>
              <a:gd name="connsiteY3" fmla="*/ 1407565 h 1407565"/>
              <a:gd name="connsiteX4" fmla="*/ 4706754 w 7960968"/>
              <a:gd name="connsiteY4" fmla="*/ 635166 h 140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60968" h="1407565">
                <a:moveTo>
                  <a:pt x="4706754" y="635166"/>
                </a:moveTo>
                <a:cubicBezTo>
                  <a:pt x="5769167" y="459003"/>
                  <a:pt x="6414217" y="330468"/>
                  <a:pt x="7960968" y="0"/>
                </a:cubicBezTo>
                <a:cubicBezTo>
                  <a:pt x="7960968" y="465980"/>
                  <a:pt x="7951343" y="941585"/>
                  <a:pt x="7951343" y="1407565"/>
                </a:cubicBezTo>
                <a:lnTo>
                  <a:pt x="0" y="1407565"/>
                </a:lnTo>
                <a:cubicBezTo>
                  <a:pt x="1270534" y="1291303"/>
                  <a:pt x="3185962" y="1117188"/>
                  <a:pt x="4706754" y="63516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Text, logo&#10;&#10;Description automatically generated">
            <a:extLst>
              <a:ext uri="{FF2B5EF4-FFF2-40B4-BE49-F238E27FC236}">
                <a16:creationId xmlns:a16="http://schemas.microsoft.com/office/drawing/2014/main" id="{5A6509E2-FA1F-4301-9CC6-1B26BBF8BB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7196" y="6109175"/>
            <a:ext cx="1800000" cy="4687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1AFCA7-1EA1-56A0-4619-5A31770B23A5}"/>
              </a:ext>
            </a:extLst>
          </p:cNvPr>
          <p:cNvSpPr txBox="1"/>
          <p:nvPr userDrawn="1"/>
        </p:nvSpPr>
        <p:spPr>
          <a:xfrm>
            <a:off x="0" y="6620256"/>
            <a:ext cx="12192000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700" i="1" dirty="0">
                <a:solidFill>
                  <a:schemeClr val="tx2"/>
                </a:solidFill>
              </a:rPr>
              <a:t>© 2023 EnerSys.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661051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536">
          <p15:clr>
            <a:srgbClr val="FBAE40"/>
          </p15:clr>
        </p15:guide>
        <p15:guide id="5" pos="2680">
          <p15:clr>
            <a:srgbClr val="FBAE40"/>
          </p15:clr>
        </p15:guide>
        <p15:guide id="6" pos="5000">
          <p15:clr>
            <a:srgbClr val="FBAE40"/>
          </p15:clr>
        </p15:guide>
        <p15:guide id="7" pos="51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Odyssey NA Sales Summit 202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F722517-4568-45F1-A882-605DD52B0B19}"/>
              </a:ext>
            </a:extLst>
          </p:cNvPr>
          <p:cNvSpPr/>
          <p:nvPr userDrawn="1"/>
        </p:nvSpPr>
        <p:spPr>
          <a:xfrm>
            <a:off x="0" y="0"/>
            <a:ext cx="32097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1C03D0-DAF7-4387-92A7-5D44F3AB8134}"/>
              </a:ext>
            </a:extLst>
          </p:cNvPr>
          <p:cNvGrpSpPr/>
          <p:nvPr userDrawn="1"/>
        </p:nvGrpSpPr>
        <p:grpSpPr>
          <a:xfrm flipH="1">
            <a:off x="2696187" y="0"/>
            <a:ext cx="2456228" cy="6858000"/>
            <a:chOff x="475542" y="0"/>
            <a:chExt cx="2456228" cy="685800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2203820-E6E7-4047-9626-81E0B2B5EF8D}"/>
                </a:ext>
              </a:extLst>
            </p:cNvPr>
            <p:cNvSpPr/>
            <p:nvPr userDrawn="1"/>
          </p:nvSpPr>
          <p:spPr>
            <a:xfrm>
              <a:off x="475542" y="4136645"/>
              <a:ext cx="2456228" cy="2721355"/>
            </a:xfrm>
            <a:custGeom>
              <a:avLst/>
              <a:gdLst>
                <a:gd name="connsiteX0" fmla="*/ 2455799 w 2456228"/>
                <a:gd name="connsiteY0" fmla="*/ 0 h 2721355"/>
                <a:gd name="connsiteX1" fmla="*/ 1451737 w 2456228"/>
                <a:gd name="connsiteY1" fmla="*/ 1477645 h 2721355"/>
                <a:gd name="connsiteX2" fmla="*/ 1320927 w 2456228"/>
                <a:gd name="connsiteY2" fmla="*/ 1618869 h 2721355"/>
                <a:gd name="connsiteX3" fmla="*/ 1320927 w 2456228"/>
                <a:gd name="connsiteY3" fmla="*/ 1618869 h 2721355"/>
                <a:gd name="connsiteX4" fmla="*/ 0 w 2456228"/>
                <a:gd name="connsiteY4" fmla="*/ 2721356 h 2721355"/>
                <a:gd name="connsiteX5" fmla="*/ 2248535 w 2456228"/>
                <a:gd name="connsiteY5" fmla="*/ 2721356 h 2721355"/>
                <a:gd name="connsiteX6" fmla="*/ 2308098 w 2456228"/>
                <a:gd name="connsiteY6" fmla="*/ 2329307 h 2721355"/>
                <a:gd name="connsiteX7" fmla="*/ 2455799 w 2456228"/>
                <a:gd name="connsiteY7" fmla="*/ 0 h 272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6228" h="2721355">
                  <a:moveTo>
                    <a:pt x="2455799" y="0"/>
                  </a:moveTo>
                  <a:cubicBezTo>
                    <a:pt x="2443988" y="25400"/>
                    <a:pt x="2101088" y="757174"/>
                    <a:pt x="1451737" y="1477645"/>
                  </a:cubicBezTo>
                  <a:cubicBezTo>
                    <a:pt x="1408138" y="1525905"/>
                    <a:pt x="1364526" y="1572984"/>
                    <a:pt x="1320927" y="1618869"/>
                  </a:cubicBezTo>
                  <a:lnTo>
                    <a:pt x="1320927" y="1618869"/>
                  </a:lnTo>
                  <a:cubicBezTo>
                    <a:pt x="649478" y="2324227"/>
                    <a:pt x="0" y="2721356"/>
                    <a:pt x="0" y="2721356"/>
                  </a:cubicBezTo>
                  <a:lnTo>
                    <a:pt x="2248535" y="2721356"/>
                  </a:lnTo>
                  <a:lnTo>
                    <a:pt x="2308098" y="2329307"/>
                  </a:lnTo>
                  <a:cubicBezTo>
                    <a:pt x="2412060" y="1557312"/>
                    <a:pt x="2461412" y="778942"/>
                    <a:pt x="2455799" y="0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50000"/>
              </a:schemeClr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AD6EC25-7706-4D31-A1F6-36D6B5117050}"/>
                </a:ext>
              </a:extLst>
            </p:cNvPr>
            <p:cNvSpPr/>
            <p:nvPr userDrawn="1"/>
          </p:nvSpPr>
          <p:spPr>
            <a:xfrm>
              <a:off x="1322758" y="0"/>
              <a:ext cx="1608865" cy="6858000"/>
            </a:xfrm>
            <a:custGeom>
              <a:avLst/>
              <a:gdLst>
                <a:gd name="connsiteX0" fmla="*/ 737235 w 1608865"/>
                <a:gd name="connsiteY0" fmla="*/ 0 h 6858000"/>
                <a:gd name="connsiteX1" fmla="*/ 1120521 w 1608865"/>
                <a:gd name="connsiteY1" fmla="*/ 0 h 6858000"/>
                <a:gd name="connsiteX2" fmla="*/ 1129538 w 1608865"/>
                <a:gd name="connsiteY2" fmla="*/ 36830 h 6858000"/>
                <a:gd name="connsiteX3" fmla="*/ 1513586 w 1608865"/>
                <a:gd name="connsiteY3" fmla="*/ 2360930 h 6858000"/>
                <a:gd name="connsiteX4" fmla="*/ 1460754 w 1608865"/>
                <a:gd name="connsiteY4" fmla="*/ 6465951 h 6858000"/>
                <a:gd name="connsiteX5" fmla="*/ 1401318 w 1608865"/>
                <a:gd name="connsiteY5" fmla="*/ 6858000 h 6858000"/>
                <a:gd name="connsiteX6" fmla="*/ 0 w 1608865"/>
                <a:gd name="connsiteY6" fmla="*/ 6858000 h 6858000"/>
                <a:gd name="connsiteX7" fmla="*/ 98933 w 1608865"/>
                <a:gd name="connsiteY7" fmla="*/ 6667500 h 6858000"/>
                <a:gd name="connsiteX8" fmla="*/ 929132 w 1608865"/>
                <a:gd name="connsiteY8" fmla="*/ 1241044 h 6858000"/>
                <a:gd name="connsiteX9" fmla="*/ 759714 w 1608865"/>
                <a:gd name="connsiteY9" fmla="*/ 10439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8865" h="6858000">
                  <a:moveTo>
                    <a:pt x="737235" y="0"/>
                  </a:moveTo>
                  <a:lnTo>
                    <a:pt x="1120521" y="0"/>
                  </a:lnTo>
                  <a:lnTo>
                    <a:pt x="1129538" y="36830"/>
                  </a:lnTo>
                  <a:cubicBezTo>
                    <a:pt x="1307071" y="802532"/>
                    <a:pt x="1435341" y="1578826"/>
                    <a:pt x="1513586" y="2360930"/>
                  </a:cubicBezTo>
                  <a:cubicBezTo>
                    <a:pt x="1660525" y="3814826"/>
                    <a:pt x="1633347" y="5208143"/>
                    <a:pt x="1460754" y="6465951"/>
                  </a:cubicBezTo>
                  <a:lnTo>
                    <a:pt x="1401318" y="6858000"/>
                  </a:lnTo>
                  <a:lnTo>
                    <a:pt x="0" y="6858000"/>
                  </a:lnTo>
                  <a:lnTo>
                    <a:pt x="98933" y="6667500"/>
                  </a:lnTo>
                  <a:cubicBezTo>
                    <a:pt x="805180" y="5225542"/>
                    <a:pt x="1137539" y="3304032"/>
                    <a:pt x="929132" y="1241044"/>
                  </a:cubicBezTo>
                  <a:cubicBezTo>
                    <a:pt x="890016" y="852678"/>
                    <a:pt x="833539" y="473795"/>
                    <a:pt x="759714" y="104394"/>
                  </a:cubicBezTo>
                  <a:close/>
                </a:path>
              </a:pathLst>
            </a:custGeom>
            <a:solidFill>
              <a:srgbClr val="D02031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E9270DE-07F5-49B0-8A99-AE321D728522}"/>
                </a:ext>
              </a:extLst>
            </p:cNvPr>
            <p:cNvSpPr/>
            <p:nvPr userDrawn="1"/>
          </p:nvSpPr>
          <p:spPr>
            <a:xfrm>
              <a:off x="1322886" y="4136645"/>
              <a:ext cx="1608884" cy="2721355"/>
            </a:xfrm>
            <a:custGeom>
              <a:avLst/>
              <a:gdLst>
                <a:gd name="connsiteX0" fmla="*/ 1460754 w 1608884"/>
                <a:gd name="connsiteY0" fmla="*/ 2329307 h 2721355"/>
                <a:gd name="connsiteX1" fmla="*/ 1608455 w 1608884"/>
                <a:gd name="connsiteY1" fmla="*/ 0 h 2721355"/>
                <a:gd name="connsiteX2" fmla="*/ 604393 w 1608884"/>
                <a:gd name="connsiteY2" fmla="*/ 1477645 h 2721355"/>
                <a:gd name="connsiteX3" fmla="*/ 473583 w 1608884"/>
                <a:gd name="connsiteY3" fmla="*/ 1618869 h 2721355"/>
                <a:gd name="connsiteX4" fmla="*/ 98806 w 1608884"/>
                <a:gd name="connsiteY4" fmla="*/ 2530856 h 2721355"/>
                <a:gd name="connsiteX5" fmla="*/ 0 w 1608884"/>
                <a:gd name="connsiteY5" fmla="*/ 2721356 h 2721355"/>
                <a:gd name="connsiteX6" fmla="*/ 1401191 w 1608884"/>
                <a:gd name="connsiteY6" fmla="*/ 2721356 h 272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8884" h="2721355">
                  <a:moveTo>
                    <a:pt x="1460754" y="2329307"/>
                  </a:moveTo>
                  <a:cubicBezTo>
                    <a:pt x="1564716" y="1557312"/>
                    <a:pt x="1614068" y="778942"/>
                    <a:pt x="1608455" y="0"/>
                  </a:cubicBezTo>
                  <a:cubicBezTo>
                    <a:pt x="1596644" y="25400"/>
                    <a:pt x="1253744" y="757174"/>
                    <a:pt x="604393" y="1477645"/>
                  </a:cubicBezTo>
                  <a:cubicBezTo>
                    <a:pt x="560794" y="1525905"/>
                    <a:pt x="517182" y="1572984"/>
                    <a:pt x="473583" y="1618869"/>
                  </a:cubicBezTo>
                  <a:cubicBezTo>
                    <a:pt x="368097" y="1930489"/>
                    <a:pt x="242919" y="2235099"/>
                    <a:pt x="98806" y="2530856"/>
                  </a:cubicBezTo>
                  <a:lnTo>
                    <a:pt x="0" y="2721356"/>
                  </a:lnTo>
                  <a:lnTo>
                    <a:pt x="1401191" y="2721356"/>
                  </a:lnTo>
                  <a:close/>
                </a:path>
              </a:pathLst>
            </a:custGeom>
            <a:solidFill>
              <a:srgbClr val="9C1825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2EDD06E-DDEA-4087-B1B7-32C1B690D95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781425" y="1503679"/>
            <a:ext cx="8105775" cy="1915797"/>
          </a:xfrm>
          <a:prstGeom prst="rect">
            <a:avLst/>
          </a:prstGeom>
        </p:spPr>
        <p:txBody>
          <a:bodyPr anchor="b"/>
          <a:lstStyle>
            <a:lvl1pPr algn="l">
              <a:defRPr sz="3600" b="0"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Section Header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E518A-FE3B-41F2-8997-1D7D449CCD4F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3781425" y="3429000"/>
            <a:ext cx="8105775" cy="1741488"/>
          </a:xfrm>
        </p:spPr>
        <p:txBody>
          <a:bodyPr>
            <a:noAutofit/>
          </a:bodyPr>
          <a:lstStyle>
            <a:lvl1pPr marL="0" indent="0" algn="l">
              <a:buNone/>
              <a:defRPr sz="2000" cap="all" spc="3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Header Subtitle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D2775CB-2E59-4788-9BEA-E4739CC670F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610600" y="6642554"/>
            <a:ext cx="3581400" cy="215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800" smtClean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algn="r"/>
            <a:fld id="{E1BA0D35-BF70-4F0A-94B0-905ED644343B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6440AB-69BC-40CD-B38B-43DECDE7528F}"/>
              </a:ext>
            </a:extLst>
          </p:cNvPr>
          <p:cNvSpPr txBox="1"/>
          <p:nvPr userDrawn="1"/>
        </p:nvSpPr>
        <p:spPr>
          <a:xfrm>
            <a:off x="0" y="6620256"/>
            <a:ext cx="3362325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700" i="1" dirty="0">
                <a:solidFill>
                  <a:schemeClr val="tx2"/>
                </a:solidFill>
              </a:rPr>
              <a:t>© 2022 EnerSys. All Rights Reserved. </a:t>
            </a:r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5D5FF848-D2A5-5B44-A38C-C46148F21B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78" y="3107470"/>
            <a:ext cx="2396453" cy="62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10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44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ith HQ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F722517-4568-45F1-A882-605DD52B0B19}"/>
              </a:ext>
            </a:extLst>
          </p:cNvPr>
          <p:cNvSpPr/>
          <p:nvPr userDrawn="1"/>
        </p:nvSpPr>
        <p:spPr>
          <a:xfrm>
            <a:off x="3237471" y="0"/>
            <a:ext cx="895453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1C03D0-DAF7-4387-92A7-5D44F3AB8134}"/>
              </a:ext>
            </a:extLst>
          </p:cNvPr>
          <p:cNvGrpSpPr/>
          <p:nvPr userDrawn="1"/>
        </p:nvGrpSpPr>
        <p:grpSpPr>
          <a:xfrm flipH="1">
            <a:off x="2696187" y="0"/>
            <a:ext cx="2456228" cy="6858000"/>
            <a:chOff x="475542" y="0"/>
            <a:chExt cx="2456228" cy="685800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2203820-E6E7-4047-9626-81E0B2B5EF8D}"/>
                </a:ext>
              </a:extLst>
            </p:cNvPr>
            <p:cNvSpPr/>
            <p:nvPr userDrawn="1"/>
          </p:nvSpPr>
          <p:spPr>
            <a:xfrm>
              <a:off x="475542" y="4136645"/>
              <a:ext cx="2456228" cy="2721355"/>
            </a:xfrm>
            <a:custGeom>
              <a:avLst/>
              <a:gdLst>
                <a:gd name="connsiteX0" fmla="*/ 2455799 w 2456228"/>
                <a:gd name="connsiteY0" fmla="*/ 0 h 2721355"/>
                <a:gd name="connsiteX1" fmla="*/ 1451737 w 2456228"/>
                <a:gd name="connsiteY1" fmla="*/ 1477645 h 2721355"/>
                <a:gd name="connsiteX2" fmla="*/ 1320927 w 2456228"/>
                <a:gd name="connsiteY2" fmla="*/ 1618869 h 2721355"/>
                <a:gd name="connsiteX3" fmla="*/ 1320927 w 2456228"/>
                <a:gd name="connsiteY3" fmla="*/ 1618869 h 2721355"/>
                <a:gd name="connsiteX4" fmla="*/ 0 w 2456228"/>
                <a:gd name="connsiteY4" fmla="*/ 2721356 h 2721355"/>
                <a:gd name="connsiteX5" fmla="*/ 2248535 w 2456228"/>
                <a:gd name="connsiteY5" fmla="*/ 2721356 h 2721355"/>
                <a:gd name="connsiteX6" fmla="*/ 2308098 w 2456228"/>
                <a:gd name="connsiteY6" fmla="*/ 2329307 h 2721355"/>
                <a:gd name="connsiteX7" fmla="*/ 2455799 w 2456228"/>
                <a:gd name="connsiteY7" fmla="*/ 0 h 272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6228" h="2721355">
                  <a:moveTo>
                    <a:pt x="2455799" y="0"/>
                  </a:moveTo>
                  <a:cubicBezTo>
                    <a:pt x="2443988" y="25400"/>
                    <a:pt x="2101088" y="757174"/>
                    <a:pt x="1451737" y="1477645"/>
                  </a:cubicBezTo>
                  <a:cubicBezTo>
                    <a:pt x="1408138" y="1525905"/>
                    <a:pt x="1364526" y="1572984"/>
                    <a:pt x="1320927" y="1618869"/>
                  </a:cubicBezTo>
                  <a:lnTo>
                    <a:pt x="1320927" y="1618869"/>
                  </a:lnTo>
                  <a:cubicBezTo>
                    <a:pt x="649478" y="2324227"/>
                    <a:pt x="0" y="2721356"/>
                    <a:pt x="0" y="2721356"/>
                  </a:cubicBezTo>
                  <a:lnTo>
                    <a:pt x="2248535" y="2721356"/>
                  </a:lnTo>
                  <a:lnTo>
                    <a:pt x="2308098" y="2329307"/>
                  </a:lnTo>
                  <a:cubicBezTo>
                    <a:pt x="2412060" y="1557312"/>
                    <a:pt x="2461412" y="778942"/>
                    <a:pt x="2455799" y="0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50000"/>
              </a:schemeClr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AD6EC25-7706-4D31-A1F6-36D6B5117050}"/>
                </a:ext>
              </a:extLst>
            </p:cNvPr>
            <p:cNvSpPr/>
            <p:nvPr userDrawn="1"/>
          </p:nvSpPr>
          <p:spPr>
            <a:xfrm>
              <a:off x="1322758" y="0"/>
              <a:ext cx="1608865" cy="6858000"/>
            </a:xfrm>
            <a:custGeom>
              <a:avLst/>
              <a:gdLst>
                <a:gd name="connsiteX0" fmla="*/ 737235 w 1608865"/>
                <a:gd name="connsiteY0" fmla="*/ 0 h 6858000"/>
                <a:gd name="connsiteX1" fmla="*/ 1120521 w 1608865"/>
                <a:gd name="connsiteY1" fmla="*/ 0 h 6858000"/>
                <a:gd name="connsiteX2" fmla="*/ 1129538 w 1608865"/>
                <a:gd name="connsiteY2" fmla="*/ 36830 h 6858000"/>
                <a:gd name="connsiteX3" fmla="*/ 1513586 w 1608865"/>
                <a:gd name="connsiteY3" fmla="*/ 2360930 h 6858000"/>
                <a:gd name="connsiteX4" fmla="*/ 1460754 w 1608865"/>
                <a:gd name="connsiteY4" fmla="*/ 6465951 h 6858000"/>
                <a:gd name="connsiteX5" fmla="*/ 1401318 w 1608865"/>
                <a:gd name="connsiteY5" fmla="*/ 6858000 h 6858000"/>
                <a:gd name="connsiteX6" fmla="*/ 0 w 1608865"/>
                <a:gd name="connsiteY6" fmla="*/ 6858000 h 6858000"/>
                <a:gd name="connsiteX7" fmla="*/ 98933 w 1608865"/>
                <a:gd name="connsiteY7" fmla="*/ 6667500 h 6858000"/>
                <a:gd name="connsiteX8" fmla="*/ 929132 w 1608865"/>
                <a:gd name="connsiteY8" fmla="*/ 1241044 h 6858000"/>
                <a:gd name="connsiteX9" fmla="*/ 759714 w 1608865"/>
                <a:gd name="connsiteY9" fmla="*/ 10439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08865" h="6858000">
                  <a:moveTo>
                    <a:pt x="737235" y="0"/>
                  </a:moveTo>
                  <a:lnTo>
                    <a:pt x="1120521" y="0"/>
                  </a:lnTo>
                  <a:lnTo>
                    <a:pt x="1129538" y="36830"/>
                  </a:lnTo>
                  <a:cubicBezTo>
                    <a:pt x="1307071" y="802532"/>
                    <a:pt x="1435341" y="1578826"/>
                    <a:pt x="1513586" y="2360930"/>
                  </a:cubicBezTo>
                  <a:cubicBezTo>
                    <a:pt x="1660525" y="3814826"/>
                    <a:pt x="1633347" y="5208143"/>
                    <a:pt x="1460754" y="6465951"/>
                  </a:cubicBezTo>
                  <a:lnTo>
                    <a:pt x="1401318" y="6858000"/>
                  </a:lnTo>
                  <a:lnTo>
                    <a:pt x="0" y="6858000"/>
                  </a:lnTo>
                  <a:lnTo>
                    <a:pt x="98933" y="6667500"/>
                  </a:lnTo>
                  <a:cubicBezTo>
                    <a:pt x="805180" y="5225542"/>
                    <a:pt x="1137539" y="3304032"/>
                    <a:pt x="929132" y="1241044"/>
                  </a:cubicBezTo>
                  <a:cubicBezTo>
                    <a:pt x="890016" y="852678"/>
                    <a:pt x="833539" y="473795"/>
                    <a:pt x="759714" y="104394"/>
                  </a:cubicBezTo>
                  <a:close/>
                </a:path>
              </a:pathLst>
            </a:custGeom>
            <a:solidFill>
              <a:srgbClr val="D02031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E9270DE-07F5-49B0-8A99-AE321D728522}"/>
                </a:ext>
              </a:extLst>
            </p:cNvPr>
            <p:cNvSpPr/>
            <p:nvPr userDrawn="1"/>
          </p:nvSpPr>
          <p:spPr>
            <a:xfrm>
              <a:off x="1322886" y="4136644"/>
              <a:ext cx="1608884" cy="2721355"/>
            </a:xfrm>
            <a:custGeom>
              <a:avLst/>
              <a:gdLst>
                <a:gd name="connsiteX0" fmla="*/ 1460754 w 1608884"/>
                <a:gd name="connsiteY0" fmla="*/ 2329307 h 2721355"/>
                <a:gd name="connsiteX1" fmla="*/ 1608455 w 1608884"/>
                <a:gd name="connsiteY1" fmla="*/ 0 h 2721355"/>
                <a:gd name="connsiteX2" fmla="*/ 604393 w 1608884"/>
                <a:gd name="connsiteY2" fmla="*/ 1477645 h 2721355"/>
                <a:gd name="connsiteX3" fmla="*/ 473583 w 1608884"/>
                <a:gd name="connsiteY3" fmla="*/ 1618869 h 2721355"/>
                <a:gd name="connsiteX4" fmla="*/ 98806 w 1608884"/>
                <a:gd name="connsiteY4" fmla="*/ 2530856 h 2721355"/>
                <a:gd name="connsiteX5" fmla="*/ 0 w 1608884"/>
                <a:gd name="connsiteY5" fmla="*/ 2721356 h 2721355"/>
                <a:gd name="connsiteX6" fmla="*/ 1401191 w 1608884"/>
                <a:gd name="connsiteY6" fmla="*/ 2721356 h 272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8884" h="2721355">
                  <a:moveTo>
                    <a:pt x="1460754" y="2329307"/>
                  </a:moveTo>
                  <a:cubicBezTo>
                    <a:pt x="1564716" y="1557312"/>
                    <a:pt x="1614068" y="778942"/>
                    <a:pt x="1608455" y="0"/>
                  </a:cubicBezTo>
                  <a:cubicBezTo>
                    <a:pt x="1596644" y="25400"/>
                    <a:pt x="1253744" y="757174"/>
                    <a:pt x="604393" y="1477645"/>
                  </a:cubicBezTo>
                  <a:cubicBezTo>
                    <a:pt x="560794" y="1525905"/>
                    <a:pt x="517182" y="1572984"/>
                    <a:pt x="473583" y="1618869"/>
                  </a:cubicBezTo>
                  <a:cubicBezTo>
                    <a:pt x="368097" y="1930489"/>
                    <a:pt x="242919" y="2235099"/>
                    <a:pt x="98806" y="2530856"/>
                  </a:cubicBezTo>
                  <a:lnTo>
                    <a:pt x="0" y="2721356"/>
                  </a:lnTo>
                  <a:lnTo>
                    <a:pt x="1401191" y="2721356"/>
                  </a:lnTo>
                  <a:close/>
                </a:path>
              </a:pathLst>
            </a:custGeom>
            <a:solidFill>
              <a:srgbClr val="9C1825"/>
            </a:solidFill>
            <a:ln w="1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38B93D56-1E2F-4C86-A084-3AF277DC8874}"/>
              </a:ext>
            </a:extLst>
          </p:cNvPr>
          <p:cNvSpPr txBox="1">
            <a:spLocks/>
          </p:cNvSpPr>
          <p:nvPr userDrawn="1"/>
        </p:nvSpPr>
        <p:spPr>
          <a:xfrm>
            <a:off x="4281639" y="2249291"/>
            <a:ext cx="4570615" cy="2359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C70C3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800"/>
              </a:spcBef>
            </a:pPr>
            <a:r>
              <a:rPr lang="en-US" sz="5400" dirty="0">
                <a:solidFill>
                  <a:schemeClr val="bg1"/>
                </a:solidFill>
              </a:rPr>
              <a:t>Thank you.</a:t>
            </a:r>
          </a:p>
          <a:p>
            <a:pPr>
              <a:spcBef>
                <a:spcPts val="1800"/>
              </a:spcBef>
            </a:pPr>
            <a:r>
              <a:rPr lang="en-US" sz="2800" b="0" dirty="0">
                <a:solidFill>
                  <a:schemeClr val="bg1"/>
                </a:solidFill>
                <a:latin typeface="+mn-lt"/>
              </a:rPr>
              <a:t>For more information visit us at www.enersys.com</a:t>
            </a:r>
          </a:p>
        </p:txBody>
      </p:sp>
      <p:sp>
        <p:nvSpPr>
          <p:cNvPr id="30" name="EnerSys Global">
            <a:extLst>
              <a:ext uri="{FF2B5EF4-FFF2-40B4-BE49-F238E27FC236}">
                <a16:creationId xmlns:a16="http://schemas.microsoft.com/office/drawing/2014/main" id="{0FB96FF1-37F6-4B2A-BAEB-5A51D4EDFF8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194" y="5627950"/>
            <a:ext cx="2244525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i="0" u="none" strike="noStrike" kern="1200" cap="none" spc="0" normalizeH="0" baseline="0" noProof="0" dirty="0">
                <a:ln>
                  <a:noFill/>
                </a:ln>
                <a:solidFill>
                  <a:srgbClr val="D02031"/>
                </a:solidFill>
                <a:effectLst/>
                <a:uLnTx/>
                <a:uFillTx/>
                <a:latin typeface="Arial Black"/>
                <a:ea typeface="ＭＳ Ｐゴシック" charset="0"/>
                <a:cs typeface="+mn-cs"/>
              </a:rPr>
              <a:t>EnerSys Global Headquarters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2366 Bernville Road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Reading, PA 19605 | 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8925" algn="l"/>
              </a:tabLst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Tel: 	+1 610 208 1991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8925" algn="l"/>
              </a:tabLst>
              <a:defRPr/>
            </a:pPr>
            <a:r>
              <a:rPr lang="en-GB" sz="900" dirty="0">
                <a:solidFill>
                  <a:prstClr val="white"/>
                </a:solidFill>
                <a:latin typeface="Arial"/>
              </a:rPr>
              <a:t>	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+1 800 538 3627</a:t>
            </a:r>
          </a:p>
        </p:txBody>
      </p:sp>
      <p:sp>
        <p:nvSpPr>
          <p:cNvPr id="33" name="Copyright 2021">
            <a:extLst>
              <a:ext uri="{FF2B5EF4-FFF2-40B4-BE49-F238E27FC236}">
                <a16:creationId xmlns:a16="http://schemas.microsoft.com/office/drawing/2014/main" id="{41DA0531-D8C1-423C-BB39-0DF67F7E6B93}"/>
              </a:ext>
            </a:extLst>
          </p:cNvPr>
          <p:cNvSpPr txBox="1"/>
          <p:nvPr userDrawn="1"/>
        </p:nvSpPr>
        <p:spPr>
          <a:xfrm>
            <a:off x="5444685" y="6620256"/>
            <a:ext cx="6600568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Trademarks and logos are property of EnerSys and its affiliates unless otherwise noted. Subject to revisions without prior notice. E.&amp;O.E.</a:t>
            </a:r>
          </a:p>
        </p:txBody>
      </p:sp>
      <p:pic>
        <p:nvPicPr>
          <p:cNvPr id="34" name="LinkedIn Link">
            <a:hlinkClick r:id="rId2"/>
            <a:extLst>
              <a:ext uri="{FF2B5EF4-FFF2-40B4-BE49-F238E27FC236}">
                <a16:creationId xmlns:a16="http://schemas.microsoft.com/office/drawing/2014/main" id="{28837A40-47EE-4BD1-8E42-AC0103311F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48457" y="269184"/>
            <a:ext cx="411480" cy="411480"/>
          </a:xfrm>
          <a:prstGeom prst="rect">
            <a:avLst/>
          </a:prstGeom>
        </p:spPr>
      </p:pic>
      <p:pic>
        <p:nvPicPr>
          <p:cNvPr id="35" name="YouTube Link">
            <a:hlinkClick r:id="rId5"/>
            <a:extLst>
              <a:ext uri="{FF2B5EF4-FFF2-40B4-BE49-F238E27FC236}">
                <a16:creationId xmlns:a16="http://schemas.microsoft.com/office/drawing/2014/main" id="{FDD04DCD-9389-47F6-B294-B6A7CED0455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27300" y="269184"/>
            <a:ext cx="411480" cy="411480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B4B6253D-5345-404F-973C-B1F41F3BAF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87" y="3935060"/>
            <a:ext cx="1706829" cy="1056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844F8C-23E4-CEB9-1DE8-C1AD098AFF5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81926" y="2249291"/>
            <a:ext cx="1943839" cy="4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7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body" idx="1"/>
          </p:nvPr>
        </p:nvSpPr>
        <p:spPr>
          <a:xfrm>
            <a:off x="382326" y="1354975"/>
            <a:ext cx="11296650" cy="472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NTR"/>
              <a:buChar char="-"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NTR"/>
              <a:buChar char="-"/>
              <a:defRPr sz="1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31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body" idx="2"/>
          </p:nvPr>
        </p:nvSpPr>
        <p:spPr>
          <a:xfrm>
            <a:off x="382325" y="224658"/>
            <a:ext cx="11296650" cy="1005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6770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529CD549-A7C2-4D6A-A8AD-9C98E1901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11582397" cy="4247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F4F51-5169-4187-998E-759BD3644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1" y="1295400"/>
            <a:ext cx="11582398" cy="5219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CF713-254F-4F91-978C-809C88DC3E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642554"/>
            <a:ext cx="3581400" cy="215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800" smtClean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algn="r"/>
            <a:fld id="{E1BA0D35-BF70-4F0A-94B0-905ED644343B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0F3B90-F900-4A15-B501-3A82C0DC7177}"/>
              </a:ext>
            </a:extLst>
          </p:cNvPr>
          <p:cNvSpPr txBox="1"/>
          <p:nvPr userDrawn="1"/>
        </p:nvSpPr>
        <p:spPr>
          <a:xfrm>
            <a:off x="0" y="6620256"/>
            <a:ext cx="12192000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700" i="1" dirty="0">
                <a:solidFill>
                  <a:schemeClr val="tx2"/>
                </a:solidFill>
              </a:rPr>
              <a:t>© 2023 EnerSys. All Rights Reserved.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9F8E74-D6F5-CE4E-AA7E-F877A61340B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475713" y="6074229"/>
            <a:ext cx="2481904" cy="60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9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70" r:id="rId3"/>
    <p:sldLayoutId id="2147483665" r:id="rId4"/>
    <p:sldLayoutId id="2147483669" r:id="rId5"/>
    <p:sldLayoutId id="2147483671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192">
          <p15:clr>
            <a:srgbClr val="F26B43"/>
          </p15:clr>
        </p15:guide>
        <p15:guide id="8" pos="7488">
          <p15:clr>
            <a:srgbClr val="F26B43"/>
          </p15:clr>
        </p15:guide>
        <p15:guide id="9" orient="horz">
          <p15:clr>
            <a:srgbClr val="F26B43"/>
          </p15:clr>
        </p15:guide>
        <p15:guide id="10" orient="horz" pos="4320">
          <p15:clr>
            <a:srgbClr val="F26B43"/>
          </p15:clr>
        </p15:guide>
        <p15:guide id="11" orient="horz" pos="216">
          <p15:clr>
            <a:srgbClr val="F26B43"/>
          </p15:clr>
        </p15:guide>
        <p15:guide id="18" orient="horz" pos="41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3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dGsQqy23JKY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18" Type="http://schemas.openxmlformats.org/officeDocument/2006/relationships/image" Target="../media/image41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0A46C-4425-7A10-2D27-9FF7DD4198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ODYSSEY Connect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B7F5AB-412B-E103-B973-A320AC5FCF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Battery Monitoring: A Strategic Technology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F3E361-31FE-8CFC-4317-1EED2CB623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North America EnerSys Transportation Specialty Team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A72DC9-AD8D-C3E2-96E8-EA91C0A51D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June 4, 2024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1B1E30B-E959-6089-DEDF-F67FE4252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25" y="1137454"/>
            <a:ext cx="1897663" cy="4095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428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13BB3E-B668-37DD-155F-54832B315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0D35-BF70-4F0A-94B0-905ED644343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23E879-726E-0A29-ECA2-608F62C19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ODYSSEY Connect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456C4-4CC9-E3C8-EBB4-336B553510C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Android and </a:t>
            </a:r>
            <a:r>
              <a:rPr lang="en-US" dirty="0" err="1"/>
              <a:t>ios</a:t>
            </a:r>
            <a:r>
              <a:rPr lang="en-US" dirty="0"/>
              <a:t> App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B88BC9-F028-C38E-2130-888E0E33984A}"/>
              </a:ext>
            </a:extLst>
          </p:cNvPr>
          <p:cNvGrpSpPr/>
          <p:nvPr/>
        </p:nvGrpSpPr>
        <p:grpSpPr>
          <a:xfrm>
            <a:off x="1906771" y="1389779"/>
            <a:ext cx="8378453" cy="4635200"/>
            <a:chOff x="1721048" y="1236837"/>
            <a:chExt cx="8378453" cy="46352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2440764-3409-993D-E0EC-B71762A7464A}"/>
                </a:ext>
              </a:extLst>
            </p:cNvPr>
            <p:cNvGrpSpPr/>
            <p:nvPr/>
          </p:nvGrpSpPr>
          <p:grpSpPr>
            <a:xfrm>
              <a:off x="1721048" y="1236837"/>
              <a:ext cx="2429999" cy="4635199"/>
              <a:chOff x="3155774" y="1240684"/>
              <a:chExt cx="2429999" cy="463519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78B8AC9-2E62-0494-2BDB-191D8F6EDB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55774" y="1240684"/>
                <a:ext cx="2429999" cy="4635199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043FAC4-C8A0-FB3D-D17D-A114752849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94988" y="1618873"/>
                <a:ext cx="2191412" cy="366940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5D7EBB7-B9C6-D2C9-A00E-E43BEDB4261A}"/>
                </a:ext>
              </a:extLst>
            </p:cNvPr>
            <p:cNvGrpSpPr/>
            <p:nvPr/>
          </p:nvGrpSpPr>
          <p:grpSpPr>
            <a:xfrm>
              <a:off x="4695275" y="1236837"/>
              <a:ext cx="2429999" cy="4635199"/>
              <a:chOff x="4271400" y="1618873"/>
              <a:chExt cx="2429999" cy="4635199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F729950-42B1-553B-400F-B2EDA4B837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71400" y="1618873"/>
                <a:ext cx="2429999" cy="4635199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2459BEE-9954-9F41-D449-9635E0EA25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12324" y="2016065"/>
                <a:ext cx="2189702" cy="3652203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7B0F9D5-4295-3910-123C-251A3DCADE36}"/>
                </a:ext>
              </a:extLst>
            </p:cNvPr>
            <p:cNvGrpSpPr/>
            <p:nvPr/>
          </p:nvGrpSpPr>
          <p:grpSpPr>
            <a:xfrm>
              <a:off x="7669502" y="1236838"/>
              <a:ext cx="2429999" cy="4635199"/>
              <a:chOff x="5325030" y="1325563"/>
              <a:chExt cx="2429999" cy="463519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2FAB9B3-3733-1F6C-54CA-1C3332A27C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5030" y="1325563"/>
                <a:ext cx="2429999" cy="4635199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8616CE9B-1F5E-7D99-3FCB-58C95DD085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71615" y="1706917"/>
                <a:ext cx="2191413" cy="3637114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DED816C-FA60-DEE7-4FA7-9E1849ED9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01681" y="2446918"/>
              <a:ext cx="830108" cy="20991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297CB25-347E-5394-FCA0-089AD38A1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40914" y="2492925"/>
              <a:ext cx="830108" cy="20991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26B2949-8BEC-D1BC-7476-B8007AF32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96739" y="2446918"/>
              <a:ext cx="830108" cy="209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1880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13BB3E-B668-37DD-155F-54832B315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0D35-BF70-4F0A-94B0-905ED644343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23E879-726E-0A29-ECA2-608F62C19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ODYSSEY Connect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456C4-4CC9-E3C8-EBB4-336B553510C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Android and </a:t>
            </a:r>
            <a:r>
              <a:rPr lang="en-US" dirty="0" err="1"/>
              <a:t>ios</a:t>
            </a:r>
            <a:r>
              <a:rPr lang="en-US" dirty="0"/>
              <a:t> App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74C0061-7E91-17CC-5335-1BF602A31BA3}"/>
              </a:ext>
            </a:extLst>
          </p:cNvPr>
          <p:cNvGrpSpPr/>
          <p:nvPr/>
        </p:nvGrpSpPr>
        <p:grpSpPr>
          <a:xfrm>
            <a:off x="1953399" y="1389779"/>
            <a:ext cx="8285198" cy="4635200"/>
            <a:chOff x="1735336" y="1198736"/>
            <a:chExt cx="8285198" cy="46352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73F680C-68F8-CEE0-A6B1-4663BB2A397B}"/>
                </a:ext>
              </a:extLst>
            </p:cNvPr>
            <p:cNvGrpSpPr/>
            <p:nvPr/>
          </p:nvGrpSpPr>
          <p:grpSpPr>
            <a:xfrm>
              <a:off x="1735336" y="1198736"/>
              <a:ext cx="8285198" cy="4635200"/>
              <a:chOff x="1735336" y="1198736"/>
              <a:chExt cx="8285198" cy="463520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7382635-A1B3-104F-BC47-9989637D1D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52533" y="1600614"/>
                <a:ext cx="2143941" cy="3744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C397189-1BAF-0885-1804-8F43AEB690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38700" y="1599076"/>
                <a:ext cx="2152650" cy="374553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82E46A94-DA2C-30F6-7062-529F415144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76425" y="1599075"/>
                <a:ext cx="2152650" cy="363014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C3E310D4-E03F-4996-3163-A49953965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35336" y="1198736"/>
                <a:ext cx="2429999" cy="4635199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6D3B98E5-9C68-05CD-A8C8-65E02770E6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90535" y="1198736"/>
                <a:ext cx="2429999" cy="4635199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1FBF4C6-9511-72DD-5A45-237D4A0BD2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95275" y="1198737"/>
                <a:ext cx="2429999" cy="4635199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76EE45F-1A13-9E08-7ADD-8CF5ADEEB3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3210"/>
            <a:stretch/>
          </p:blipFill>
          <p:spPr>
            <a:xfrm>
              <a:off x="8545373" y="2524299"/>
              <a:ext cx="520322" cy="11332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7A76682-2893-46D2-D312-5D961D94B9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3210"/>
            <a:stretch/>
          </p:blipFill>
          <p:spPr>
            <a:xfrm>
              <a:off x="5650113" y="2508945"/>
              <a:ext cx="520322" cy="11332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CAE7B7-3BC9-D97E-F09F-E82937FF67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33210"/>
            <a:stretch/>
          </p:blipFill>
          <p:spPr>
            <a:xfrm>
              <a:off x="2690174" y="2499342"/>
              <a:ext cx="520322" cy="1133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1028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DF479D-F621-D9C5-7D0B-164E8CEF6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0D35-BF70-4F0A-94B0-905ED644343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AEF9E3-E8C8-816E-EA2E-D12112349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ODYSSEY CONNECT Installation</a:t>
            </a:r>
          </a:p>
        </p:txBody>
      </p:sp>
      <p:pic>
        <p:nvPicPr>
          <p:cNvPr id="5" name="Online Media 4" title="ODYSSEY® Connect battery monitoring system – Training Video">
            <a:hlinkClick r:id="" action="ppaction://media"/>
            <a:extLst>
              <a:ext uri="{FF2B5EF4-FFF2-40B4-BE49-F238E27FC236}">
                <a16:creationId xmlns:a16="http://schemas.microsoft.com/office/drawing/2014/main" id="{C30FEFEA-7074-418C-308F-4B675FAAE32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1" y="740664"/>
            <a:ext cx="9649904" cy="494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7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13BB3E-B668-37DD-155F-54832B315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0D35-BF70-4F0A-94B0-905ED644343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 descr="A black and red battery&#10;&#10;Description automatically generated">
            <a:extLst>
              <a:ext uri="{FF2B5EF4-FFF2-40B4-BE49-F238E27FC236}">
                <a16:creationId xmlns:a16="http://schemas.microsoft.com/office/drawing/2014/main" id="{D0A2D5D3-40EB-EDED-D198-55D155A505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70426" y="1320668"/>
            <a:ext cx="1947333" cy="1622128"/>
          </a:xfrm>
          <a:prstGeom prst="rect">
            <a:avLst/>
          </a:prstGeom>
        </p:spPr>
      </p:pic>
      <p:pic>
        <p:nvPicPr>
          <p:cNvPr id="10" name="Picture 9" descr="A group of batteries and phones&#10;&#10;Description automatically generated">
            <a:extLst>
              <a:ext uri="{FF2B5EF4-FFF2-40B4-BE49-F238E27FC236}">
                <a16:creationId xmlns:a16="http://schemas.microsoft.com/office/drawing/2014/main" id="{4E259F4D-DC6C-F641-22B5-09531B7723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47" t="19889" r="17092" b="48481"/>
          <a:stretch/>
        </p:blipFill>
        <p:spPr>
          <a:xfrm>
            <a:off x="157955" y="1320668"/>
            <a:ext cx="1963619" cy="1611759"/>
          </a:xfrm>
          <a:prstGeom prst="rect">
            <a:avLst/>
          </a:prstGeom>
        </p:spPr>
      </p:pic>
      <p:pic>
        <p:nvPicPr>
          <p:cNvPr id="11" name="Picture 10" descr="A group of batteries and phones&#10;&#10;Description automatically generated">
            <a:extLst>
              <a:ext uri="{FF2B5EF4-FFF2-40B4-BE49-F238E27FC236}">
                <a16:creationId xmlns:a16="http://schemas.microsoft.com/office/drawing/2014/main" id="{EF2A3216-C61C-73BB-AC6A-BB2AE0746F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98" t="568" r="6310" b="81466"/>
          <a:stretch/>
        </p:blipFill>
        <p:spPr>
          <a:xfrm>
            <a:off x="2569014" y="834464"/>
            <a:ext cx="7053972" cy="25945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BE106DD-D8C2-C514-D839-D0A210271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600" y="4464907"/>
            <a:ext cx="7416800" cy="205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86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055" y="1737580"/>
            <a:ext cx="8220456" cy="44753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492ADDF-401D-8738-E9F9-6CB6B7314688}"/>
              </a:ext>
            </a:extLst>
          </p:cNvPr>
          <p:cNvGrpSpPr/>
          <p:nvPr/>
        </p:nvGrpSpPr>
        <p:grpSpPr>
          <a:xfrm>
            <a:off x="4447278" y="3942537"/>
            <a:ext cx="679670" cy="261610"/>
            <a:chOff x="6096000" y="689873"/>
            <a:chExt cx="679670" cy="261610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2D4FB3C8-7F3C-CB46-429E-874F12F11882}"/>
                </a:ext>
              </a:extLst>
            </p:cNvPr>
            <p:cNvSpPr/>
            <p:nvPr/>
          </p:nvSpPr>
          <p:spPr>
            <a:xfrm>
              <a:off x="6096000" y="701749"/>
              <a:ext cx="676940" cy="244549"/>
            </a:xfrm>
            <a:prstGeom prst="roundRect">
              <a:avLst/>
            </a:prstGeom>
            <a:solidFill>
              <a:srgbClr val="DB32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71F101C-565E-9D96-B9D1-28A6E4D08F2E}"/>
                </a:ext>
              </a:extLst>
            </p:cNvPr>
            <p:cNvSpPr txBox="1"/>
            <p:nvPr/>
          </p:nvSpPr>
          <p:spPr>
            <a:xfrm>
              <a:off x="6096000" y="689873"/>
              <a:ext cx="6796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chemeClr val="bg1"/>
                  </a:solidFill>
                </a:rPr>
                <a:t>TPPL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C710329-27DC-D589-5E4D-E08BA264B7A2}"/>
              </a:ext>
            </a:extLst>
          </p:cNvPr>
          <p:cNvGrpSpPr/>
          <p:nvPr/>
        </p:nvGrpSpPr>
        <p:grpSpPr>
          <a:xfrm>
            <a:off x="302951" y="4420553"/>
            <a:ext cx="679670" cy="261610"/>
            <a:chOff x="6096000" y="689873"/>
            <a:chExt cx="679670" cy="261610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39C7BA1C-2762-B1CD-FC5B-CE7D6A2340CE}"/>
                </a:ext>
              </a:extLst>
            </p:cNvPr>
            <p:cNvSpPr/>
            <p:nvPr/>
          </p:nvSpPr>
          <p:spPr>
            <a:xfrm>
              <a:off x="6096000" y="701749"/>
              <a:ext cx="676940" cy="244549"/>
            </a:xfrm>
            <a:prstGeom prst="roundRect">
              <a:avLst/>
            </a:prstGeom>
            <a:solidFill>
              <a:srgbClr val="DB32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478193-5DBC-AB8C-CB3A-018805E97BD9}"/>
                </a:ext>
              </a:extLst>
            </p:cNvPr>
            <p:cNvSpPr txBox="1"/>
            <p:nvPr/>
          </p:nvSpPr>
          <p:spPr>
            <a:xfrm>
              <a:off x="6096000" y="689873"/>
              <a:ext cx="6796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TPPL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55F632-8A9D-CD0C-FB8E-CC21FA01A297}"/>
              </a:ext>
            </a:extLst>
          </p:cNvPr>
          <p:cNvGrpSpPr/>
          <p:nvPr/>
        </p:nvGrpSpPr>
        <p:grpSpPr>
          <a:xfrm>
            <a:off x="302951" y="2591755"/>
            <a:ext cx="679670" cy="261610"/>
            <a:chOff x="6096000" y="689873"/>
            <a:chExt cx="679670" cy="26161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FEF837DC-2D8D-1EA1-7B90-3D86B18B321A}"/>
                </a:ext>
              </a:extLst>
            </p:cNvPr>
            <p:cNvSpPr/>
            <p:nvPr/>
          </p:nvSpPr>
          <p:spPr>
            <a:xfrm>
              <a:off x="6096000" y="701749"/>
              <a:ext cx="676940" cy="244549"/>
            </a:xfrm>
            <a:prstGeom prst="roundRect">
              <a:avLst/>
            </a:prstGeom>
            <a:solidFill>
              <a:srgbClr val="DB32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C28F67-E110-E192-1C03-A0E5A072F516}"/>
                </a:ext>
              </a:extLst>
            </p:cNvPr>
            <p:cNvSpPr txBox="1"/>
            <p:nvPr/>
          </p:nvSpPr>
          <p:spPr>
            <a:xfrm>
              <a:off x="6096000" y="689873"/>
              <a:ext cx="6796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bg1"/>
                  </a:solidFill>
                </a:rPr>
                <a:t>TPPL</a:t>
              </a:r>
            </a:p>
          </p:txBody>
        </p:sp>
      </p:grpSp>
      <p:cxnSp>
        <p:nvCxnSpPr>
          <p:cNvPr id="218" name="Google Shape;218;p5"/>
          <p:cNvCxnSpPr/>
          <p:nvPr/>
        </p:nvCxnSpPr>
        <p:spPr>
          <a:xfrm>
            <a:off x="2578608" y="3930427"/>
            <a:ext cx="0" cy="624808"/>
          </a:xfrm>
          <a:prstGeom prst="straightConnector1">
            <a:avLst/>
          </a:prstGeom>
          <a:noFill/>
          <a:ln w="2857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" name="Google Shape;219;p5"/>
          <p:cNvSpPr txBox="1">
            <a:spLocks noGrp="1"/>
          </p:cNvSpPr>
          <p:nvPr>
            <p:ph type="body" idx="2"/>
          </p:nvPr>
        </p:nvSpPr>
        <p:spPr>
          <a:xfrm>
            <a:off x="382325" y="224658"/>
            <a:ext cx="11296650" cy="1005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4037"/>
              </a:buClr>
              <a:buSzPts val="3200"/>
              <a:buNone/>
            </a:pPr>
            <a:r>
              <a:rPr lang="en-US" b="1" dirty="0">
                <a:solidFill>
                  <a:srgbClr val="EE4037"/>
                </a:solidFill>
              </a:rPr>
              <a:t>Our Global TPPL Footprint</a:t>
            </a:r>
            <a:endParaRPr dirty="0"/>
          </a:p>
        </p:txBody>
      </p:sp>
      <p:sp>
        <p:nvSpPr>
          <p:cNvPr id="221" name="Google Shape;221;p5"/>
          <p:cNvSpPr/>
          <p:nvPr/>
        </p:nvSpPr>
        <p:spPr>
          <a:xfrm>
            <a:off x="8638793" y="4175218"/>
            <a:ext cx="196850" cy="317500"/>
          </a:xfrm>
          <a:custGeom>
            <a:avLst/>
            <a:gdLst/>
            <a:ahLst/>
            <a:cxnLst/>
            <a:rect l="l" t="t" r="r" b="b"/>
            <a:pathLst>
              <a:path w="196850" h="317500" extrusionOk="0">
                <a:moveTo>
                  <a:pt x="124332" y="0"/>
                </a:moveTo>
                <a:lnTo>
                  <a:pt x="116077" y="49784"/>
                </a:lnTo>
                <a:lnTo>
                  <a:pt x="86867" y="75056"/>
                </a:lnTo>
                <a:lnTo>
                  <a:pt x="82676" y="106934"/>
                </a:lnTo>
                <a:lnTo>
                  <a:pt x="119633" y="103378"/>
                </a:lnTo>
                <a:lnTo>
                  <a:pt x="103250" y="167259"/>
                </a:lnTo>
                <a:lnTo>
                  <a:pt x="84693" y="173101"/>
                </a:lnTo>
                <a:lnTo>
                  <a:pt x="68478" y="177867"/>
                </a:lnTo>
                <a:lnTo>
                  <a:pt x="53848" y="181610"/>
                </a:lnTo>
                <a:lnTo>
                  <a:pt x="43741" y="187059"/>
                </a:lnTo>
                <a:lnTo>
                  <a:pt x="37480" y="195580"/>
                </a:lnTo>
                <a:lnTo>
                  <a:pt x="34291" y="203434"/>
                </a:lnTo>
                <a:lnTo>
                  <a:pt x="33400" y="206883"/>
                </a:lnTo>
                <a:lnTo>
                  <a:pt x="4063" y="277875"/>
                </a:lnTo>
                <a:lnTo>
                  <a:pt x="0" y="316992"/>
                </a:lnTo>
                <a:lnTo>
                  <a:pt x="50309" y="313991"/>
                </a:lnTo>
                <a:lnTo>
                  <a:pt x="65785" y="313436"/>
                </a:lnTo>
                <a:lnTo>
                  <a:pt x="101367" y="286988"/>
                </a:lnTo>
                <a:lnTo>
                  <a:pt x="103411" y="262048"/>
                </a:lnTo>
                <a:lnTo>
                  <a:pt x="102742" y="249555"/>
                </a:lnTo>
                <a:lnTo>
                  <a:pt x="106279" y="240222"/>
                </a:lnTo>
                <a:lnTo>
                  <a:pt x="118649" y="236235"/>
                </a:lnTo>
                <a:lnTo>
                  <a:pt x="133353" y="233606"/>
                </a:lnTo>
                <a:lnTo>
                  <a:pt x="143890" y="228346"/>
                </a:lnTo>
                <a:lnTo>
                  <a:pt x="151219" y="212984"/>
                </a:lnTo>
                <a:lnTo>
                  <a:pt x="156416" y="197088"/>
                </a:lnTo>
                <a:lnTo>
                  <a:pt x="159446" y="180786"/>
                </a:lnTo>
                <a:lnTo>
                  <a:pt x="160274" y="164211"/>
                </a:lnTo>
                <a:lnTo>
                  <a:pt x="161819" y="154051"/>
                </a:lnTo>
                <a:lnTo>
                  <a:pt x="166735" y="144938"/>
                </a:lnTo>
                <a:lnTo>
                  <a:pt x="174579" y="137493"/>
                </a:lnTo>
                <a:lnTo>
                  <a:pt x="184911" y="132334"/>
                </a:lnTo>
                <a:lnTo>
                  <a:pt x="193553" y="115833"/>
                </a:lnTo>
                <a:lnTo>
                  <a:pt x="196611" y="98250"/>
                </a:lnTo>
                <a:lnTo>
                  <a:pt x="194073" y="80595"/>
                </a:lnTo>
                <a:lnTo>
                  <a:pt x="185927" y="63881"/>
                </a:lnTo>
                <a:lnTo>
                  <a:pt x="178113" y="58481"/>
                </a:lnTo>
                <a:lnTo>
                  <a:pt x="170084" y="58404"/>
                </a:lnTo>
                <a:lnTo>
                  <a:pt x="163818" y="57540"/>
                </a:lnTo>
                <a:lnTo>
                  <a:pt x="161289" y="49784"/>
                </a:lnTo>
                <a:lnTo>
                  <a:pt x="159783" y="33772"/>
                </a:lnTo>
                <a:lnTo>
                  <a:pt x="152574" y="19415"/>
                </a:lnTo>
                <a:lnTo>
                  <a:pt x="140483" y="7796"/>
                </a:lnTo>
                <a:lnTo>
                  <a:pt x="124332" y="0"/>
                </a:lnTo>
                <a:close/>
              </a:path>
            </a:pathLst>
          </a:custGeom>
          <a:solidFill>
            <a:srgbClr val="EBEBEB">
              <a:alpha val="49803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5"/>
          <p:cNvSpPr/>
          <p:nvPr/>
        </p:nvSpPr>
        <p:spPr>
          <a:xfrm>
            <a:off x="8638793" y="4175218"/>
            <a:ext cx="196850" cy="317500"/>
          </a:xfrm>
          <a:custGeom>
            <a:avLst/>
            <a:gdLst/>
            <a:ahLst/>
            <a:cxnLst/>
            <a:rect l="l" t="t" r="r" b="b"/>
            <a:pathLst>
              <a:path w="196850" h="317500" extrusionOk="0">
                <a:moveTo>
                  <a:pt x="185927" y="63881"/>
                </a:moveTo>
                <a:lnTo>
                  <a:pt x="178113" y="58481"/>
                </a:lnTo>
                <a:lnTo>
                  <a:pt x="170084" y="58404"/>
                </a:lnTo>
                <a:lnTo>
                  <a:pt x="163818" y="57540"/>
                </a:lnTo>
                <a:lnTo>
                  <a:pt x="161289" y="49784"/>
                </a:lnTo>
                <a:lnTo>
                  <a:pt x="159783" y="33772"/>
                </a:lnTo>
                <a:lnTo>
                  <a:pt x="152574" y="19415"/>
                </a:lnTo>
                <a:lnTo>
                  <a:pt x="140483" y="7796"/>
                </a:lnTo>
                <a:lnTo>
                  <a:pt x="124332" y="0"/>
                </a:lnTo>
                <a:lnTo>
                  <a:pt x="116077" y="49784"/>
                </a:lnTo>
                <a:lnTo>
                  <a:pt x="86867" y="75056"/>
                </a:lnTo>
                <a:lnTo>
                  <a:pt x="82676" y="106934"/>
                </a:lnTo>
                <a:lnTo>
                  <a:pt x="119633" y="103378"/>
                </a:lnTo>
                <a:lnTo>
                  <a:pt x="103250" y="167259"/>
                </a:lnTo>
                <a:lnTo>
                  <a:pt x="97835" y="169001"/>
                </a:lnTo>
                <a:lnTo>
                  <a:pt x="84693" y="173101"/>
                </a:lnTo>
                <a:lnTo>
                  <a:pt x="68478" y="177867"/>
                </a:lnTo>
                <a:lnTo>
                  <a:pt x="53848" y="181610"/>
                </a:lnTo>
                <a:lnTo>
                  <a:pt x="43741" y="187059"/>
                </a:lnTo>
                <a:lnTo>
                  <a:pt x="37480" y="195580"/>
                </a:lnTo>
                <a:lnTo>
                  <a:pt x="34291" y="203434"/>
                </a:lnTo>
                <a:lnTo>
                  <a:pt x="33400" y="206883"/>
                </a:lnTo>
                <a:lnTo>
                  <a:pt x="4063" y="277875"/>
                </a:lnTo>
                <a:lnTo>
                  <a:pt x="0" y="316992"/>
                </a:lnTo>
                <a:lnTo>
                  <a:pt x="8546" y="316436"/>
                </a:lnTo>
                <a:lnTo>
                  <a:pt x="28273" y="315214"/>
                </a:lnTo>
                <a:lnTo>
                  <a:pt x="50309" y="313991"/>
                </a:lnTo>
                <a:lnTo>
                  <a:pt x="65785" y="313436"/>
                </a:lnTo>
                <a:lnTo>
                  <a:pt x="74675" y="311179"/>
                </a:lnTo>
                <a:lnTo>
                  <a:pt x="102949" y="274542"/>
                </a:lnTo>
                <a:lnTo>
                  <a:pt x="103411" y="262048"/>
                </a:lnTo>
                <a:lnTo>
                  <a:pt x="102742" y="249555"/>
                </a:lnTo>
                <a:lnTo>
                  <a:pt x="106279" y="240222"/>
                </a:lnTo>
                <a:lnTo>
                  <a:pt x="118649" y="236235"/>
                </a:lnTo>
                <a:lnTo>
                  <a:pt x="133353" y="233606"/>
                </a:lnTo>
                <a:lnTo>
                  <a:pt x="143890" y="228346"/>
                </a:lnTo>
                <a:lnTo>
                  <a:pt x="151219" y="212984"/>
                </a:lnTo>
                <a:lnTo>
                  <a:pt x="156416" y="197088"/>
                </a:lnTo>
                <a:lnTo>
                  <a:pt x="159446" y="180786"/>
                </a:lnTo>
                <a:lnTo>
                  <a:pt x="160274" y="164211"/>
                </a:lnTo>
                <a:lnTo>
                  <a:pt x="161819" y="154051"/>
                </a:lnTo>
                <a:lnTo>
                  <a:pt x="166735" y="144938"/>
                </a:lnTo>
                <a:lnTo>
                  <a:pt x="174579" y="137493"/>
                </a:lnTo>
                <a:lnTo>
                  <a:pt x="184911" y="132334"/>
                </a:lnTo>
                <a:lnTo>
                  <a:pt x="193553" y="115833"/>
                </a:lnTo>
                <a:lnTo>
                  <a:pt x="196611" y="98250"/>
                </a:lnTo>
                <a:lnTo>
                  <a:pt x="194073" y="80595"/>
                </a:lnTo>
                <a:lnTo>
                  <a:pt x="185927" y="63881"/>
                </a:lnTo>
                <a:close/>
              </a:path>
            </a:pathLst>
          </a:custGeom>
          <a:noFill/>
          <a:ln w="19800" cap="flat" cmpd="sng">
            <a:solidFill>
              <a:srgbClr val="2936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5"/>
          <p:cNvSpPr txBox="1"/>
          <p:nvPr/>
        </p:nvSpPr>
        <p:spPr>
          <a:xfrm>
            <a:off x="3915536" y="1814322"/>
            <a:ext cx="1335405" cy="427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rgbClr val="29363A"/>
                </a:solidFill>
                <a:latin typeface="Arial Black"/>
                <a:ea typeface="Arial Black"/>
                <a:cs typeface="Arial Black"/>
                <a:sym typeface="Arial Black"/>
              </a:rPr>
              <a:t>EnerSys EMEA</a:t>
            </a:r>
            <a:endParaRPr sz="1300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rgbClr val="29363A"/>
                </a:solidFill>
                <a:latin typeface="Arial"/>
                <a:ea typeface="Arial"/>
                <a:cs typeface="Arial"/>
                <a:sym typeface="Arial"/>
              </a:rPr>
              <a:t>Switzerland</a:t>
            </a:r>
            <a:endParaRPr sz="1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4" name="Google Shape;224;p5"/>
          <p:cNvGrpSpPr/>
          <p:nvPr/>
        </p:nvGrpSpPr>
        <p:grpSpPr>
          <a:xfrm>
            <a:off x="6425946" y="1753361"/>
            <a:ext cx="1652270" cy="2801874"/>
            <a:chOff x="6425946" y="1753361"/>
            <a:chExt cx="1652270" cy="2801874"/>
          </a:xfrm>
        </p:grpSpPr>
        <p:sp>
          <p:nvSpPr>
            <p:cNvPr id="225" name="Google Shape;225;p5"/>
            <p:cNvSpPr/>
            <p:nvPr/>
          </p:nvSpPr>
          <p:spPr>
            <a:xfrm>
              <a:off x="7225284" y="2033015"/>
              <a:ext cx="52069" cy="2522220"/>
            </a:xfrm>
            <a:custGeom>
              <a:avLst/>
              <a:gdLst/>
              <a:ahLst/>
              <a:cxnLst/>
              <a:rect l="l" t="t" r="r" b="b"/>
              <a:pathLst>
                <a:path w="52070" h="2522220" extrusionOk="0">
                  <a:moveTo>
                    <a:pt x="25908" y="0"/>
                  </a:moveTo>
                  <a:lnTo>
                    <a:pt x="15805" y="2030"/>
                  </a:lnTo>
                  <a:lnTo>
                    <a:pt x="7572" y="7572"/>
                  </a:lnTo>
                  <a:lnTo>
                    <a:pt x="2030" y="15805"/>
                  </a:lnTo>
                  <a:lnTo>
                    <a:pt x="0" y="25908"/>
                  </a:lnTo>
                  <a:lnTo>
                    <a:pt x="0" y="2496312"/>
                  </a:lnTo>
                  <a:lnTo>
                    <a:pt x="2030" y="2506414"/>
                  </a:lnTo>
                  <a:lnTo>
                    <a:pt x="7572" y="2514647"/>
                  </a:lnTo>
                  <a:lnTo>
                    <a:pt x="15805" y="2520189"/>
                  </a:lnTo>
                  <a:lnTo>
                    <a:pt x="25908" y="2522220"/>
                  </a:lnTo>
                  <a:lnTo>
                    <a:pt x="36010" y="2520189"/>
                  </a:lnTo>
                  <a:lnTo>
                    <a:pt x="44243" y="2514647"/>
                  </a:lnTo>
                  <a:lnTo>
                    <a:pt x="49785" y="2506414"/>
                  </a:lnTo>
                  <a:lnTo>
                    <a:pt x="51816" y="2496312"/>
                  </a:lnTo>
                  <a:lnTo>
                    <a:pt x="51816" y="25908"/>
                  </a:lnTo>
                  <a:lnTo>
                    <a:pt x="49785" y="15805"/>
                  </a:lnTo>
                  <a:lnTo>
                    <a:pt x="44243" y="7572"/>
                  </a:lnTo>
                  <a:lnTo>
                    <a:pt x="36010" y="2030"/>
                  </a:lnTo>
                  <a:lnTo>
                    <a:pt x="25908" y="0"/>
                  </a:lnTo>
                  <a:close/>
                </a:path>
              </a:pathLst>
            </a:custGeom>
            <a:solidFill>
              <a:srgbClr val="29363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6425946" y="1753361"/>
              <a:ext cx="1652270" cy="565785"/>
            </a:xfrm>
            <a:custGeom>
              <a:avLst/>
              <a:gdLst/>
              <a:ahLst/>
              <a:cxnLst/>
              <a:rect l="l" t="t" r="r" b="b"/>
              <a:pathLst>
                <a:path w="1652270" h="565785" extrusionOk="0">
                  <a:moveTo>
                    <a:pt x="1580387" y="0"/>
                  </a:moveTo>
                  <a:lnTo>
                    <a:pt x="71627" y="0"/>
                  </a:lnTo>
                  <a:lnTo>
                    <a:pt x="43719" y="5619"/>
                  </a:lnTo>
                  <a:lnTo>
                    <a:pt x="20954" y="20954"/>
                  </a:lnTo>
                  <a:lnTo>
                    <a:pt x="5619" y="43719"/>
                  </a:lnTo>
                  <a:lnTo>
                    <a:pt x="0" y="71627"/>
                  </a:lnTo>
                  <a:lnTo>
                    <a:pt x="0" y="493775"/>
                  </a:lnTo>
                  <a:lnTo>
                    <a:pt x="5619" y="521684"/>
                  </a:lnTo>
                  <a:lnTo>
                    <a:pt x="20954" y="544449"/>
                  </a:lnTo>
                  <a:lnTo>
                    <a:pt x="43719" y="559784"/>
                  </a:lnTo>
                  <a:lnTo>
                    <a:pt x="71627" y="565403"/>
                  </a:lnTo>
                  <a:lnTo>
                    <a:pt x="1580387" y="565403"/>
                  </a:lnTo>
                  <a:lnTo>
                    <a:pt x="1608296" y="559784"/>
                  </a:lnTo>
                  <a:lnTo>
                    <a:pt x="1631060" y="544449"/>
                  </a:lnTo>
                  <a:lnTo>
                    <a:pt x="1646396" y="521684"/>
                  </a:lnTo>
                  <a:lnTo>
                    <a:pt x="1652015" y="493775"/>
                  </a:lnTo>
                  <a:lnTo>
                    <a:pt x="1652015" y="71627"/>
                  </a:lnTo>
                  <a:lnTo>
                    <a:pt x="1646396" y="43719"/>
                  </a:lnTo>
                  <a:lnTo>
                    <a:pt x="1631060" y="20954"/>
                  </a:lnTo>
                  <a:lnTo>
                    <a:pt x="1608296" y="5619"/>
                  </a:lnTo>
                  <a:lnTo>
                    <a:pt x="15803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6425946" y="1753361"/>
              <a:ext cx="1652270" cy="565785"/>
            </a:xfrm>
            <a:custGeom>
              <a:avLst/>
              <a:gdLst/>
              <a:ahLst/>
              <a:cxnLst/>
              <a:rect l="l" t="t" r="r" b="b"/>
              <a:pathLst>
                <a:path w="1652270" h="565785" extrusionOk="0">
                  <a:moveTo>
                    <a:pt x="1652015" y="71627"/>
                  </a:moveTo>
                  <a:lnTo>
                    <a:pt x="1646396" y="43719"/>
                  </a:lnTo>
                  <a:lnTo>
                    <a:pt x="1631060" y="20954"/>
                  </a:lnTo>
                  <a:lnTo>
                    <a:pt x="1608296" y="5619"/>
                  </a:lnTo>
                  <a:lnTo>
                    <a:pt x="1580387" y="0"/>
                  </a:lnTo>
                  <a:lnTo>
                    <a:pt x="71627" y="0"/>
                  </a:lnTo>
                  <a:lnTo>
                    <a:pt x="43719" y="5619"/>
                  </a:lnTo>
                  <a:lnTo>
                    <a:pt x="20954" y="20954"/>
                  </a:lnTo>
                  <a:lnTo>
                    <a:pt x="5619" y="43719"/>
                  </a:lnTo>
                  <a:lnTo>
                    <a:pt x="0" y="71627"/>
                  </a:lnTo>
                  <a:lnTo>
                    <a:pt x="0" y="493775"/>
                  </a:lnTo>
                  <a:lnTo>
                    <a:pt x="5619" y="521684"/>
                  </a:lnTo>
                  <a:lnTo>
                    <a:pt x="20954" y="544449"/>
                  </a:lnTo>
                  <a:lnTo>
                    <a:pt x="43719" y="559784"/>
                  </a:lnTo>
                  <a:lnTo>
                    <a:pt x="71627" y="565403"/>
                  </a:lnTo>
                  <a:lnTo>
                    <a:pt x="1580387" y="565403"/>
                  </a:lnTo>
                  <a:lnTo>
                    <a:pt x="1608296" y="559784"/>
                  </a:lnTo>
                  <a:lnTo>
                    <a:pt x="1631060" y="544449"/>
                  </a:lnTo>
                  <a:lnTo>
                    <a:pt x="1646396" y="521684"/>
                  </a:lnTo>
                  <a:lnTo>
                    <a:pt x="1652015" y="493775"/>
                  </a:lnTo>
                  <a:lnTo>
                    <a:pt x="1652015" y="71627"/>
                  </a:lnTo>
                  <a:close/>
                </a:path>
              </a:pathLst>
            </a:custGeom>
            <a:noFill/>
            <a:ln w="44175" cap="flat" cmpd="sng">
              <a:solidFill>
                <a:srgbClr val="2936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8" name="Google Shape;228;p5"/>
          <p:cNvSpPr txBox="1"/>
          <p:nvPr/>
        </p:nvSpPr>
        <p:spPr>
          <a:xfrm>
            <a:off x="6599935" y="1814322"/>
            <a:ext cx="1301115" cy="427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rgbClr val="29363A"/>
                </a:solidFill>
                <a:latin typeface="Arial Black"/>
                <a:ea typeface="Arial Black"/>
                <a:cs typeface="Arial Black"/>
                <a:sym typeface="Arial Black"/>
              </a:rPr>
              <a:t>EnerSys APAC</a:t>
            </a:r>
            <a:endParaRPr sz="1300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1905" marR="0" lvl="0" indent="0" algn="ctr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rgbClr val="29363A"/>
                </a:solidFill>
                <a:latin typeface="Arial"/>
                <a:ea typeface="Arial"/>
                <a:cs typeface="Arial"/>
                <a:sym typeface="Arial"/>
              </a:rPr>
              <a:t>Singapore</a:t>
            </a:r>
            <a:endParaRPr sz="1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9" name="Google Shape;229;p5"/>
          <p:cNvGrpSpPr/>
          <p:nvPr/>
        </p:nvGrpSpPr>
        <p:grpSpPr>
          <a:xfrm>
            <a:off x="1566162" y="1508379"/>
            <a:ext cx="5909438" cy="3262248"/>
            <a:chOff x="1566162" y="1508379"/>
            <a:chExt cx="5909438" cy="3262248"/>
          </a:xfrm>
        </p:grpSpPr>
        <p:sp>
          <p:nvSpPr>
            <p:cNvPr id="230" name="Google Shape;230;p5"/>
            <p:cNvSpPr/>
            <p:nvPr/>
          </p:nvSpPr>
          <p:spPr>
            <a:xfrm>
              <a:off x="7031735" y="4674107"/>
              <a:ext cx="443865" cy="96520"/>
            </a:xfrm>
            <a:custGeom>
              <a:avLst/>
              <a:gdLst/>
              <a:ahLst/>
              <a:cxnLst/>
              <a:rect l="l" t="t" r="r" b="b"/>
              <a:pathLst>
                <a:path w="443865" h="96520" extrusionOk="0">
                  <a:moveTo>
                    <a:pt x="221742" y="0"/>
                  </a:moveTo>
                  <a:lnTo>
                    <a:pt x="151668" y="2444"/>
                  </a:lnTo>
                  <a:lnTo>
                    <a:pt x="90799" y="9253"/>
                  </a:lnTo>
                  <a:lnTo>
                    <a:pt x="42793" y="19641"/>
                  </a:lnTo>
                  <a:lnTo>
                    <a:pt x="0" y="48006"/>
                  </a:lnTo>
                  <a:lnTo>
                    <a:pt x="11308" y="63191"/>
                  </a:lnTo>
                  <a:lnTo>
                    <a:pt x="42793" y="76370"/>
                  </a:lnTo>
                  <a:lnTo>
                    <a:pt x="90799" y="86758"/>
                  </a:lnTo>
                  <a:lnTo>
                    <a:pt x="151668" y="93567"/>
                  </a:lnTo>
                  <a:lnTo>
                    <a:pt x="221742" y="96012"/>
                  </a:lnTo>
                  <a:lnTo>
                    <a:pt x="291815" y="93567"/>
                  </a:lnTo>
                  <a:lnTo>
                    <a:pt x="352684" y="86758"/>
                  </a:lnTo>
                  <a:lnTo>
                    <a:pt x="400690" y="76370"/>
                  </a:lnTo>
                  <a:lnTo>
                    <a:pt x="432175" y="63191"/>
                  </a:lnTo>
                  <a:lnTo>
                    <a:pt x="443484" y="48006"/>
                  </a:lnTo>
                  <a:lnTo>
                    <a:pt x="432175" y="32820"/>
                  </a:lnTo>
                  <a:lnTo>
                    <a:pt x="400690" y="19641"/>
                  </a:lnTo>
                  <a:lnTo>
                    <a:pt x="352684" y="9253"/>
                  </a:lnTo>
                  <a:lnTo>
                    <a:pt x="291815" y="2444"/>
                  </a:lnTo>
                  <a:lnTo>
                    <a:pt x="221742" y="0"/>
                  </a:lnTo>
                  <a:close/>
                </a:path>
              </a:pathLst>
            </a:custGeom>
            <a:solidFill>
              <a:srgbClr val="161D1F">
                <a:alpha val="1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7103363" y="4352544"/>
              <a:ext cx="303530" cy="344805"/>
            </a:xfrm>
            <a:custGeom>
              <a:avLst/>
              <a:gdLst/>
              <a:ahLst/>
              <a:cxnLst/>
              <a:rect l="l" t="t" r="r" b="b"/>
              <a:pathLst>
                <a:path w="303529" h="344804" extrusionOk="0">
                  <a:moveTo>
                    <a:pt x="283336" y="0"/>
                  </a:moveTo>
                  <a:lnTo>
                    <a:pt x="19938" y="0"/>
                  </a:lnTo>
                  <a:lnTo>
                    <a:pt x="12162" y="1559"/>
                  </a:lnTo>
                  <a:lnTo>
                    <a:pt x="5826" y="5810"/>
                  </a:lnTo>
                  <a:lnTo>
                    <a:pt x="1561" y="12108"/>
                  </a:lnTo>
                  <a:lnTo>
                    <a:pt x="0" y="19811"/>
                  </a:lnTo>
                  <a:lnTo>
                    <a:pt x="0" y="344423"/>
                  </a:lnTo>
                  <a:lnTo>
                    <a:pt x="303275" y="344423"/>
                  </a:lnTo>
                  <a:lnTo>
                    <a:pt x="303275" y="19811"/>
                  </a:lnTo>
                  <a:lnTo>
                    <a:pt x="301714" y="12108"/>
                  </a:lnTo>
                  <a:lnTo>
                    <a:pt x="297449" y="5810"/>
                  </a:lnTo>
                  <a:lnTo>
                    <a:pt x="291113" y="1559"/>
                  </a:lnTo>
                  <a:lnTo>
                    <a:pt x="283336" y="0"/>
                  </a:lnTo>
                  <a:close/>
                </a:path>
              </a:pathLst>
            </a:custGeom>
            <a:solidFill>
              <a:srgbClr val="BAC9D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7103363" y="4352544"/>
              <a:ext cx="303530" cy="344805"/>
            </a:xfrm>
            <a:custGeom>
              <a:avLst/>
              <a:gdLst/>
              <a:ahLst/>
              <a:cxnLst/>
              <a:rect l="l" t="t" r="r" b="b"/>
              <a:pathLst>
                <a:path w="303529" h="344804" extrusionOk="0">
                  <a:moveTo>
                    <a:pt x="19938" y="0"/>
                  </a:moveTo>
                  <a:lnTo>
                    <a:pt x="216026" y="0"/>
                  </a:lnTo>
                  <a:lnTo>
                    <a:pt x="231012" y="0"/>
                  </a:lnTo>
                  <a:lnTo>
                    <a:pt x="283336" y="0"/>
                  </a:lnTo>
                  <a:lnTo>
                    <a:pt x="291113" y="1559"/>
                  </a:lnTo>
                  <a:lnTo>
                    <a:pt x="297449" y="5810"/>
                  </a:lnTo>
                  <a:lnTo>
                    <a:pt x="301714" y="12108"/>
                  </a:lnTo>
                  <a:lnTo>
                    <a:pt x="303275" y="19811"/>
                  </a:lnTo>
                  <a:lnTo>
                    <a:pt x="303275" y="344423"/>
                  </a:lnTo>
                  <a:lnTo>
                    <a:pt x="270763" y="344423"/>
                  </a:lnTo>
                  <a:lnTo>
                    <a:pt x="253110" y="344423"/>
                  </a:lnTo>
                  <a:lnTo>
                    <a:pt x="0" y="344423"/>
                  </a:lnTo>
                  <a:lnTo>
                    <a:pt x="0" y="19811"/>
                  </a:lnTo>
                  <a:lnTo>
                    <a:pt x="1561" y="12108"/>
                  </a:lnTo>
                  <a:lnTo>
                    <a:pt x="5826" y="5810"/>
                  </a:lnTo>
                  <a:lnTo>
                    <a:pt x="12162" y="1559"/>
                  </a:lnTo>
                  <a:lnTo>
                    <a:pt x="19938" y="0"/>
                  </a:lnTo>
                  <a:close/>
                </a:path>
              </a:pathLst>
            </a:custGeom>
            <a:noFill/>
            <a:ln w="12175" cap="flat" cmpd="sng">
              <a:solidFill>
                <a:srgbClr val="2936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7319772" y="4352544"/>
              <a:ext cx="86995" cy="342900"/>
            </a:xfrm>
            <a:custGeom>
              <a:avLst/>
              <a:gdLst/>
              <a:ahLst/>
              <a:cxnLst/>
              <a:rect l="l" t="t" r="r" b="b"/>
              <a:pathLst>
                <a:path w="86995" h="342900" extrusionOk="0">
                  <a:moveTo>
                    <a:pt x="67055" y="0"/>
                  </a:moveTo>
                  <a:lnTo>
                    <a:pt x="0" y="0"/>
                  </a:lnTo>
                  <a:lnTo>
                    <a:pt x="7703" y="1559"/>
                  </a:lnTo>
                  <a:lnTo>
                    <a:pt x="14001" y="5810"/>
                  </a:lnTo>
                  <a:lnTo>
                    <a:pt x="18252" y="12108"/>
                  </a:lnTo>
                  <a:lnTo>
                    <a:pt x="19811" y="19811"/>
                  </a:lnTo>
                  <a:lnTo>
                    <a:pt x="19811" y="342899"/>
                  </a:lnTo>
                  <a:lnTo>
                    <a:pt x="86868" y="342899"/>
                  </a:lnTo>
                  <a:lnTo>
                    <a:pt x="86868" y="19811"/>
                  </a:lnTo>
                  <a:lnTo>
                    <a:pt x="85308" y="12108"/>
                  </a:lnTo>
                  <a:lnTo>
                    <a:pt x="81057" y="5810"/>
                  </a:lnTo>
                  <a:lnTo>
                    <a:pt x="74759" y="1559"/>
                  </a:lnTo>
                  <a:lnTo>
                    <a:pt x="67055" y="0"/>
                  </a:lnTo>
                  <a:close/>
                </a:path>
              </a:pathLst>
            </a:custGeom>
            <a:solidFill>
              <a:srgbClr val="161D1F">
                <a:alpha val="19607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4" name="Google Shape;234;p5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99375" y="4561332"/>
              <a:ext cx="111251" cy="1356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5"/>
            <p:cNvSpPr/>
            <p:nvPr/>
          </p:nvSpPr>
          <p:spPr>
            <a:xfrm>
              <a:off x="2359152" y="2019299"/>
              <a:ext cx="5088890" cy="2694940"/>
            </a:xfrm>
            <a:custGeom>
              <a:avLst/>
              <a:gdLst/>
              <a:ahLst/>
              <a:cxnLst/>
              <a:rect l="l" t="t" r="r" b="b"/>
              <a:pathLst>
                <a:path w="5088890" h="2694940" extrusionOk="0">
                  <a:moveTo>
                    <a:pt x="51816" y="25908"/>
                  </a:moveTo>
                  <a:lnTo>
                    <a:pt x="49784" y="15811"/>
                  </a:lnTo>
                  <a:lnTo>
                    <a:pt x="44234" y="7581"/>
                  </a:lnTo>
                  <a:lnTo>
                    <a:pt x="36004" y="2032"/>
                  </a:lnTo>
                  <a:lnTo>
                    <a:pt x="25908" y="0"/>
                  </a:lnTo>
                  <a:lnTo>
                    <a:pt x="15798" y="2032"/>
                  </a:lnTo>
                  <a:lnTo>
                    <a:pt x="7569" y="7581"/>
                  </a:lnTo>
                  <a:lnTo>
                    <a:pt x="2019" y="15811"/>
                  </a:lnTo>
                  <a:lnTo>
                    <a:pt x="0" y="25908"/>
                  </a:lnTo>
                  <a:lnTo>
                    <a:pt x="0" y="1299972"/>
                  </a:lnTo>
                  <a:lnTo>
                    <a:pt x="2019" y="1310081"/>
                  </a:lnTo>
                  <a:lnTo>
                    <a:pt x="7569" y="1318310"/>
                  </a:lnTo>
                  <a:lnTo>
                    <a:pt x="15798" y="1323860"/>
                  </a:lnTo>
                  <a:lnTo>
                    <a:pt x="25908" y="1325880"/>
                  </a:lnTo>
                  <a:lnTo>
                    <a:pt x="36004" y="1323860"/>
                  </a:lnTo>
                  <a:lnTo>
                    <a:pt x="44234" y="1318310"/>
                  </a:lnTo>
                  <a:lnTo>
                    <a:pt x="49784" y="1310081"/>
                  </a:lnTo>
                  <a:lnTo>
                    <a:pt x="51816" y="1299972"/>
                  </a:lnTo>
                  <a:lnTo>
                    <a:pt x="51816" y="25908"/>
                  </a:lnTo>
                  <a:close/>
                </a:path>
                <a:path w="5088890" h="2694940" extrusionOk="0">
                  <a:moveTo>
                    <a:pt x="4835652" y="2458847"/>
                  </a:moveTo>
                  <a:lnTo>
                    <a:pt x="4831969" y="2455164"/>
                  </a:lnTo>
                  <a:lnTo>
                    <a:pt x="4789043" y="2455164"/>
                  </a:lnTo>
                  <a:lnTo>
                    <a:pt x="4785360" y="2458847"/>
                  </a:lnTo>
                  <a:lnTo>
                    <a:pt x="4785360" y="2497328"/>
                  </a:lnTo>
                  <a:lnTo>
                    <a:pt x="4785360" y="2501773"/>
                  </a:lnTo>
                  <a:lnTo>
                    <a:pt x="4789043" y="2505456"/>
                  </a:lnTo>
                  <a:lnTo>
                    <a:pt x="4831969" y="2505456"/>
                  </a:lnTo>
                  <a:lnTo>
                    <a:pt x="4835652" y="2501773"/>
                  </a:lnTo>
                  <a:lnTo>
                    <a:pt x="4835652" y="2458847"/>
                  </a:lnTo>
                  <a:close/>
                </a:path>
                <a:path w="5088890" h="2694940" extrusionOk="0">
                  <a:moveTo>
                    <a:pt x="4835652" y="2371979"/>
                  </a:moveTo>
                  <a:lnTo>
                    <a:pt x="4831969" y="2368296"/>
                  </a:lnTo>
                  <a:lnTo>
                    <a:pt x="4789043" y="2368296"/>
                  </a:lnTo>
                  <a:lnTo>
                    <a:pt x="4785360" y="2371979"/>
                  </a:lnTo>
                  <a:lnTo>
                    <a:pt x="4785360" y="2410460"/>
                  </a:lnTo>
                  <a:lnTo>
                    <a:pt x="4785360" y="2414905"/>
                  </a:lnTo>
                  <a:lnTo>
                    <a:pt x="4789043" y="2418588"/>
                  </a:lnTo>
                  <a:lnTo>
                    <a:pt x="4831969" y="2418588"/>
                  </a:lnTo>
                  <a:lnTo>
                    <a:pt x="4835652" y="2414905"/>
                  </a:lnTo>
                  <a:lnTo>
                    <a:pt x="4835652" y="2371979"/>
                  </a:lnTo>
                  <a:close/>
                </a:path>
                <a:path w="5088890" h="2694940" extrusionOk="0">
                  <a:moveTo>
                    <a:pt x="4920996" y="2458847"/>
                  </a:moveTo>
                  <a:lnTo>
                    <a:pt x="4917313" y="2455164"/>
                  </a:lnTo>
                  <a:lnTo>
                    <a:pt x="4874387" y="2455164"/>
                  </a:lnTo>
                  <a:lnTo>
                    <a:pt x="4870704" y="2458847"/>
                  </a:lnTo>
                  <a:lnTo>
                    <a:pt x="4870704" y="2497328"/>
                  </a:lnTo>
                  <a:lnTo>
                    <a:pt x="4870704" y="2501773"/>
                  </a:lnTo>
                  <a:lnTo>
                    <a:pt x="4874387" y="2505456"/>
                  </a:lnTo>
                  <a:lnTo>
                    <a:pt x="4917313" y="2505456"/>
                  </a:lnTo>
                  <a:lnTo>
                    <a:pt x="4920996" y="2501773"/>
                  </a:lnTo>
                  <a:lnTo>
                    <a:pt x="4920996" y="2458847"/>
                  </a:lnTo>
                  <a:close/>
                </a:path>
                <a:path w="5088890" h="2694940" extrusionOk="0">
                  <a:moveTo>
                    <a:pt x="4920996" y="2371979"/>
                  </a:moveTo>
                  <a:lnTo>
                    <a:pt x="4917313" y="2368296"/>
                  </a:lnTo>
                  <a:lnTo>
                    <a:pt x="4874387" y="2368296"/>
                  </a:lnTo>
                  <a:lnTo>
                    <a:pt x="4870704" y="2371979"/>
                  </a:lnTo>
                  <a:lnTo>
                    <a:pt x="4870704" y="2410460"/>
                  </a:lnTo>
                  <a:lnTo>
                    <a:pt x="4870704" y="2414905"/>
                  </a:lnTo>
                  <a:lnTo>
                    <a:pt x="4874387" y="2418588"/>
                  </a:lnTo>
                  <a:lnTo>
                    <a:pt x="4917313" y="2418588"/>
                  </a:lnTo>
                  <a:lnTo>
                    <a:pt x="4920996" y="2414905"/>
                  </a:lnTo>
                  <a:lnTo>
                    <a:pt x="4920996" y="2371979"/>
                  </a:lnTo>
                  <a:close/>
                </a:path>
                <a:path w="5088890" h="2694940" extrusionOk="0">
                  <a:moveTo>
                    <a:pt x="5006340" y="2458847"/>
                  </a:moveTo>
                  <a:lnTo>
                    <a:pt x="5002657" y="2455164"/>
                  </a:lnTo>
                  <a:lnTo>
                    <a:pt x="4959731" y="2455164"/>
                  </a:lnTo>
                  <a:lnTo>
                    <a:pt x="4956048" y="2458847"/>
                  </a:lnTo>
                  <a:lnTo>
                    <a:pt x="4956048" y="2497328"/>
                  </a:lnTo>
                  <a:lnTo>
                    <a:pt x="4956048" y="2501773"/>
                  </a:lnTo>
                  <a:lnTo>
                    <a:pt x="4959731" y="2505456"/>
                  </a:lnTo>
                  <a:lnTo>
                    <a:pt x="5002657" y="2505456"/>
                  </a:lnTo>
                  <a:lnTo>
                    <a:pt x="5006340" y="2501773"/>
                  </a:lnTo>
                  <a:lnTo>
                    <a:pt x="5006340" y="2458847"/>
                  </a:lnTo>
                  <a:close/>
                </a:path>
                <a:path w="5088890" h="2694940" extrusionOk="0">
                  <a:moveTo>
                    <a:pt x="5006340" y="2371979"/>
                  </a:moveTo>
                  <a:lnTo>
                    <a:pt x="5002657" y="2368296"/>
                  </a:lnTo>
                  <a:lnTo>
                    <a:pt x="4959731" y="2368296"/>
                  </a:lnTo>
                  <a:lnTo>
                    <a:pt x="4956048" y="2371979"/>
                  </a:lnTo>
                  <a:lnTo>
                    <a:pt x="4956048" y="2410460"/>
                  </a:lnTo>
                  <a:lnTo>
                    <a:pt x="4956048" y="2414905"/>
                  </a:lnTo>
                  <a:lnTo>
                    <a:pt x="4959731" y="2418588"/>
                  </a:lnTo>
                  <a:lnTo>
                    <a:pt x="5002657" y="2418588"/>
                  </a:lnTo>
                  <a:lnTo>
                    <a:pt x="5006340" y="2414905"/>
                  </a:lnTo>
                  <a:lnTo>
                    <a:pt x="5006340" y="2371979"/>
                  </a:lnTo>
                  <a:close/>
                </a:path>
                <a:path w="5088890" h="2694940" extrusionOk="0">
                  <a:moveTo>
                    <a:pt x="5088636" y="2677668"/>
                  </a:moveTo>
                  <a:lnTo>
                    <a:pt x="5087239" y="2671191"/>
                  </a:lnTo>
                  <a:lnTo>
                    <a:pt x="5084699" y="2665095"/>
                  </a:lnTo>
                  <a:lnTo>
                    <a:pt x="5078603" y="2660904"/>
                  </a:lnTo>
                  <a:lnTo>
                    <a:pt x="4713097" y="2660904"/>
                  </a:lnTo>
                  <a:lnTo>
                    <a:pt x="4707001" y="2665095"/>
                  </a:lnTo>
                  <a:lnTo>
                    <a:pt x="4704461" y="2671191"/>
                  </a:lnTo>
                  <a:lnTo>
                    <a:pt x="4703064" y="2677668"/>
                  </a:lnTo>
                  <a:lnTo>
                    <a:pt x="4704461" y="2684145"/>
                  </a:lnTo>
                  <a:lnTo>
                    <a:pt x="4707001" y="2690241"/>
                  </a:lnTo>
                  <a:lnTo>
                    <a:pt x="4713097" y="2694432"/>
                  </a:lnTo>
                  <a:lnTo>
                    <a:pt x="5078603" y="2694432"/>
                  </a:lnTo>
                  <a:lnTo>
                    <a:pt x="5084699" y="2690241"/>
                  </a:lnTo>
                  <a:lnTo>
                    <a:pt x="5087239" y="2684145"/>
                  </a:lnTo>
                  <a:lnTo>
                    <a:pt x="5088636" y="2677668"/>
                  </a:lnTo>
                  <a:close/>
                </a:path>
              </a:pathLst>
            </a:custGeom>
            <a:solidFill>
              <a:srgbClr val="29363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1566162" y="1526439"/>
              <a:ext cx="1653539" cy="565785"/>
            </a:xfrm>
            <a:custGeom>
              <a:avLst/>
              <a:gdLst/>
              <a:ahLst/>
              <a:cxnLst/>
              <a:rect l="l" t="t" r="r" b="b"/>
              <a:pathLst>
                <a:path w="1653539" h="565785" extrusionOk="0">
                  <a:moveTo>
                    <a:pt x="1581912" y="0"/>
                  </a:moveTo>
                  <a:lnTo>
                    <a:pt x="71628" y="0"/>
                  </a:lnTo>
                  <a:lnTo>
                    <a:pt x="43719" y="5619"/>
                  </a:lnTo>
                  <a:lnTo>
                    <a:pt x="20955" y="20954"/>
                  </a:lnTo>
                  <a:lnTo>
                    <a:pt x="5619" y="43719"/>
                  </a:lnTo>
                  <a:lnTo>
                    <a:pt x="0" y="71627"/>
                  </a:lnTo>
                  <a:lnTo>
                    <a:pt x="0" y="493775"/>
                  </a:lnTo>
                  <a:lnTo>
                    <a:pt x="5619" y="521684"/>
                  </a:lnTo>
                  <a:lnTo>
                    <a:pt x="20955" y="544449"/>
                  </a:lnTo>
                  <a:lnTo>
                    <a:pt x="43719" y="559784"/>
                  </a:lnTo>
                  <a:lnTo>
                    <a:pt x="71628" y="565403"/>
                  </a:lnTo>
                  <a:lnTo>
                    <a:pt x="1581912" y="565403"/>
                  </a:lnTo>
                  <a:lnTo>
                    <a:pt x="1609820" y="559784"/>
                  </a:lnTo>
                  <a:lnTo>
                    <a:pt x="1632585" y="544449"/>
                  </a:lnTo>
                  <a:lnTo>
                    <a:pt x="1647920" y="521684"/>
                  </a:lnTo>
                  <a:lnTo>
                    <a:pt x="1653540" y="493775"/>
                  </a:lnTo>
                  <a:lnTo>
                    <a:pt x="1653540" y="71627"/>
                  </a:lnTo>
                  <a:lnTo>
                    <a:pt x="1647920" y="43719"/>
                  </a:lnTo>
                  <a:lnTo>
                    <a:pt x="1632585" y="20954"/>
                  </a:lnTo>
                  <a:lnTo>
                    <a:pt x="1609820" y="5619"/>
                  </a:lnTo>
                  <a:lnTo>
                    <a:pt x="15819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1574871" y="1508379"/>
              <a:ext cx="1653539" cy="565785"/>
            </a:xfrm>
            <a:custGeom>
              <a:avLst/>
              <a:gdLst/>
              <a:ahLst/>
              <a:cxnLst/>
              <a:rect l="l" t="t" r="r" b="b"/>
              <a:pathLst>
                <a:path w="1653539" h="565785" extrusionOk="0">
                  <a:moveTo>
                    <a:pt x="1653540" y="71627"/>
                  </a:moveTo>
                  <a:lnTo>
                    <a:pt x="1647920" y="43719"/>
                  </a:lnTo>
                  <a:lnTo>
                    <a:pt x="1632585" y="20954"/>
                  </a:lnTo>
                  <a:lnTo>
                    <a:pt x="1609820" y="5619"/>
                  </a:lnTo>
                  <a:lnTo>
                    <a:pt x="1581912" y="0"/>
                  </a:lnTo>
                  <a:lnTo>
                    <a:pt x="71628" y="0"/>
                  </a:lnTo>
                  <a:lnTo>
                    <a:pt x="43719" y="5619"/>
                  </a:lnTo>
                  <a:lnTo>
                    <a:pt x="20955" y="20954"/>
                  </a:lnTo>
                  <a:lnTo>
                    <a:pt x="5619" y="43719"/>
                  </a:lnTo>
                  <a:lnTo>
                    <a:pt x="0" y="71627"/>
                  </a:lnTo>
                  <a:lnTo>
                    <a:pt x="0" y="493775"/>
                  </a:lnTo>
                  <a:lnTo>
                    <a:pt x="5619" y="521684"/>
                  </a:lnTo>
                  <a:lnTo>
                    <a:pt x="20955" y="544449"/>
                  </a:lnTo>
                  <a:lnTo>
                    <a:pt x="43719" y="559784"/>
                  </a:lnTo>
                  <a:lnTo>
                    <a:pt x="71628" y="565403"/>
                  </a:lnTo>
                  <a:lnTo>
                    <a:pt x="1581912" y="565403"/>
                  </a:lnTo>
                  <a:lnTo>
                    <a:pt x="1609820" y="559784"/>
                  </a:lnTo>
                  <a:lnTo>
                    <a:pt x="1632585" y="544449"/>
                  </a:lnTo>
                  <a:lnTo>
                    <a:pt x="1647920" y="521684"/>
                  </a:lnTo>
                  <a:lnTo>
                    <a:pt x="1653540" y="493775"/>
                  </a:lnTo>
                  <a:lnTo>
                    <a:pt x="1653540" y="71627"/>
                  </a:lnTo>
                  <a:close/>
                </a:path>
              </a:pathLst>
            </a:custGeom>
            <a:noFill/>
            <a:ln w="44175" cap="flat" cmpd="sng">
              <a:solidFill>
                <a:srgbClr val="2936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8" name="Google Shape;238;p5"/>
          <p:cNvSpPr txBox="1"/>
          <p:nvPr/>
        </p:nvSpPr>
        <p:spPr>
          <a:xfrm>
            <a:off x="1670724" y="1578828"/>
            <a:ext cx="1371600" cy="427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635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rgbClr val="29363A"/>
                </a:solidFill>
                <a:latin typeface="Arial Black"/>
                <a:ea typeface="Arial Black"/>
                <a:cs typeface="Arial Black"/>
                <a:sym typeface="Arial Black"/>
              </a:rPr>
              <a:t>EnerSys HQ</a:t>
            </a:r>
            <a:endParaRPr sz="1300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rgbClr val="29363A"/>
                </a:solidFill>
                <a:latin typeface="Arial"/>
                <a:ea typeface="Arial"/>
                <a:cs typeface="Arial"/>
                <a:sym typeface="Arial"/>
              </a:rPr>
              <a:t>Reading, PA, USA</a:t>
            </a:r>
            <a:endParaRPr sz="1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5"/>
          <p:cNvSpPr/>
          <p:nvPr/>
        </p:nvSpPr>
        <p:spPr>
          <a:xfrm>
            <a:off x="2171700" y="3404615"/>
            <a:ext cx="509270" cy="94615"/>
          </a:xfrm>
          <a:custGeom>
            <a:avLst/>
            <a:gdLst/>
            <a:ahLst/>
            <a:cxnLst/>
            <a:rect l="l" t="t" r="r" b="b"/>
            <a:pathLst>
              <a:path w="509269" h="94614" extrusionOk="0">
                <a:moveTo>
                  <a:pt x="254508" y="0"/>
                </a:moveTo>
                <a:lnTo>
                  <a:pt x="186839" y="1691"/>
                </a:lnTo>
                <a:lnTo>
                  <a:pt x="126040" y="6462"/>
                </a:lnTo>
                <a:lnTo>
                  <a:pt x="74533" y="13858"/>
                </a:lnTo>
                <a:lnTo>
                  <a:pt x="34741" y="23424"/>
                </a:lnTo>
                <a:lnTo>
                  <a:pt x="0" y="47244"/>
                </a:lnTo>
                <a:lnTo>
                  <a:pt x="9089" y="59783"/>
                </a:lnTo>
                <a:lnTo>
                  <a:pt x="74533" y="80629"/>
                </a:lnTo>
                <a:lnTo>
                  <a:pt x="126040" y="88025"/>
                </a:lnTo>
                <a:lnTo>
                  <a:pt x="186839" y="92796"/>
                </a:lnTo>
                <a:lnTo>
                  <a:pt x="254508" y="94487"/>
                </a:lnTo>
                <a:lnTo>
                  <a:pt x="322176" y="92796"/>
                </a:lnTo>
                <a:lnTo>
                  <a:pt x="382975" y="88025"/>
                </a:lnTo>
                <a:lnTo>
                  <a:pt x="434482" y="80629"/>
                </a:lnTo>
                <a:lnTo>
                  <a:pt x="474274" y="71063"/>
                </a:lnTo>
                <a:lnTo>
                  <a:pt x="509016" y="47244"/>
                </a:lnTo>
                <a:lnTo>
                  <a:pt x="499926" y="34704"/>
                </a:lnTo>
                <a:lnTo>
                  <a:pt x="434482" y="13858"/>
                </a:lnTo>
                <a:lnTo>
                  <a:pt x="382975" y="6462"/>
                </a:lnTo>
                <a:lnTo>
                  <a:pt x="322176" y="1691"/>
                </a:lnTo>
                <a:lnTo>
                  <a:pt x="254508" y="0"/>
                </a:lnTo>
                <a:close/>
              </a:path>
            </a:pathLst>
          </a:custGeom>
          <a:solidFill>
            <a:srgbClr val="161D1F">
              <a:alpha val="1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5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4664" y="2939795"/>
            <a:ext cx="242315" cy="8077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5"/>
          <p:cNvSpPr/>
          <p:nvPr/>
        </p:nvSpPr>
        <p:spPr>
          <a:xfrm>
            <a:off x="2264664" y="2939795"/>
            <a:ext cx="242570" cy="81280"/>
          </a:xfrm>
          <a:custGeom>
            <a:avLst/>
            <a:gdLst/>
            <a:ahLst/>
            <a:cxnLst/>
            <a:rect l="l" t="t" r="r" b="b"/>
            <a:pathLst>
              <a:path w="242569" h="81280" extrusionOk="0">
                <a:moveTo>
                  <a:pt x="11048" y="0"/>
                </a:moveTo>
                <a:lnTo>
                  <a:pt x="166877" y="0"/>
                </a:lnTo>
                <a:lnTo>
                  <a:pt x="180975" y="0"/>
                </a:lnTo>
                <a:lnTo>
                  <a:pt x="231266" y="0"/>
                </a:lnTo>
                <a:lnTo>
                  <a:pt x="237362" y="0"/>
                </a:lnTo>
                <a:lnTo>
                  <a:pt x="242315" y="4825"/>
                </a:lnTo>
                <a:lnTo>
                  <a:pt x="242315" y="10921"/>
                </a:lnTo>
                <a:lnTo>
                  <a:pt x="242315" y="80771"/>
                </a:lnTo>
                <a:lnTo>
                  <a:pt x="192023" y="80771"/>
                </a:lnTo>
                <a:lnTo>
                  <a:pt x="177800" y="80771"/>
                </a:lnTo>
                <a:lnTo>
                  <a:pt x="0" y="80771"/>
                </a:lnTo>
                <a:lnTo>
                  <a:pt x="0" y="10921"/>
                </a:lnTo>
                <a:lnTo>
                  <a:pt x="0" y="4825"/>
                </a:lnTo>
                <a:lnTo>
                  <a:pt x="4952" y="0"/>
                </a:lnTo>
                <a:lnTo>
                  <a:pt x="11048" y="0"/>
                </a:lnTo>
                <a:close/>
              </a:path>
            </a:pathLst>
          </a:custGeom>
          <a:noFill/>
          <a:ln w="12175" cap="flat" cmpd="sng">
            <a:solidFill>
              <a:srgbClr val="2936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5"/>
          <p:cNvSpPr/>
          <p:nvPr/>
        </p:nvSpPr>
        <p:spPr>
          <a:xfrm>
            <a:off x="2438273" y="2939795"/>
            <a:ext cx="69215" cy="81280"/>
          </a:xfrm>
          <a:custGeom>
            <a:avLst/>
            <a:gdLst/>
            <a:ahLst/>
            <a:cxnLst/>
            <a:rect l="l" t="t" r="r" b="b"/>
            <a:pathLst>
              <a:path w="69214" h="81280" extrusionOk="0">
                <a:moveTo>
                  <a:pt x="63881" y="0"/>
                </a:moveTo>
                <a:lnTo>
                  <a:pt x="0" y="0"/>
                </a:lnTo>
                <a:lnTo>
                  <a:pt x="4952" y="4825"/>
                </a:lnTo>
                <a:lnTo>
                  <a:pt x="4952" y="80771"/>
                </a:lnTo>
                <a:lnTo>
                  <a:pt x="68706" y="80771"/>
                </a:lnTo>
                <a:lnTo>
                  <a:pt x="68706" y="4825"/>
                </a:lnTo>
                <a:lnTo>
                  <a:pt x="63881" y="0"/>
                </a:lnTo>
                <a:close/>
              </a:path>
            </a:pathLst>
          </a:custGeom>
          <a:solidFill>
            <a:srgbClr val="161D1F">
              <a:alpha val="1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5"/>
          <p:cNvSpPr/>
          <p:nvPr/>
        </p:nvSpPr>
        <p:spPr>
          <a:xfrm>
            <a:off x="2422398" y="3338321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 extrusionOk="0">
                <a:moveTo>
                  <a:pt x="14350" y="0"/>
                </a:moveTo>
                <a:lnTo>
                  <a:pt x="3937" y="0"/>
                </a:lnTo>
                <a:lnTo>
                  <a:pt x="0" y="19938"/>
                </a:lnTo>
                <a:lnTo>
                  <a:pt x="8889" y="24383"/>
                </a:lnTo>
                <a:lnTo>
                  <a:pt x="18287" y="19938"/>
                </a:lnTo>
                <a:lnTo>
                  <a:pt x="14350" y="0"/>
                </a:lnTo>
                <a:close/>
              </a:path>
            </a:pathLst>
          </a:custGeom>
          <a:solidFill>
            <a:srgbClr val="E3EAE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5"/>
          <p:cNvSpPr/>
          <p:nvPr/>
        </p:nvSpPr>
        <p:spPr>
          <a:xfrm>
            <a:off x="2422398" y="3338321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 extrusionOk="0">
                <a:moveTo>
                  <a:pt x="14350" y="0"/>
                </a:moveTo>
                <a:lnTo>
                  <a:pt x="3937" y="0"/>
                </a:lnTo>
                <a:lnTo>
                  <a:pt x="0" y="19938"/>
                </a:lnTo>
                <a:lnTo>
                  <a:pt x="8889" y="24383"/>
                </a:lnTo>
                <a:lnTo>
                  <a:pt x="18287" y="19938"/>
                </a:lnTo>
                <a:lnTo>
                  <a:pt x="14350" y="0"/>
                </a:lnTo>
                <a:close/>
              </a:path>
            </a:pathLst>
          </a:custGeom>
          <a:noFill/>
          <a:ln w="19800" cap="flat" cmpd="sng">
            <a:solidFill>
              <a:srgbClr val="2936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5"/>
          <p:cNvSpPr/>
          <p:nvPr/>
        </p:nvSpPr>
        <p:spPr>
          <a:xfrm>
            <a:off x="2427732" y="3337559"/>
            <a:ext cx="12700" cy="24765"/>
          </a:xfrm>
          <a:custGeom>
            <a:avLst/>
            <a:gdLst/>
            <a:ahLst/>
            <a:cxnLst/>
            <a:rect l="l" t="t" r="r" b="b"/>
            <a:pathLst>
              <a:path w="12700" h="24764" extrusionOk="0">
                <a:moveTo>
                  <a:pt x="8128" y="0"/>
                </a:moveTo>
                <a:lnTo>
                  <a:pt x="2793" y="0"/>
                </a:lnTo>
                <a:lnTo>
                  <a:pt x="6858" y="19938"/>
                </a:lnTo>
                <a:lnTo>
                  <a:pt x="0" y="23113"/>
                </a:lnTo>
                <a:lnTo>
                  <a:pt x="2667" y="24384"/>
                </a:lnTo>
                <a:lnTo>
                  <a:pt x="12192" y="19938"/>
                </a:lnTo>
                <a:lnTo>
                  <a:pt x="8128" y="0"/>
                </a:lnTo>
                <a:close/>
              </a:path>
            </a:pathLst>
          </a:custGeom>
          <a:solidFill>
            <a:srgbClr val="161D1F">
              <a:alpha val="1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5"/>
          <p:cNvSpPr/>
          <p:nvPr/>
        </p:nvSpPr>
        <p:spPr>
          <a:xfrm>
            <a:off x="2402586" y="3350514"/>
            <a:ext cx="38100" cy="24765"/>
          </a:xfrm>
          <a:custGeom>
            <a:avLst/>
            <a:gdLst/>
            <a:ahLst/>
            <a:cxnLst/>
            <a:rect l="l" t="t" r="r" b="b"/>
            <a:pathLst>
              <a:path w="38100" h="24764" extrusionOk="0">
                <a:moveTo>
                  <a:pt x="9651" y="0"/>
                </a:moveTo>
                <a:lnTo>
                  <a:pt x="9651" y="8000"/>
                </a:lnTo>
                <a:lnTo>
                  <a:pt x="0" y="0"/>
                </a:lnTo>
                <a:lnTo>
                  <a:pt x="0" y="24384"/>
                </a:lnTo>
                <a:lnTo>
                  <a:pt x="38100" y="24384"/>
                </a:lnTo>
                <a:lnTo>
                  <a:pt x="38100" y="8000"/>
                </a:lnTo>
                <a:lnTo>
                  <a:pt x="19050" y="8000"/>
                </a:lnTo>
                <a:lnTo>
                  <a:pt x="9651" y="0"/>
                </a:lnTo>
                <a:close/>
              </a:path>
            </a:pathLst>
          </a:custGeom>
          <a:solidFill>
            <a:srgbClr val="7894A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5"/>
          <p:cNvSpPr/>
          <p:nvPr/>
        </p:nvSpPr>
        <p:spPr>
          <a:xfrm>
            <a:off x="2402586" y="3350514"/>
            <a:ext cx="38100" cy="24765"/>
          </a:xfrm>
          <a:custGeom>
            <a:avLst/>
            <a:gdLst/>
            <a:ahLst/>
            <a:cxnLst/>
            <a:rect l="l" t="t" r="r" b="b"/>
            <a:pathLst>
              <a:path w="38100" h="24764" extrusionOk="0">
                <a:moveTo>
                  <a:pt x="19050" y="8000"/>
                </a:moveTo>
                <a:lnTo>
                  <a:pt x="9651" y="0"/>
                </a:lnTo>
                <a:lnTo>
                  <a:pt x="9651" y="8000"/>
                </a:lnTo>
                <a:lnTo>
                  <a:pt x="0" y="0"/>
                </a:lnTo>
                <a:lnTo>
                  <a:pt x="0" y="8000"/>
                </a:lnTo>
                <a:lnTo>
                  <a:pt x="0" y="24384"/>
                </a:lnTo>
                <a:lnTo>
                  <a:pt x="38100" y="24384"/>
                </a:lnTo>
                <a:lnTo>
                  <a:pt x="38100" y="8000"/>
                </a:lnTo>
                <a:lnTo>
                  <a:pt x="19050" y="8000"/>
                </a:lnTo>
                <a:close/>
              </a:path>
            </a:pathLst>
          </a:custGeom>
          <a:noFill/>
          <a:ln w="19800" cap="flat" cmpd="sng">
            <a:solidFill>
              <a:srgbClr val="2936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5"/>
          <p:cNvSpPr/>
          <p:nvPr/>
        </p:nvSpPr>
        <p:spPr>
          <a:xfrm>
            <a:off x="2423160" y="3342132"/>
            <a:ext cx="15240" cy="6350"/>
          </a:xfrm>
          <a:custGeom>
            <a:avLst/>
            <a:gdLst/>
            <a:ahLst/>
            <a:cxnLst/>
            <a:rect l="l" t="t" r="r" b="b"/>
            <a:pathLst>
              <a:path w="15239" h="6350" extrusionOk="0">
                <a:moveTo>
                  <a:pt x="14224" y="0"/>
                </a:moveTo>
                <a:lnTo>
                  <a:pt x="1015" y="0"/>
                </a:lnTo>
                <a:lnTo>
                  <a:pt x="0" y="6095"/>
                </a:lnTo>
                <a:lnTo>
                  <a:pt x="15239" y="6095"/>
                </a:lnTo>
                <a:lnTo>
                  <a:pt x="14224" y="0"/>
                </a:lnTo>
                <a:close/>
              </a:path>
            </a:pathLst>
          </a:custGeom>
          <a:solidFill>
            <a:srgbClr val="161D1F">
              <a:alpha val="1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5"/>
          <p:cNvSpPr/>
          <p:nvPr/>
        </p:nvSpPr>
        <p:spPr>
          <a:xfrm>
            <a:off x="2406396" y="3361944"/>
            <a:ext cx="21590" cy="9525"/>
          </a:xfrm>
          <a:custGeom>
            <a:avLst/>
            <a:gdLst/>
            <a:ahLst/>
            <a:cxnLst/>
            <a:rect l="l" t="t" r="r" b="b"/>
            <a:pathLst>
              <a:path w="21589" h="9525" extrusionOk="0">
                <a:moveTo>
                  <a:pt x="3048" y="508"/>
                </a:moveTo>
                <a:lnTo>
                  <a:pt x="2413" y="0"/>
                </a:lnTo>
                <a:lnTo>
                  <a:pt x="1524" y="0"/>
                </a:lnTo>
                <a:lnTo>
                  <a:pt x="635" y="0"/>
                </a:lnTo>
                <a:lnTo>
                  <a:pt x="0" y="508"/>
                </a:lnTo>
                <a:lnTo>
                  <a:pt x="0" y="8636"/>
                </a:lnTo>
                <a:lnTo>
                  <a:pt x="635" y="9144"/>
                </a:lnTo>
                <a:lnTo>
                  <a:pt x="2413" y="9144"/>
                </a:lnTo>
                <a:lnTo>
                  <a:pt x="3048" y="8636"/>
                </a:lnTo>
                <a:lnTo>
                  <a:pt x="3048" y="508"/>
                </a:lnTo>
                <a:close/>
              </a:path>
              <a:path w="21589" h="9525" extrusionOk="0">
                <a:moveTo>
                  <a:pt x="7620" y="508"/>
                </a:moveTo>
                <a:lnTo>
                  <a:pt x="6985" y="0"/>
                </a:lnTo>
                <a:lnTo>
                  <a:pt x="6096" y="0"/>
                </a:lnTo>
                <a:lnTo>
                  <a:pt x="5207" y="0"/>
                </a:lnTo>
                <a:lnTo>
                  <a:pt x="4572" y="508"/>
                </a:lnTo>
                <a:lnTo>
                  <a:pt x="4572" y="8636"/>
                </a:lnTo>
                <a:lnTo>
                  <a:pt x="5207" y="9144"/>
                </a:lnTo>
                <a:lnTo>
                  <a:pt x="6985" y="9144"/>
                </a:lnTo>
                <a:lnTo>
                  <a:pt x="7620" y="8636"/>
                </a:lnTo>
                <a:lnTo>
                  <a:pt x="7620" y="508"/>
                </a:lnTo>
                <a:close/>
              </a:path>
              <a:path w="21589" h="9525" extrusionOk="0">
                <a:moveTo>
                  <a:pt x="12192" y="508"/>
                </a:moveTo>
                <a:lnTo>
                  <a:pt x="11557" y="0"/>
                </a:lnTo>
                <a:lnTo>
                  <a:pt x="10668" y="0"/>
                </a:lnTo>
                <a:lnTo>
                  <a:pt x="9779" y="0"/>
                </a:lnTo>
                <a:lnTo>
                  <a:pt x="9144" y="508"/>
                </a:lnTo>
                <a:lnTo>
                  <a:pt x="9144" y="8636"/>
                </a:lnTo>
                <a:lnTo>
                  <a:pt x="9779" y="9144"/>
                </a:lnTo>
                <a:lnTo>
                  <a:pt x="11557" y="9144"/>
                </a:lnTo>
                <a:lnTo>
                  <a:pt x="12192" y="8636"/>
                </a:lnTo>
                <a:lnTo>
                  <a:pt x="12192" y="508"/>
                </a:lnTo>
                <a:close/>
              </a:path>
              <a:path w="21589" h="9525" extrusionOk="0">
                <a:moveTo>
                  <a:pt x="16764" y="508"/>
                </a:moveTo>
                <a:lnTo>
                  <a:pt x="16129" y="0"/>
                </a:lnTo>
                <a:lnTo>
                  <a:pt x="15240" y="0"/>
                </a:lnTo>
                <a:lnTo>
                  <a:pt x="14351" y="0"/>
                </a:lnTo>
                <a:lnTo>
                  <a:pt x="13716" y="508"/>
                </a:lnTo>
                <a:lnTo>
                  <a:pt x="13716" y="8636"/>
                </a:lnTo>
                <a:lnTo>
                  <a:pt x="14351" y="9144"/>
                </a:lnTo>
                <a:lnTo>
                  <a:pt x="16129" y="9144"/>
                </a:lnTo>
                <a:lnTo>
                  <a:pt x="16764" y="8636"/>
                </a:lnTo>
                <a:lnTo>
                  <a:pt x="16764" y="508"/>
                </a:lnTo>
                <a:close/>
              </a:path>
              <a:path w="21589" h="9525" extrusionOk="0">
                <a:moveTo>
                  <a:pt x="21336" y="508"/>
                </a:moveTo>
                <a:lnTo>
                  <a:pt x="20701" y="0"/>
                </a:lnTo>
                <a:lnTo>
                  <a:pt x="19812" y="0"/>
                </a:lnTo>
                <a:lnTo>
                  <a:pt x="18923" y="0"/>
                </a:lnTo>
                <a:lnTo>
                  <a:pt x="18288" y="508"/>
                </a:lnTo>
                <a:lnTo>
                  <a:pt x="18288" y="8636"/>
                </a:lnTo>
                <a:lnTo>
                  <a:pt x="18923" y="9144"/>
                </a:lnTo>
                <a:lnTo>
                  <a:pt x="20701" y="9144"/>
                </a:lnTo>
                <a:lnTo>
                  <a:pt x="21336" y="8636"/>
                </a:lnTo>
                <a:lnTo>
                  <a:pt x="21336" y="508"/>
                </a:lnTo>
                <a:close/>
              </a:path>
            </a:pathLst>
          </a:custGeom>
          <a:solidFill>
            <a:srgbClr val="29363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5"/>
          <p:cNvSpPr/>
          <p:nvPr/>
        </p:nvSpPr>
        <p:spPr>
          <a:xfrm>
            <a:off x="2435352" y="3294887"/>
            <a:ext cx="86995" cy="79375"/>
          </a:xfrm>
          <a:custGeom>
            <a:avLst/>
            <a:gdLst/>
            <a:ahLst/>
            <a:cxnLst/>
            <a:rect l="l" t="t" r="r" b="b"/>
            <a:pathLst>
              <a:path w="86994" h="79375" extrusionOk="0">
                <a:moveTo>
                  <a:pt x="4572" y="62484"/>
                </a:moveTo>
                <a:lnTo>
                  <a:pt x="0" y="62484"/>
                </a:lnTo>
                <a:lnTo>
                  <a:pt x="0" y="79248"/>
                </a:lnTo>
                <a:lnTo>
                  <a:pt x="4572" y="79248"/>
                </a:lnTo>
                <a:lnTo>
                  <a:pt x="4572" y="62484"/>
                </a:lnTo>
                <a:close/>
              </a:path>
              <a:path w="86994" h="79375" extrusionOk="0">
                <a:moveTo>
                  <a:pt x="86868" y="1651"/>
                </a:moveTo>
                <a:lnTo>
                  <a:pt x="81026" y="0"/>
                </a:lnTo>
                <a:lnTo>
                  <a:pt x="66802" y="0"/>
                </a:lnTo>
                <a:lnTo>
                  <a:pt x="60960" y="1651"/>
                </a:lnTo>
                <a:lnTo>
                  <a:pt x="60960" y="3810"/>
                </a:lnTo>
                <a:lnTo>
                  <a:pt x="60960" y="5969"/>
                </a:lnTo>
                <a:lnTo>
                  <a:pt x="66802" y="7620"/>
                </a:lnTo>
                <a:lnTo>
                  <a:pt x="81026" y="7620"/>
                </a:lnTo>
                <a:lnTo>
                  <a:pt x="86868" y="5969"/>
                </a:lnTo>
                <a:lnTo>
                  <a:pt x="86868" y="1651"/>
                </a:lnTo>
                <a:close/>
              </a:path>
            </a:pathLst>
          </a:custGeom>
          <a:solidFill>
            <a:srgbClr val="161D1F">
              <a:alpha val="1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5"/>
          <p:cNvSpPr/>
          <p:nvPr/>
        </p:nvSpPr>
        <p:spPr>
          <a:xfrm>
            <a:off x="2494788" y="3259835"/>
            <a:ext cx="29209" cy="38100"/>
          </a:xfrm>
          <a:custGeom>
            <a:avLst/>
            <a:gdLst/>
            <a:ahLst/>
            <a:cxnLst/>
            <a:rect l="l" t="t" r="r" b="b"/>
            <a:pathLst>
              <a:path w="29210" h="38100" extrusionOk="0">
                <a:moveTo>
                  <a:pt x="22479" y="0"/>
                </a:moveTo>
                <a:lnTo>
                  <a:pt x="6477" y="0"/>
                </a:lnTo>
                <a:lnTo>
                  <a:pt x="0" y="6603"/>
                </a:lnTo>
                <a:lnTo>
                  <a:pt x="0" y="17525"/>
                </a:lnTo>
                <a:lnTo>
                  <a:pt x="762" y="20447"/>
                </a:lnTo>
                <a:lnTo>
                  <a:pt x="2286" y="23494"/>
                </a:lnTo>
                <a:lnTo>
                  <a:pt x="3429" y="25908"/>
                </a:lnTo>
                <a:lnTo>
                  <a:pt x="5080" y="28448"/>
                </a:lnTo>
                <a:lnTo>
                  <a:pt x="7112" y="30987"/>
                </a:lnTo>
                <a:lnTo>
                  <a:pt x="10541" y="35178"/>
                </a:lnTo>
                <a:lnTo>
                  <a:pt x="13970" y="37846"/>
                </a:lnTo>
                <a:lnTo>
                  <a:pt x="14224" y="38100"/>
                </a:lnTo>
                <a:lnTo>
                  <a:pt x="14732" y="38100"/>
                </a:lnTo>
                <a:lnTo>
                  <a:pt x="14986" y="37846"/>
                </a:lnTo>
                <a:lnTo>
                  <a:pt x="18415" y="35178"/>
                </a:lnTo>
                <a:lnTo>
                  <a:pt x="21843" y="30987"/>
                </a:lnTo>
                <a:lnTo>
                  <a:pt x="23876" y="28448"/>
                </a:lnTo>
                <a:lnTo>
                  <a:pt x="25527" y="25908"/>
                </a:lnTo>
                <a:lnTo>
                  <a:pt x="26670" y="23494"/>
                </a:lnTo>
                <a:lnTo>
                  <a:pt x="28193" y="20447"/>
                </a:lnTo>
                <a:lnTo>
                  <a:pt x="28359" y="19812"/>
                </a:lnTo>
                <a:lnTo>
                  <a:pt x="11684" y="19812"/>
                </a:lnTo>
                <a:lnTo>
                  <a:pt x="9525" y="17525"/>
                </a:lnTo>
                <a:lnTo>
                  <a:pt x="9525" y="11937"/>
                </a:lnTo>
                <a:lnTo>
                  <a:pt x="11684" y="9651"/>
                </a:lnTo>
                <a:lnTo>
                  <a:pt x="28956" y="9651"/>
                </a:lnTo>
                <a:lnTo>
                  <a:pt x="28956" y="6603"/>
                </a:lnTo>
                <a:lnTo>
                  <a:pt x="22479" y="0"/>
                </a:lnTo>
                <a:close/>
              </a:path>
              <a:path w="29210" h="38100" extrusionOk="0">
                <a:moveTo>
                  <a:pt x="28956" y="9651"/>
                </a:moveTo>
                <a:lnTo>
                  <a:pt x="17272" y="9651"/>
                </a:lnTo>
                <a:lnTo>
                  <a:pt x="19431" y="11937"/>
                </a:lnTo>
                <a:lnTo>
                  <a:pt x="19431" y="17525"/>
                </a:lnTo>
                <a:lnTo>
                  <a:pt x="17272" y="19812"/>
                </a:lnTo>
                <a:lnTo>
                  <a:pt x="28359" y="19812"/>
                </a:lnTo>
                <a:lnTo>
                  <a:pt x="28956" y="17525"/>
                </a:lnTo>
                <a:lnTo>
                  <a:pt x="28956" y="9651"/>
                </a:lnTo>
                <a:close/>
              </a:path>
            </a:pathLst>
          </a:custGeom>
          <a:solidFill>
            <a:srgbClr val="C50C2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5"/>
          <p:cNvSpPr/>
          <p:nvPr/>
        </p:nvSpPr>
        <p:spPr>
          <a:xfrm>
            <a:off x="2494788" y="3259835"/>
            <a:ext cx="29209" cy="38100"/>
          </a:xfrm>
          <a:custGeom>
            <a:avLst/>
            <a:gdLst/>
            <a:ahLst/>
            <a:cxnLst/>
            <a:rect l="l" t="t" r="r" b="b"/>
            <a:pathLst>
              <a:path w="29210" h="38100" extrusionOk="0">
                <a:moveTo>
                  <a:pt x="14478" y="0"/>
                </a:moveTo>
                <a:lnTo>
                  <a:pt x="6477" y="0"/>
                </a:lnTo>
                <a:lnTo>
                  <a:pt x="0" y="6603"/>
                </a:lnTo>
                <a:lnTo>
                  <a:pt x="0" y="14731"/>
                </a:lnTo>
                <a:lnTo>
                  <a:pt x="0" y="17525"/>
                </a:lnTo>
                <a:lnTo>
                  <a:pt x="762" y="20447"/>
                </a:lnTo>
                <a:lnTo>
                  <a:pt x="2286" y="23494"/>
                </a:lnTo>
                <a:lnTo>
                  <a:pt x="3429" y="25908"/>
                </a:lnTo>
                <a:lnTo>
                  <a:pt x="5080" y="28448"/>
                </a:lnTo>
                <a:lnTo>
                  <a:pt x="7112" y="30987"/>
                </a:lnTo>
                <a:lnTo>
                  <a:pt x="10541" y="35178"/>
                </a:lnTo>
                <a:lnTo>
                  <a:pt x="13970" y="37846"/>
                </a:lnTo>
                <a:lnTo>
                  <a:pt x="14224" y="38100"/>
                </a:lnTo>
                <a:lnTo>
                  <a:pt x="14351" y="38100"/>
                </a:lnTo>
                <a:lnTo>
                  <a:pt x="14605" y="38100"/>
                </a:lnTo>
                <a:lnTo>
                  <a:pt x="14732" y="38100"/>
                </a:lnTo>
                <a:lnTo>
                  <a:pt x="14986" y="37846"/>
                </a:lnTo>
                <a:lnTo>
                  <a:pt x="18415" y="35178"/>
                </a:lnTo>
                <a:lnTo>
                  <a:pt x="21843" y="30987"/>
                </a:lnTo>
                <a:lnTo>
                  <a:pt x="23876" y="28448"/>
                </a:lnTo>
                <a:lnTo>
                  <a:pt x="25527" y="25908"/>
                </a:lnTo>
                <a:lnTo>
                  <a:pt x="26670" y="23494"/>
                </a:lnTo>
                <a:lnTo>
                  <a:pt x="28193" y="20447"/>
                </a:lnTo>
                <a:lnTo>
                  <a:pt x="28956" y="17525"/>
                </a:lnTo>
                <a:lnTo>
                  <a:pt x="28956" y="14731"/>
                </a:lnTo>
                <a:lnTo>
                  <a:pt x="28956" y="6603"/>
                </a:lnTo>
                <a:lnTo>
                  <a:pt x="22479" y="0"/>
                </a:lnTo>
                <a:lnTo>
                  <a:pt x="14478" y="0"/>
                </a:lnTo>
                <a:close/>
              </a:path>
              <a:path w="29210" h="38100" extrusionOk="0">
                <a:moveTo>
                  <a:pt x="14478" y="9651"/>
                </a:moveTo>
                <a:lnTo>
                  <a:pt x="17272" y="9651"/>
                </a:lnTo>
                <a:lnTo>
                  <a:pt x="19431" y="11937"/>
                </a:lnTo>
                <a:lnTo>
                  <a:pt x="19431" y="14731"/>
                </a:lnTo>
                <a:lnTo>
                  <a:pt x="19431" y="17525"/>
                </a:lnTo>
                <a:lnTo>
                  <a:pt x="17272" y="19812"/>
                </a:lnTo>
                <a:lnTo>
                  <a:pt x="14478" y="19812"/>
                </a:lnTo>
                <a:lnTo>
                  <a:pt x="11684" y="19812"/>
                </a:lnTo>
                <a:lnTo>
                  <a:pt x="9525" y="17525"/>
                </a:lnTo>
                <a:lnTo>
                  <a:pt x="9525" y="14731"/>
                </a:lnTo>
                <a:lnTo>
                  <a:pt x="9525" y="11937"/>
                </a:lnTo>
                <a:lnTo>
                  <a:pt x="11684" y="9651"/>
                </a:lnTo>
                <a:lnTo>
                  <a:pt x="14478" y="9651"/>
                </a:lnTo>
                <a:close/>
              </a:path>
            </a:pathLst>
          </a:custGeom>
          <a:noFill/>
          <a:ln w="12175" cap="flat" cmpd="sng">
            <a:solidFill>
              <a:srgbClr val="161D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5"/>
          <p:cNvSpPr/>
          <p:nvPr/>
        </p:nvSpPr>
        <p:spPr>
          <a:xfrm>
            <a:off x="2506980" y="3259835"/>
            <a:ext cx="17145" cy="38100"/>
          </a:xfrm>
          <a:custGeom>
            <a:avLst/>
            <a:gdLst/>
            <a:ahLst/>
            <a:cxnLst/>
            <a:rect l="l" t="t" r="r" b="b"/>
            <a:pathLst>
              <a:path w="17144" h="38100" extrusionOk="0">
                <a:moveTo>
                  <a:pt x="10032" y="0"/>
                </a:moveTo>
                <a:lnTo>
                  <a:pt x="507" y="0"/>
                </a:lnTo>
                <a:lnTo>
                  <a:pt x="0" y="126"/>
                </a:lnTo>
                <a:lnTo>
                  <a:pt x="7493" y="888"/>
                </a:lnTo>
                <a:lnTo>
                  <a:pt x="13462" y="7112"/>
                </a:lnTo>
                <a:lnTo>
                  <a:pt x="13462" y="17525"/>
                </a:lnTo>
                <a:lnTo>
                  <a:pt x="12573" y="20447"/>
                </a:lnTo>
                <a:lnTo>
                  <a:pt x="11049" y="23494"/>
                </a:lnTo>
                <a:lnTo>
                  <a:pt x="9906" y="25908"/>
                </a:lnTo>
                <a:lnTo>
                  <a:pt x="8128" y="28448"/>
                </a:lnTo>
                <a:lnTo>
                  <a:pt x="3682" y="33654"/>
                </a:lnTo>
                <a:lnTo>
                  <a:pt x="1397" y="35687"/>
                </a:lnTo>
                <a:lnTo>
                  <a:pt x="0" y="36956"/>
                </a:lnTo>
                <a:lnTo>
                  <a:pt x="762" y="37591"/>
                </a:lnTo>
                <a:lnTo>
                  <a:pt x="1269" y="37973"/>
                </a:lnTo>
                <a:lnTo>
                  <a:pt x="1397" y="38100"/>
                </a:lnTo>
                <a:lnTo>
                  <a:pt x="1905" y="38100"/>
                </a:lnTo>
                <a:lnTo>
                  <a:pt x="2159" y="37846"/>
                </a:lnTo>
                <a:lnTo>
                  <a:pt x="5715" y="35178"/>
                </a:lnTo>
                <a:lnTo>
                  <a:pt x="16763" y="17525"/>
                </a:lnTo>
                <a:lnTo>
                  <a:pt x="16763" y="6603"/>
                </a:lnTo>
                <a:lnTo>
                  <a:pt x="10032" y="0"/>
                </a:lnTo>
                <a:close/>
              </a:path>
            </a:pathLst>
          </a:custGeom>
          <a:solidFill>
            <a:srgbClr val="161D1F">
              <a:alpha val="1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5"/>
          <p:cNvSpPr/>
          <p:nvPr/>
        </p:nvSpPr>
        <p:spPr>
          <a:xfrm>
            <a:off x="2499360" y="326440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 extrusionOk="0">
                <a:moveTo>
                  <a:pt x="13843" y="17017"/>
                </a:moveTo>
                <a:lnTo>
                  <a:pt x="5968" y="17017"/>
                </a:lnTo>
                <a:lnTo>
                  <a:pt x="6476" y="17271"/>
                </a:lnTo>
                <a:lnTo>
                  <a:pt x="7112" y="17525"/>
                </a:lnTo>
                <a:lnTo>
                  <a:pt x="7746" y="17652"/>
                </a:lnTo>
                <a:lnTo>
                  <a:pt x="7746" y="18795"/>
                </a:lnTo>
                <a:lnTo>
                  <a:pt x="7874" y="19303"/>
                </a:lnTo>
                <a:lnTo>
                  <a:pt x="8255" y="19812"/>
                </a:lnTo>
                <a:lnTo>
                  <a:pt x="11556" y="19812"/>
                </a:lnTo>
                <a:lnTo>
                  <a:pt x="11937" y="19303"/>
                </a:lnTo>
                <a:lnTo>
                  <a:pt x="12064" y="17652"/>
                </a:lnTo>
                <a:lnTo>
                  <a:pt x="12700" y="17525"/>
                </a:lnTo>
                <a:lnTo>
                  <a:pt x="13335" y="17271"/>
                </a:lnTo>
                <a:lnTo>
                  <a:pt x="13843" y="17017"/>
                </a:lnTo>
                <a:close/>
              </a:path>
              <a:path w="20319" h="20320" extrusionOk="0">
                <a:moveTo>
                  <a:pt x="4699" y="1777"/>
                </a:moveTo>
                <a:lnTo>
                  <a:pt x="4063" y="1777"/>
                </a:lnTo>
                <a:lnTo>
                  <a:pt x="3682" y="2158"/>
                </a:lnTo>
                <a:lnTo>
                  <a:pt x="2158" y="3555"/>
                </a:lnTo>
                <a:lnTo>
                  <a:pt x="1777" y="4063"/>
                </a:lnTo>
                <a:lnTo>
                  <a:pt x="1777" y="4699"/>
                </a:lnTo>
                <a:lnTo>
                  <a:pt x="2158" y="5079"/>
                </a:lnTo>
                <a:lnTo>
                  <a:pt x="2793" y="5968"/>
                </a:lnTo>
                <a:lnTo>
                  <a:pt x="2539" y="6476"/>
                </a:lnTo>
                <a:lnTo>
                  <a:pt x="2286" y="7112"/>
                </a:lnTo>
                <a:lnTo>
                  <a:pt x="2158" y="7746"/>
                </a:lnTo>
                <a:lnTo>
                  <a:pt x="1015" y="7746"/>
                </a:lnTo>
                <a:lnTo>
                  <a:pt x="507" y="7874"/>
                </a:lnTo>
                <a:lnTo>
                  <a:pt x="0" y="8254"/>
                </a:lnTo>
                <a:lnTo>
                  <a:pt x="0" y="11556"/>
                </a:lnTo>
                <a:lnTo>
                  <a:pt x="507" y="11937"/>
                </a:lnTo>
                <a:lnTo>
                  <a:pt x="1015" y="12064"/>
                </a:lnTo>
                <a:lnTo>
                  <a:pt x="2158" y="12064"/>
                </a:lnTo>
                <a:lnTo>
                  <a:pt x="2286" y="12700"/>
                </a:lnTo>
                <a:lnTo>
                  <a:pt x="2539" y="13334"/>
                </a:lnTo>
                <a:lnTo>
                  <a:pt x="2793" y="13842"/>
                </a:lnTo>
                <a:lnTo>
                  <a:pt x="2158" y="14731"/>
                </a:lnTo>
                <a:lnTo>
                  <a:pt x="1777" y="15112"/>
                </a:lnTo>
                <a:lnTo>
                  <a:pt x="1777" y="15747"/>
                </a:lnTo>
                <a:lnTo>
                  <a:pt x="2158" y="16128"/>
                </a:lnTo>
                <a:lnTo>
                  <a:pt x="3556" y="17652"/>
                </a:lnTo>
                <a:lnTo>
                  <a:pt x="4063" y="18033"/>
                </a:lnTo>
                <a:lnTo>
                  <a:pt x="4699" y="18033"/>
                </a:lnTo>
                <a:lnTo>
                  <a:pt x="5080" y="17652"/>
                </a:lnTo>
                <a:lnTo>
                  <a:pt x="5968" y="17017"/>
                </a:lnTo>
                <a:lnTo>
                  <a:pt x="16838" y="17017"/>
                </a:lnTo>
                <a:lnTo>
                  <a:pt x="17652" y="16128"/>
                </a:lnTo>
                <a:lnTo>
                  <a:pt x="18033" y="15747"/>
                </a:lnTo>
                <a:lnTo>
                  <a:pt x="18033" y="15112"/>
                </a:lnTo>
                <a:lnTo>
                  <a:pt x="17652" y="14731"/>
                </a:lnTo>
                <a:lnTo>
                  <a:pt x="17018" y="13842"/>
                </a:lnTo>
                <a:lnTo>
                  <a:pt x="7874" y="13715"/>
                </a:lnTo>
                <a:lnTo>
                  <a:pt x="6222" y="12064"/>
                </a:lnTo>
                <a:lnTo>
                  <a:pt x="6095" y="7874"/>
                </a:lnTo>
                <a:lnTo>
                  <a:pt x="7874" y="6095"/>
                </a:lnTo>
                <a:lnTo>
                  <a:pt x="17081" y="6095"/>
                </a:lnTo>
                <a:lnTo>
                  <a:pt x="17652" y="5079"/>
                </a:lnTo>
                <a:lnTo>
                  <a:pt x="18033" y="4699"/>
                </a:lnTo>
                <a:lnTo>
                  <a:pt x="18033" y="4063"/>
                </a:lnTo>
                <a:lnTo>
                  <a:pt x="17652" y="3555"/>
                </a:lnTo>
                <a:lnTo>
                  <a:pt x="16821" y="2793"/>
                </a:lnTo>
                <a:lnTo>
                  <a:pt x="5968" y="2793"/>
                </a:lnTo>
                <a:lnTo>
                  <a:pt x="5080" y="2158"/>
                </a:lnTo>
                <a:lnTo>
                  <a:pt x="4699" y="1777"/>
                </a:lnTo>
                <a:close/>
              </a:path>
              <a:path w="20319" h="20320" extrusionOk="0">
                <a:moveTo>
                  <a:pt x="16838" y="17017"/>
                </a:moveTo>
                <a:lnTo>
                  <a:pt x="13843" y="17017"/>
                </a:lnTo>
                <a:lnTo>
                  <a:pt x="14731" y="17652"/>
                </a:lnTo>
                <a:lnTo>
                  <a:pt x="15112" y="18033"/>
                </a:lnTo>
                <a:lnTo>
                  <a:pt x="15748" y="18033"/>
                </a:lnTo>
                <a:lnTo>
                  <a:pt x="16256" y="17652"/>
                </a:lnTo>
                <a:lnTo>
                  <a:pt x="16838" y="17017"/>
                </a:lnTo>
                <a:close/>
              </a:path>
              <a:path w="20319" h="20320" extrusionOk="0">
                <a:moveTo>
                  <a:pt x="17081" y="6095"/>
                </a:moveTo>
                <a:lnTo>
                  <a:pt x="11937" y="6095"/>
                </a:lnTo>
                <a:lnTo>
                  <a:pt x="13588" y="7746"/>
                </a:lnTo>
                <a:lnTo>
                  <a:pt x="13588" y="12064"/>
                </a:lnTo>
                <a:lnTo>
                  <a:pt x="11937" y="13715"/>
                </a:lnTo>
                <a:lnTo>
                  <a:pt x="17081" y="13715"/>
                </a:lnTo>
                <a:lnTo>
                  <a:pt x="17271" y="13334"/>
                </a:lnTo>
                <a:lnTo>
                  <a:pt x="17525" y="12700"/>
                </a:lnTo>
                <a:lnTo>
                  <a:pt x="17652" y="12064"/>
                </a:lnTo>
                <a:lnTo>
                  <a:pt x="18795" y="12064"/>
                </a:lnTo>
                <a:lnTo>
                  <a:pt x="19304" y="11937"/>
                </a:lnTo>
                <a:lnTo>
                  <a:pt x="19812" y="11556"/>
                </a:lnTo>
                <a:lnTo>
                  <a:pt x="19812" y="8254"/>
                </a:lnTo>
                <a:lnTo>
                  <a:pt x="19304" y="7874"/>
                </a:lnTo>
                <a:lnTo>
                  <a:pt x="18795" y="7746"/>
                </a:lnTo>
                <a:lnTo>
                  <a:pt x="17652" y="7746"/>
                </a:lnTo>
                <a:lnTo>
                  <a:pt x="17525" y="7112"/>
                </a:lnTo>
                <a:lnTo>
                  <a:pt x="17271" y="6476"/>
                </a:lnTo>
                <a:lnTo>
                  <a:pt x="17081" y="6095"/>
                </a:lnTo>
                <a:close/>
              </a:path>
              <a:path w="20319" h="20320" extrusionOk="0">
                <a:moveTo>
                  <a:pt x="11556" y="0"/>
                </a:moveTo>
                <a:lnTo>
                  <a:pt x="8255" y="0"/>
                </a:lnTo>
                <a:lnTo>
                  <a:pt x="7874" y="507"/>
                </a:lnTo>
                <a:lnTo>
                  <a:pt x="7746" y="1015"/>
                </a:lnTo>
                <a:lnTo>
                  <a:pt x="7746" y="2158"/>
                </a:lnTo>
                <a:lnTo>
                  <a:pt x="7112" y="2286"/>
                </a:lnTo>
                <a:lnTo>
                  <a:pt x="6476" y="2539"/>
                </a:lnTo>
                <a:lnTo>
                  <a:pt x="5968" y="2793"/>
                </a:lnTo>
                <a:lnTo>
                  <a:pt x="13843" y="2793"/>
                </a:lnTo>
                <a:lnTo>
                  <a:pt x="13335" y="2539"/>
                </a:lnTo>
                <a:lnTo>
                  <a:pt x="12700" y="2286"/>
                </a:lnTo>
                <a:lnTo>
                  <a:pt x="12064" y="2158"/>
                </a:lnTo>
                <a:lnTo>
                  <a:pt x="11937" y="507"/>
                </a:lnTo>
                <a:lnTo>
                  <a:pt x="11556" y="0"/>
                </a:lnTo>
                <a:close/>
              </a:path>
              <a:path w="20319" h="20320" extrusionOk="0">
                <a:moveTo>
                  <a:pt x="15748" y="1777"/>
                </a:moveTo>
                <a:lnTo>
                  <a:pt x="15112" y="1777"/>
                </a:lnTo>
                <a:lnTo>
                  <a:pt x="14731" y="2158"/>
                </a:lnTo>
                <a:lnTo>
                  <a:pt x="13843" y="2793"/>
                </a:lnTo>
                <a:lnTo>
                  <a:pt x="16821" y="2793"/>
                </a:lnTo>
                <a:lnTo>
                  <a:pt x="16129" y="2158"/>
                </a:lnTo>
                <a:lnTo>
                  <a:pt x="15748" y="1777"/>
                </a:lnTo>
                <a:close/>
              </a:path>
            </a:pathLst>
          </a:custGeom>
          <a:solidFill>
            <a:srgbClr val="E3EAE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5"/>
          <p:cNvSpPr/>
          <p:nvPr/>
        </p:nvSpPr>
        <p:spPr>
          <a:xfrm>
            <a:off x="2499360" y="3264408"/>
            <a:ext cx="20320" cy="20320"/>
          </a:xfrm>
          <a:custGeom>
            <a:avLst/>
            <a:gdLst/>
            <a:ahLst/>
            <a:cxnLst/>
            <a:rect l="l" t="t" r="r" b="b"/>
            <a:pathLst>
              <a:path w="20319" h="20320" extrusionOk="0">
                <a:moveTo>
                  <a:pt x="18795" y="7746"/>
                </a:moveTo>
                <a:lnTo>
                  <a:pt x="17652" y="7746"/>
                </a:lnTo>
                <a:lnTo>
                  <a:pt x="17525" y="7112"/>
                </a:lnTo>
                <a:lnTo>
                  <a:pt x="17271" y="6476"/>
                </a:lnTo>
                <a:lnTo>
                  <a:pt x="17018" y="5968"/>
                </a:lnTo>
                <a:lnTo>
                  <a:pt x="17652" y="5079"/>
                </a:lnTo>
                <a:lnTo>
                  <a:pt x="18033" y="4699"/>
                </a:lnTo>
                <a:lnTo>
                  <a:pt x="18033" y="4063"/>
                </a:lnTo>
                <a:lnTo>
                  <a:pt x="17652" y="3555"/>
                </a:lnTo>
                <a:lnTo>
                  <a:pt x="16129" y="2158"/>
                </a:lnTo>
                <a:lnTo>
                  <a:pt x="15748" y="1777"/>
                </a:lnTo>
                <a:lnTo>
                  <a:pt x="15112" y="1777"/>
                </a:lnTo>
                <a:lnTo>
                  <a:pt x="14731" y="2158"/>
                </a:lnTo>
                <a:lnTo>
                  <a:pt x="13843" y="2793"/>
                </a:lnTo>
                <a:lnTo>
                  <a:pt x="13335" y="2539"/>
                </a:lnTo>
                <a:lnTo>
                  <a:pt x="12700" y="2286"/>
                </a:lnTo>
                <a:lnTo>
                  <a:pt x="12064" y="2158"/>
                </a:lnTo>
                <a:lnTo>
                  <a:pt x="12064" y="1015"/>
                </a:lnTo>
                <a:lnTo>
                  <a:pt x="11937" y="507"/>
                </a:lnTo>
                <a:lnTo>
                  <a:pt x="11556" y="0"/>
                </a:lnTo>
                <a:lnTo>
                  <a:pt x="10921" y="0"/>
                </a:lnTo>
                <a:lnTo>
                  <a:pt x="8889" y="0"/>
                </a:lnTo>
                <a:lnTo>
                  <a:pt x="8255" y="0"/>
                </a:lnTo>
                <a:lnTo>
                  <a:pt x="7874" y="507"/>
                </a:lnTo>
                <a:lnTo>
                  <a:pt x="7746" y="1015"/>
                </a:lnTo>
                <a:lnTo>
                  <a:pt x="7746" y="2158"/>
                </a:lnTo>
                <a:lnTo>
                  <a:pt x="7112" y="2286"/>
                </a:lnTo>
                <a:lnTo>
                  <a:pt x="6476" y="2539"/>
                </a:lnTo>
                <a:lnTo>
                  <a:pt x="5968" y="2793"/>
                </a:lnTo>
                <a:lnTo>
                  <a:pt x="5080" y="2158"/>
                </a:lnTo>
                <a:lnTo>
                  <a:pt x="4699" y="1777"/>
                </a:lnTo>
                <a:lnTo>
                  <a:pt x="4063" y="1777"/>
                </a:lnTo>
                <a:lnTo>
                  <a:pt x="3682" y="2158"/>
                </a:lnTo>
                <a:lnTo>
                  <a:pt x="2158" y="3555"/>
                </a:lnTo>
                <a:lnTo>
                  <a:pt x="1777" y="4063"/>
                </a:lnTo>
                <a:lnTo>
                  <a:pt x="1777" y="4699"/>
                </a:lnTo>
                <a:lnTo>
                  <a:pt x="2158" y="5079"/>
                </a:lnTo>
                <a:lnTo>
                  <a:pt x="2793" y="5968"/>
                </a:lnTo>
                <a:lnTo>
                  <a:pt x="2539" y="6476"/>
                </a:lnTo>
                <a:lnTo>
                  <a:pt x="2286" y="7112"/>
                </a:lnTo>
                <a:lnTo>
                  <a:pt x="2158" y="7746"/>
                </a:lnTo>
                <a:lnTo>
                  <a:pt x="1015" y="7746"/>
                </a:lnTo>
                <a:lnTo>
                  <a:pt x="507" y="7874"/>
                </a:lnTo>
                <a:lnTo>
                  <a:pt x="0" y="8254"/>
                </a:lnTo>
                <a:lnTo>
                  <a:pt x="0" y="8889"/>
                </a:lnTo>
                <a:lnTo>
                  <a:pt x="0" y="10921"/>
                </a:lnTo>
                <a:lnTo>
                  <a:pt x="0" y="11556"/>
                </a:lnTo>
                <a:lnTo>
                  <a:pt x="507" y="11937"/>
                </a:lnTo>
                <a:lnTo>
                  <a:pt x="1015" y="12064"/>
                </a:lnTo>
                <a:lnTo>
                  <a:pt x="2158" y="12064"/>
                </a:lnTo>
                <a:lnTo>
                  <a:pt x="2286" y="12700"/>
                </a:lnTo>
                <a:lnTo>
                  <a:pt x="2539" y="13334"/>
                </a:lnTo>
                <a:lnTo>
                  <a:pt x="2793" y="13842"/>
                </a:lnTo>
                <a:lnTo>
                  <a:pt x="2158" y="14731"/>
                </a:lnTo>
                <a:lnTo>
                  <a:pt x="1777" y="15112"/>
                </a:lnTo>
                <a:lnTo>
                  <a:pt x="1777" y="15747"/>
                </a:lnTo>
                <a:lnTo>
                  <a:pt x="2158" y="16128"/>
                </a:lnTo>
                <a:lnTo>
                  <a:pt x="3556" y="17652"/>
                </a:lnTo>
                <a:lnTo>
                  <a:pt x="4063" y="18033"/>
                </a:lnTo>
                <a:lnTo>
                  <a:pt x="4699" y="18033"/>
                </a:lnTo>
                <a:lnTo>
                  <a:pt x="5080" y="17652"/>
                </a:lnTo>
                <a:lnTo>
                  <a:pt x="5968" y="17017"/>
                </a:lnTo>
                <a:lnTo>
                  <a:pt x="6476" y="17271"/>
                </a:lnTo>
                <a:lnTo>
                  <a:pt x="7112" y="17525"/>
                </a:lnTo>
                <a:lnTo>
                  <a:pt x="7746" y="17652"/>
                </a:lnTo>
                <a:lnTo>
                  <a:pt x="7746" y="18795"/>
                </a:lnTo>
                <a:lnTo>
                  <a:pt x="7874" y="19303"/>
                </a:lnTo>
                <a:lnTo>
                  <a:pt x="8255" y="19812"/>
                </a:lnTo>
                <a:lnTo>
                  <a:pt x="8889" y="19812"/>
                </a:lnTo>
                <a:lnTo>
                  <a:pt x="10921" y="19812"/>
                </a:lnTo>
                <a:lnTo>
                  <a:pt x="11556" y="19812"/>
                </a:lnTo>
                <a:lnTo>
                  <a:pt x="11937" y="19303"/>
                </a:lnTo>
                <a:lnTo>
                  <a:pt x="12064" y="18795"/>
                </a:lnTo>
                <a:lnTo>
                  <a:pt x="12064" y="17652"/>
                </a:lnTo>
                <a:lnTo>
                  <a:pt x="12700" y="17525"/>
                </a:lnTo>
                <a:lnTo>
                  <a:pt x="13335" y="17271"/>
                </a:lnTo>
                <a:lnTo>
                  <a:pt x="13843" y="17017"/>
                </a:lnTo>
                <a:lnTo>
                  <a:pt x="14731" y="17652"/>
                </a:lnTo>
                <a:lnTo>
                  <a:pt x="15112" y="18033"/>
                </a:lnTo>
                <a:lnTo>
                  <a:pt x="15748" y="18033"/>
                </a:lnTo>
                <a:lnTo>
                  <a:pt x="16256" y="17652"/>
                </a:lnTo>
                <a:lnTo>
                  <a:pt x="17652" y="16128"/>
                </a:lnTo>
                <a:lnTo>
                  <a:pt x="18033" y="15747"/>
                </a:lnTo>
                <a:lnTo>
                  <a:pt x="18033" y="15112"/>
                </a:lnTo>
                <a:lnTo>
                  <a:pt x="17652" y="14731"/>
                </a:lnTo>
                <a:lnTo>
                  <a:pt x="17018" y="13842"/>
                </a:lnTo>
                <a:lnTo>
                  <a:pt x="17271" y="13334"/>
                </a:lnTo>
                <a:lnTo>
                  <a:pt x="17525" y="12700"/>
                </a:lnTo>
                <a:lnTo>
                  <a:pt x="17652" y="12064"/>
                </a:lnTo>
                <a:lnTo>
                  <a:pt x="18795" y="12064"/>
                </a:lnTo>
                <a:lnTo>
                  <a:pt x="19304" y="11937"/>
                </a:lnTo>
                <a:lnTo>
                  <a:pt x="19812" y="11556"/>
                </a:lnTo>
                <a:lnTo>
                  <a:pt x="19812" y="10921"/>
                </a:lnTo>
                <a:lnTo>
                  <a:pt x="19812" y="8889"/>
                </a:lnTo>
                <a:lnTo>
                  <a:pt x="19812" y="8254"/>
                </a:lnTo>
                <a:lnTo>
                  <a:pt x="19304" y="7874"/>
                </a:lnTo>
                <a:lnTo>
                  <a:pt x="18795" y="7746"/>
                </a:lnTo>
                <a:close/>
              </a:path>
              <a:path w="20319" h="20320" extrusionOk="0">
                <a:moveTo>
                  <a:pt x="9906" y="13715"/>
                </a:moveTo>
                <a:lnTo>
                  <a:pt x="7874" y="13715"/>
                </a:lnTo>
                <a:lnTo>
                  <a:pt x="6095" y="11937"/>
                </a:lnTo>
                <a:lnTo>
                  <a:pt x="6095" y="9905"/>
                </a:lnTo>
                <a:lnTo>
                  <a:pt x="6095" y="7874"/>
                </a:lnTo>
                <a:lnTo>
                  <a:pt x="7874" y="6095"/>
                </a:lnTo>
                <a:lnTo>
                  <a:pt x="9906" y="6095"/>
                </a:lnTo>
                <a:lnTo>
                  <a:pt x="11937" y="6095"/>
                </a:lnTo>
                <a:lnTo>
                  <a:pt x="13715" y="7874"/>
                </a:lnTo>
                <a:lnTo>
                  <a:pt x="13715" y="9905"/>
                </a:lnTo>
                <a:lnTo>
                  <a:pt x="13715" y="11937"/>
                </a:lnTo>
                <a:lnTo>
                  <a:pt x="11937" y="13715"/>
                </a:lnTo>
                <a:lnTo>
                  <a:pt x="9906" y="13715"/>
                </a:lnTo>
                <a:close/>
              </a:path>
            </a:pathLst>
          </a:custGeom>
          <a:noFill/>
          <a:ln w="12175" cap="flat" cmpd="sng">
            <a:solidFill>
              <a:srgbClr val="161D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5"/>
          <p:cNvSpPr/>
          <p:nvPr/>
        </p:nvSpPr>
        <p:spPr>
          <a:xfrm>
            <a:off x="2500757" y="3265804"/>
            <a:ext cx="18415" cy="18415"/>
          </a:xfrm>
          <a:custGeom>
            <a:avLst/>
            <a:gdLst/>
            <a:ahLst/>
            <a:cxnLst/>
            <a:rect l="l" t="t" r="r" b="b"/>
            <a:pathLst>
              <a:path w="18414" h="18414" extrusionOk="0">
                <a:moveTo>
                  <a:pt x="12318" y="15494"/>
                </a:moveTo>
                <a:lnTo>
                  <a:pt x="4318" y="15494"/>
                </a:lnTo>
                <a:lnTo>
                  <a:pt x="4826" y="15875"/>
                </a:lnTo>
                <a:lnTo>
                  <a:pt x="5461" y="16129"/>
                </a:lnTo>
                <a:lnTo>
                  <a:pt x="6096" y="16256"/>
                </a:lnTo>
                <a:lnTo>
                  <a:pt x="6223" y="17907"/>
                </a:lnTo>
                <a:lnTo>
                  <a:pt x="6731" y="18415"/>
                </a:lnTo>
                <a:lnTo>
                  <a:pt x="9906" y="18415"/>
                </a:lnTo>
                <a:lnTo>
                  <a:pt x="10414" y="17907"/>
                </a:lnTo>
                <a:lnTo>
                  <a:pt x="10541" y="16256"/>
                </a:lnTo>
                <a:lnTo>
                  <a:pt x="11176" y="16129"/>
                </a:lnTo>
                <a:lnTo>
                  <a:pt x="11811" y="15875"/>
                </a:lnTo>
                <a:lnTo>
                  <a:pt x="12318" y="15494"/>
                </a:lnTo>
                <a:close/>
              </a:path>
              <a:path w="18414" h="18414" extrusionOk="0">
                <a:moveTo>
                  <a:pt x="381" y="13208"/>
                </a:moveTo>
                <a:lnTo>
                  <a:pt x="95" y="13589"/>
                </a:lnTo>
                <a:lnTo>
                  <a:pt x="0" y="14350"/>
                </a:lnTo>
                <a:lnTo>
                  <a:pt x="508" y="14732"/>
                </a:lnTo>
                <a:lnTo>
                  <a:pt x="1905" y="16129"/>
                </a:lnTo>
                <a:lnTo>
                  <a:pt x="2286" y="16637"/>
                </a:lnTo>
                <a:lnTo>
                  <a:pt x="3048" y="16637"/>
                </a:lnTo>
                <a:lnTo>
                  <a:pt x="3429" y="16256"/>
                </a:lnTo>
                <a:lnTo>
                  <a:pt x="4318" y="15494"/>
                </a:lnTo>
                <a:lnTo>
                  <a:pt x="15424" y="15494"/>
                </a:lnTo>
                <a:lnTo>
                  <a:pt x="16256" y="14732"/>
                </a:lnTo>
                <a:lnTo>
                  <a:pt x="16637" y="14350"/>
                </a:lnTo>
                <a:lnTo>
                  <a:pt x="16637" y="13843"/>
                </a:lnTo>
                <a:lnTo>
                  <a:pt x="2413" y="13843"/>
                </a:lnTo>
                <a:lnTo>
                  <a:pt x="1397" y="13589"/>
                </a:lnTo>
                <a:lnTo>
                  <a:pt x="381" y="13208"/>
                </a:lnTo>
                <a:close/>
              </a:path>
              <a:path w="18414" h="18414" extrusionOk="0">
                <a:moveTo>
                  <a:pt x="15424" y="15494"/>
                </a:moveTo>
                <a:lnTo>
                  <a:pt x="12318" y="15494"/>
                </a:lnTo>
                <a:lnTo>
                  <a:pt x="13208" y="16256"/>
                </a:lnTo>
                <a:lnTo>
                  <a:pt x="13589" y="16637"/>
                </a:lnTo>
                <a:lnTo>
                  <a:pt x="14351" y="16637"/>
                </a:lnTo>
                <a:lnTo>
                  <a:pt x="14732" y="16129"/>
                </a:lnTo>
                <a:lnTo>
                  <a:pt x="15424" y="15494"/>
                </a:lnTo>
                <a:close/>
              </a:path>
              <a:path w="18414" h="18414" extrusionOk="0">
                <a:moveTo>
                  <a:pt x="14351" y="0"/>
                </a:moveTo>
                <a:lnTo>
                  <a:pt x="13589" y="0"/>
                </a:lnTo>
                <a:lnTo>
                  <a:pt x="13208" y="381"/>
                </a:lnTo>
                <a:lnTo>
                  <a:pt x="12446" y="1016"/>
                </a:lnTo>
                <a:lnTo>
                  <a:pt x="12779" y="1905"/>
                </a:lnTo>
                <a:lnTo>
                  <a:pt x="12883" y="2286"/>
                </a:lnTo>
                <a:lnTo>
                  <a:pt x="12966" y="6096"/>
                </a:lnTo>
                <a:lnTo>
                  <a:pt x="12700" y="6985"/>
                </a:lnTo>
                <a:lnTo>
                  <a:pt x="12192" y="8255"/>
                </a:lnTo>
                <a:lnTo>
                  <a:pt x="12075" y="10414"/>
                </a:lnTo>
                <a:lnTo>
                  <a:pt x="10795" y="11811"/>
                </a:lnTo>
                <a:lnTo>
                  <a:pt x="8890" y="12192"/>
                </a:lnTo>
                <a:lnTo>
                  <a:pt x="7366" y="13208"/>
                </a:lnTo>
                <a:lnTo>
                  <a:pt x="5461" y="13843"/>
                </a:lnTo>
                <a:lnTo>
                  <a:pt x="16637" y="13843"/>
                </a:lnTo>
                <a:lnTo>
                  <a:pt x="16637" y="13589"/>
                </a:lnTo>
                <a:lnTo>
                  <a:pt x="16256" y="13208"/>
                </a:lnTo>
                <a:lnTo>
                  <a:pt x="15493" y="12319"/>
                </a:lnTo>
                <a:lnTo>
                  <a:pt x="15875" y="11811"/>
                </a:lnTo>
                <a:lnTo>
                  <a:pt x="16129" y="11175"/>
                </a:lnTo>
                <a:lnTo>
                  <a:pt x="16256" y="10541"/>
                </a:lnTo>
                <a:lnTo>
                  <a:pt x="17399" y="10541"/>
                </a:lnTo>
                <a:lnTo>
                  <a:pt x="17907" y="10414"/>
                </a:lnTo>
                <a:lnTo>
                  <a:pt x="18415" y="9906"/>
                </a:lnTo>
                <a:lnTo>
                  <a:pt x="18415" y="6731"/>
                </a:lnTo>
                <a:lnTo>
                  <a:pt x="17907" y="6223"/>
                </a:lnTo>
                <a:lnTo>
                  <a:pt x="17399" y="6223"/>
                </a:lnTo>
                <a:lnTo>
                  <a:pt x="16256" y="6096"/>
                </a:lnTo>
                <a:lnTo>
                  <a:pt x="16129" y="5461"/>
                </a:lnTo>
                <a:lnTo>
                  <a:pt x="15875" y="4825"/>
                </a:lnTo>
                <a:lnTo>
                  <a:pt x="15493" y="4318"/>
                </a:lnTo>
                <a:lnTo>
                  <a:pt x="16256" y="3429"/>
                </a:lnTo>
                <a:lnTo>
                  <a:pt x="16510" y="3175"/>
                </a:lnTo>
                <a:lnTo>
                  <a:pt x="16637" y="2286"/>
                </a:lnTo>
                <a:lnTo>
                  <a:pt x="16129" y="1905"/>
                </a:lnTo>
                <a:lnTo>
                  <a:pt x="14732" y="508"/>
                </a:lnTo>
                <a:lnTo>
                  <a:pt x="14351" y="0"/>
                </a:lnTo>
                <a:close/>
              </a:path>
            </a:pathLst>
          </a:custGeom>
          <a:solidFill>
            <a:srgbClr val="161D1F">
              <a:alpha val="1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5"/>
          <p:cNvSpPr/>
          <p:nvPr/>
        </p:nvSpPr>
        <p:spPr>
          <a:xfrm>
            <a:off x="2241804" y="2985516"/>
            <a:ext cx="289560" cy="434340"/>
          </a:xfrm>
          <a:custGeom>
            <a:avLst/>
            <a:gdLst/>
            <a:ahLst/>
            <a:cxnLst/>
            <a:rect l="l" t="t" r="r" b="b"/>
            <a:pathLst>
              <a:path w="289560" h="434339" extrusionOk="0">
                <a:moveTo>
                  <a:pt x="270510" y="0"/>
                </a:moveTo>
                <a:lnTo>
                  <a:pt x="19050" y="0"/>
                </a:lnTo>
                <a:lnTo>
                  <a:pt x="11626" y="1492"/>
                </a:lnTo>
                <a:lnTo>
                  <a:pt x="5572" y="5556"/>
                </a:lnTo>
                <a:lnTo>
                  <a:pt x="1494" y="11572"/>
                </a:lnTo>
                <a:lnTo>
                  <a:pt x="0" y="18923"/>
                </a:lnTo>
                <a:lnTo>
                  <a:pt x="0" y="434339"/>
                </a:lnTo>
                <a:lnTo>
                  <a:pt x="289560" y="434339"/>
                </a:lnTo>
                <a:lnTo>
                  <a:pt x="289560" y="18923"/>
                </a:lnTo>
                <a:lnTo>
                  <a:pt x="288065" y="11572"/>
                </a:lnTo>
                <a:lnTo>
                  <a:pt x="283987" y="5556"/>
                </a:lnTo>
                <a:lnTo>
                  <a:pt x="277933" y="1492"/>
                </a:lnTo>
                <a:lnTo>
                  <a:pt x="270510" y="0"/>
                </a:lnTo>
                <a:close/>
              </a:path>
            </a:pathLst>
          </a:custGeom>
          <a:solidFill>
            <a:srgbClr val="BAC9D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5"/>
          <p:cNvSpPr/>
          <p:nvPr/>
        </p:nvSpPr>
        <p:spPr>
          <a:xfrm>
            <a:off x="2241804" y="2985516"/>
            <a:ext cx="289560" cy="434340"/>
          </a:xfrm>
          <a:custGeom>
            <a:avLst/>
            <a:gdLst/>
            <a:ahLst/>
            <a:cxnLst/>
            <a:rect l="l" t="t" r="r" b="b"/>
            <a:pathLst>
              <a:path w="289560" h="434339" extrusionOk="0">
                <a:moveTo>
                  <a:pt x="19050" y="0"/>
                </a:moveTo>
                <a:lnTo>
                  <a:pt x="206375" y="0"/>
                </a:lnTo>
                <a:lnTo>
                  <a:pt x="220471" y="0"/>
                </a:lnTo>
                <a:lnTo>
                  <a:pt x="270510" y="0"/>
                </a:lnTo>
                <a:lnTo>
                  <a:pt x="277933" y="1492"/>
                </a:lnTo>
                <a:lnTo>
                  <a:pt x="283987" y="5556"/>
                </a:lnTo>
                <a:lnTo>
                  <a:pt x="288065" y="11572"/>
                </a:lnTo>
                <a:lnTo>
                  <a:pt x="289560" y="18923"/>
                </a:lnTo>
                <a:lnTo>
                  <a:pt x="289560" y="434339"/>
                </a:lnTo>
                <a:lnTo>
                  <a:pt x="239521" y="434339"/>
                </a:lnTo>
                <a:lnTo>
                  <a:pt x="225298" y="434339"/>
                </a:lnTo>
                <a:lnTo>
                  <a:pt x="0" y="434339"/>
                </a:lnTo>
                <a:lnTo>
                  <a:pt x="0" y="18923"/>
                </a:lnTo>
                <a:lnTo>
                  <a:pt x="1494" y="11572"/>
                </a:lnTo>
                <a:lnTo>
                  <a:pt x="5572" y="5556"/>
                </a:lnTo>
                <a:lnTo>
                  <a:pt x="11626" y="1492"/>
                </a:lnTo>
                <a:lnTo>
                  <a:pt x="19050" y="0"/>
                </a:lnTo>
                <a:close/>
              </a:path>
            </a:pathLst>
          </a:custGeom>
          <a:noFill/>
          <a:ln w="12175" cap="flat" cmpd="sng">
            <a:solidFill>
              <a:srgbClr val="2936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5"/>
          <p:cNvSpPr/>
          <p:nvPr/>
        </p:nvSpPr>
        <p:spPr>
          <a:xfrm>
            <a:off x="2447544" y="2985516"/>
            <a:ext cx="83820" cy="434340"/>
          </a:xfrm>
          <a:custGeom>
            <a:avLst/>
            <a:gdLst/>
            <a:ahLst/>
            <a:cxnLst/>
            <a:rect l="l" t="t" r="r" b="b"/>
            <a:pathLst>
              <a:path w="83819" h="434339" extrusionOk="0">
                <a:moveTo>
                  <a:pt x="64643" y="0"/>
                </a:moveTo>
                <a:lnTo>
                  <a:pt x="0" y="0"/>
                </a:lnTo>
                <a:lnTo>
                  <a:pt x="7443" y="1492"/>
                </a:lnTo>
                <a:lnTo>
                  <a:pt x="13541" y="5556"/>
                </a:lnTo>
                <a:lnTo>
                  <a:pt x="17662" y="11572"/>
                </a:lnTo>
                <a:lnTo>
                  <a:pt x="19177" y="18923"/>
                </a:lnTo>
                <a:lnTo>
                  <a:pt x="19177" y="434339"/>
                </a:lnTo>
                <a:lnTo>
                  <a:pt x="83820" y="434339"/>
                </a:lnTo>
                <a:lnTo>
                  <a:pt x="83820" y="18923"/>
                </a:lnTo>
                <a:lnTo>
                  <a:pt x="82323" y="11572"/>
                </a:lnTo>
                <a:lnTo>
                  <a:pt x="78231" y="5556"/>
                </a:lnTo>
                <a:lnTo>
                  <a:pt x="72139" y="1492"/>
                </a:lnTo>
                <a:lnTo>
                  <a:pt x="64643" y="0"/>
                </a:lnTo>
                <a:close/>
              </a:path>
            </a:pathLst>
          </a:custGeom>
          <a:solidFill>
            <a:srgbClr val="161D1F">
              <a:alpha val="1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5"/>
          <p:cNvSpPr/>
          <p:nvPr/>
        </p:nvSpPr>
        <p:spPr>
          <a:xfrm>
            <a:off x="2290572" y="3304032"/>
            <a:ext cx="73660" cy="116205"/>
          </a:xfrm>
          <a:custGeom>
            <a:avLst/>
            <a:gdLst/>
            <a:ahLst/>
            <a:cxnLst/>
            <a:rect l="l" t="t" r="r" b="b"/>
            <a:pathLst>
              <a:path w="73660" h="116204" extrusionOk="0">
                <a:moveTo>
                  <a:pt x="73151" y="0"/>
                </a:moveTo>
                <a:lnTo>
                  <a:pt x="0" y="0"/>
                </a:lnTo>
                <a:lnTo>
                  <a:pt x="0" y="115824"/>
                </a:lnTo>
                <a:lnTo>
                  <a:pt x="73151" y="115824"/>
                </a:lnTo>
                <a:lnTo>
                  <a:pt x="73151" y="0"/>
                </a:lnTo>
                <a:close/>
              </a:path>
            </a:pathLst>
          </a:custGeom>
          <a:solidFill>
            <a:srgbClr val="E3EAE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5"/>
          <p:cNvSpPr/>
          <p:nvPr/>
        </p:nvSpPr>
        <p:spPr>
          <a:xfrm>
            <a:off x="2290572" y="3304032"/>
            <a:ext cx="73660" cy="116205"/>
          </a:xfrm>
          <a:custGeom>
            <a:avLst/>
            <a:gdLst/>
            <a:ahLst/>
            <a:cxnLst/>
            <a:rect l="l" t="t" r="r" b="b"/>
            <a:pathLst>
              <a:path w="73660" h="116204" extrusionOk="0">
                <a:moveTo>
                  <a:pt x="0" y="115824"/>
                </a:moveTo>
                <a:lnTo>
                  <a:pt x="73151" y="115824"/>
                </a:lnTo>
                <a:lnTo>
                  <a:pt x="73151" y="0"/>
                </a:lnTo>
                <a:lnTo>
                  <a:pt x="0" y="0"/>
                </a:lnTo>
                <a:lnTo>
                  <a:pt x="0" y="115824"/>
                </a:lnTo>
                <a:close/>
              </a:path>
            </a:pathLst>
          </a:custGeom>
          <a:noFill/>
          <a:ln w="12175" cap="flat" cmpd="sng">
            <a:solidFill>
              <a:srgbClr val="2936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5"/>
          <p:cNvSpPr/>
          <p:nvPr/>
        </p:nvSpPr>
        <p:spPr>
          <a:xfrm>
            <a:off x="2273808" y="3023615"/>
            <a:ext cx="218440" cy="288290"/>
          </a:xfrm>
          <a:custGeom>
            <a:avLst/>
            <a:gdLst/>
            <a:ahLst/>
            <a:cxnLst/>
            <a:rect l="l" t="t" r="r" b="b"/>
            <a:pathLst>
              <a:path w="218439" h="288289" extrusionOk="0">
                <a:moveTo>
                  <a:pt x="56388" y="171069"/>
                </a:moveTo>
                <a:lnTo>
                  <a:pt x="52832" y="167640"/>
                </a:lnTo>
                <a:lnTo>
                  <a:pt x="11176" y="167640"/>
                </a:lnTo>
                <a:lnTo>
                  <a:pt x="7620" y="171069"/>
                </a:lnTo>
                <a:lnTo>
                  <a:pt x="7620" y="207264"/>
                </a:lnTo>
                <a:lnTo>
                  <a:pt x="7620" y="211455"/>
                </a:lnTo>
                <a:lnTo>
                  <a:pt x="11176" y="214884"/>
                </a:lnTo>
                <a:lnTo>
                  <a:pt x="52832" y="214884"/>
                </a:lnTo>
                <a:lnTo>
                  <a:pt x="56388" y="211455"/>
                </a:lnTo>
                <a:lnTo>
                  <a:pt x="56388" y="171069"/>
                </a:lnTo>
                <a:close/>
              </a:path>
              <a:path w="218439" h="288289" extrusionOk="0">
                <a:moveTo>
                  <a:pt x="56388" y="87249"/>
                </a:moveTo>
                <a:lnTo>
                  <a:pt x="52832" y="83820"/>
                </a:lnTo>
                <a:lnTo>
                  <a:pt x="11176" y="83820"/>
                </a:lnTo>
                <a:lnTo>
                  <a:pt x="7620" y="87249"/>
                </a:lnTo>
                <a:lnTo>
                  <a:pt x="7620" y="123444"/>
                </a:lnTo>
                <a:lnTo>
                  <a:pt x="7620" y="127635"/>
                </a:lnTo>
                <a:lnTo>
                  <a:pt x="11176" y="131064"/>
                </a:lnTo>
                <a:lnTo>
                  <a:pt x="52832" y="131064"/>
                </a:lnTo>
                <a:lnTo>
                  <a:pt x="56388" y="127635"/>
                </a:lnTo>
                <a:lnTo>
                  <a:pt x="56388" y="87249"/>
                </a:lnTo>
                <a:close/>
              </a:path>
              <a:path w="218439" h="288289" extrusionOk="0">
                <a:moveTo>
                  <a:pt x="56388" y="3556"/>
                </a:moveTo>
                <a:lnTo>
                  <a:pt x="52832" y="0"/>
                </a:lnTo>
                <a:lnTo>
                  <a:pt x="11176" y="0"/>
                </a:lnTo>
                <a:lnTo>
                  <a:pt x="7620" y="3556"/>
                </a:lnTo>
                <a:lnTo>
                  <a:pt x="7620" y="40894"/>
                </a:lnTo>
                <a:lnTo>
                  <a:pt x="7620" y="45212"/>
                </a:lnTo>
                <a:lnTo>
                  <a:pt x="11176" y="48768"/>
                </a:lnTo>
                <a:lnTo>
                  <a:pt x="52832" y="48768"/>
                </a:lnTo>
                <a:lnTo>
                  <a:pt x="56388" y="45212"/>
                </a:lnTo>
                <a:lnTo>
                  <a:pt x="56388" y="3556"/>
                </a:lnTo>
                <a:close/>
              </a:path>
              <a:path w="218439" h="288289" extrusionOk="0">
                <a:moveTo>
                  <a:pt x="106680" y="276225"/>
                </a:moveTo>
                <a:lnTo>
                  <a:pt x="103251" y="272796"/>
                </a:lnTo>
                <a:lnTo>
                  <a:pt x="3429" y="272796"/>
                </a:lnTo>
                <a:lnTo>
                  <a:pt x="0" y="276225"/>
                </a:lnTo>
                <a:lnTo>
                  <a:pt x="0" y="280416"/>
                </a:lnTo>
                <a:lnTo>
                  <a:pt x="0" y="284607"/>
                </a:lnTo>
                <a:lnTo>
                  <a:pt x="3429" y="288036"/>
                </a:lnTo>
                <a:lnTo>
                  <a:pt x="103251" y="288036"/>
                </a:lnTo>
                <a:lnTo>
                  <a:pt x="106680" y="284607"/>
                </a:lnTo>
                <a:lnTo>
                  <a:pt x="106680" y="276225"/>
                </a:lnTo>
                <a:close/>
              </a:path>
              <a:path w="218439" h="288289" extrusionOk="0">
                <a:moveTo>
                  <a:pt x="137160" y="171069"/>
                </a:moveTo>
                <a:lnTo>
                  <a:pt x="133604" y="167640"/>
                </a:lnTo>
                <a:lnTo>
                  <a:pt x="91948" y="167640"/>
                </a:lnTo>
                <a:lnTo>
                  <a:pt x="88392" y="171069"/>
                </a:lnTo>
                <a:lnTo>
                  <a:pt x="88392" y="207264"/>
                </a:lnTo>
                <a:lnTo>
                  <a:pt x="88392" y="211455"/>
                </a:lnTo>
                <a:lnTo>
                  <a:pt x="91948" y="214884"/>
                </a:lnTo>
                <a:lnTo>
                  <a:pt x="133604" y="214884"/>
                </a:lnTo>
                <a:lnTo>
                  <a:pt x="137160" y="211455"/>
                </a:lnTo>
                <a:lnTo>
                  <a:pt x="137160" y="171069"/>
                </a:lnTo>
                <a:close/>
              </a:path>
              <a:path w="218439" h="288289" extrusionOk="0">
                <a:moveTo>
                  <a:pt x="137160" y="87249"/>
                </a:moveTo>
                <a:lnTo>
                  <a:pt x="133604" y="83820"/>
                </a:lnTo>
                <a:lnTo>
                  <a:pt x="91948" y="83820"/>
                </a:lnTo>
                <a:lnTo>
                  <a:pt x="88392" y="87249"/>
                </a:lnTo>
                <a:lnTo>
                  <a:pt x="88392" y="123444"/>
                </a:lnTo>
                <a:lnTo>
                  <a:pt x="88392" y="127635"/>
                </a:lnTo>
                <a:lnTo>
                  <a:pt x="91948" y="131064"/>
                </a:lnTo>
                <a:lnTo>
                  <a:pt x="133604" y="131064"/>
                </a:lnTo>
                <a:lnTo>
                  <a:pt x="137160" y="127635"/>
                </a:lnTo>
                <a:lnTo>
                  <a:pt x="137160" y="87249"/>
                </a:lnTo>
                <a:close/>
              </a:path>
              <a:path w="218439" h="288289" extrusionOk="0">
                <a:moveTo>
                  <a:pt x="137160" y="3556"/>
                </a:moveTo>
                <a:lnTo>
                  <a:pt x="133604" y="0"/>
                </a:lnTo>
                <a:lnTo>
                  <a:pt x="91948" y="0"/>
                </a:lnTo>
                <a:lnTo>
                  <a:pt x="88392" y="3556"/>
                </a:lnTo>
                <a:lnTo>
                  <a:pt x="88392" y="40894"/>
                </a:lnTo>
                <a:lnTo>
                  <a:pt x="88392" y="45212"/>
                </a:lnTo>
                <a:lnTo>
                  <a:pt x="91948" y="48768"/>
                </a:lnTo>
                <a:lnTo>
                  <a:pt x="133604" y="48768"/>
                </a:lnTo>
                <a:lnTo>
                  <a:pt x="137160" y="45212"/>
                </a:lnTo>
                <a:lnTo>
                  <a:pt x="137160" y="3556"/>
                </a:lnTo>
                <a:close/>
              </a:path>
              <a:path w="218439" h="288289" extrusionOk="0">
                <a:moveTo>
                  <a:pt x="217932" y="171069"/>
                </a:moveTo>
                <a:lnTo>
                  <a:pt x="214376" y="167640"/>
                </a:lnTo>
                <a:lnTo>
                  <a:pt x="172720" y="167640"/>
                </a:lnTo>
                <a:lnTo>
                  <a:pt x="169164" y="171069"/>
                </a:lnTo>
                <a:lnTo>
                  <a:pt x="169164" y="207264"/>
                </a:lnTo>
                <a:lnTo>
                  <a:pt x="169164" y="211455"/>
                </a:lnTo>
                <a:lnTo>
                  <a:pt x="172720" y="214884"/>
                </a:lnTo>
                <a:lnTo>
                  <a:pt x="214376" y="214884"/>
                </a:lnTo>
                <a:lnTo>
                  <a:pt x="217932" y="211455"/>
                </a:lnTo>
                <a:lnTo>
                  <a:pt x="217932" y="171069"/>
                </a:lnTo>
                <a:close/>
              </a:path>
              <a:path w="218439" h="288289" extrusionOk="0">
                <a:moveTo>
                  <a:pt x="217932" y="87249"/>
                </a:moveTo>
                <a:lnTo>
                  <a:pt x="214376" y="83820"/>
                </a:lnTo>
                <a:lnTo>
                  <a:pt x="172720" y="83820"/>
                </a:lnTo>
                <a:lnTo>
                  <a:pt x="169164" y="87249"/>
                </a:lnTo>
                <a:lnTo>
                  <a:pt x="169164" y="123444"/>
                </a:lnTo>
                <a:lnTo>
                  <a:pt x="169164" y="127635"/>
                </a:lnTo>
                <a:lnTo>
                  <a:pt x="172720" y="131064"/>
                </a:lnTo>
                <a:lnTo>
                  <a:pt x="214376" y="131064"/>
                </a:lnTo>
                <a:lnTo>
                  <a:pt x="217932" y="127635"/>
                </a:lnTo>
                <a:lnTo>
                  <a:pt x="217932" y="87249"/>
                </a:lnTo>
                <a:close/>
              </a:path>
              <a:path w="218439" h="288289" extrusionOk="0">
                <a:moveTo>
                  <a:pt x="217932" y="3556"/>
                </a:moveTo>
                <a:lnTo>
                  <a:pt x="214376" y="0"/>
                </a:lnTo>
                <a:lnTo>
                  <a:pt x="172720" y="0"/>
                </a:lnTo>
                <a:lnTo>
                  <a:pt x="169164" y="3556"/>
                </a:lnTo>
                <a:lnTo>
                  <a:pt x="169164" y="40894"/>
                </a:lnTo>
                <a:lnTo>
                  <a:pt x="169164" y="45212"/>
                </a:lnTo>
                <a:lnTo>
                  <a:pt x="172720" y="48768"/>
                </a:lnTo>
                <a:lnTo>
                  <a:pt x="214376" y="48768"/>
                </a:lnTo>
                <a:lnTo>
                  <a:pt x="217932" y="45212"/>
                </a:lnTo>
                <a:lnTo>
                  <a:pt x="217932" y="3556"/>
                </a:lnTo>
                <a:close/>
              </a:path>
            </a:pathLst>
          </a:custGeom>
          <a:solidFill>
            <a:srgbClr val="29363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5"/>
          <p:cNvSpPr/>
          <p:nvPr/>
        </p:nvSpPr>
        <p:spPr>
          <a:xfrm>
            <a:off x="2563368" y="3304032"/>
            <a:ext cx="30480" cy="116205"/>
          </a:xfrm>
          <a:custGeom>
            <a:avLst/>
            <a:gdLst/>
            <a:ahLst/>
            <a:cxnLst/>
            <a:rect l="l" t="t" r="r" b="b"/>
            <a:pathLst>
              <a:path w="30480" h="116204" extrusionOk="0">
                <a:moveTo>
                  <a:pt x="30480" y="0"/>
                </a:moveTo>
                <a:lnTo>
                  <a:pt x="0" y="0"/>
                </a:lnTo>
                <a:lnTo>
                  <a:pt x="0" y="115824"/>
                </a:lnTo>
                <a:lnTo>
                  <a:pt x="30480" y="115824"/>
                </a:lnTo>
                <a:lnTo>
                  <a:pt x="30480" y="0"/>
                </a:lnTo>
                <a:close/>
              </a:path>
            </a:pathLst>
          </a:custGeom>
          <a:solidFill>
            <a:srgbClr val="445A6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5"/>
          <p:cNvSpPr/>
          <p:nvPr/>
        </p:nvSpPr>
        <p:spPr>
          <a:xfrm>
            <a:off x="2563368" y="3304032"/>
            <a:ext cx="30480" cy="116205"/>
          </a:xfrm>
          <a:custGeom>
            <a:avLst/>
            <a:gdLst/>
            <a:ahLst/>
            <a:cxnLst/>
            <a:rect l="l" t="t" r="r" b="b"/>
            <a:pathLst>
              <a:path w="30480" h="116204" extrusionOk="0">
                <a:moveTo>
                  <a:pt x="0" y="115824"/>
                </a:moveTo>
                <a:lnTo>
                  <a:pt x="30480" y="115824"/>
                </a:lnTo>
                <a:lnTo>
                  <a:pt x="30480" y="0"/>
                </a:lnTo>
                <a:lnTo>
                  <a:pt x="0" y="0"/>
                </a:lnTo>
                <a:lnTo>
                  <a:pt x="0" y="115824"/>
                </a:lnTo>
                <a:close/>
              </a:path>
            </a:pathLst>
          </a:custGeom>
          <a:noFill/>
          <a:ln w="12175" cap="flat" cmpd="sng">
            <a:solidFill>
              <a:srgbClr val="2936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5"/>
          <p:cNvSpPr/>
          <p:nvPr/>
        </p:nvSpPr>
        <p:spPr>
          <a:xfrm>
            <a:off x="2447544" y="3304032"/>
            <a:ext cx="30480" cy="116205"/>
          </a:xfrm>
          <a:custGeom>
            <a:avLst/>
            <a:gdLst/>
            <a:ahLst/>
            <a:cxnLst/>
            <a:rect l="l" t="t" r="r" b="b"/>
            <a:pathLst>
              <a:path w="30480" h="116204" extrusionOk="0">
                <a:moveTo>
                  <a:pt x="30480" y="0"/>
                </a:moveTo>
                <a:lnTo>
                  <a:pt x="0" y="0"/>
                </a:lnTo>
                <a:lnTo>
                  <a:pt x="0" y="115824"/>
                </a:lnTo>
                <a:lnTo>
                  <a:pt x="30480" y="115824"/>
                </a:lnTo>
                <a:lnTo>
                  <a:pt x="30480" y="0"/>
                </a:lnTo>
                <a:close/>
              </a:path>
            </a:pathLst>
          </a:custGeom>
          <a:solidFill>
            <a:srgbClr val="445A6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5"/>
          <p:cNvSpPr/>
          <p:nvPr/>
        </p:nvSpPr>
        <p:spPr>
          <a:xfrm>
            <a:off x="2447544" y="3304032"/>
            <a:ext cx="30480" cy="116205"/>
          </a:xfrm>
          <a:custGeom>
            <a:avLst/>
            <a:gdLst/>
            <a:ahLst/>
            <a:cxnLst/>
            <a:rect l="l" t="t" r="r" b="b"/>
            <a:pathLst>
              <a:path w="30480" h="116204" extrusionOk="0">
                <a:moveTo>
                  <a:pt x="0" y="115824"/>
                </a:moveTo>
                <a:lnTo>
                  <a:pt x="30480" y="115824"/>
                </a:lnTo>
                <a:lnTo>
                  <a:pt x="30480" y="0"/>
                </a:lnTo>
                <a:lnTo>
                  <a:pt x="0" y="0"/>
                </a:lnTo>
                <a:lnTo>
                  <a:pt x="0" y="115824"/>
                </a:lnTo>
                <a:close/>
              </a:path>
            </a:pathLst>
          </a:custGeom>
          <a:noFill/>
          <a:ln w="12175" cap="flat" cmpd="sng">
            <a:solidFill>
              <a:srgbClr val="2936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5"/>
          <p:cNvSpPr/>
          <p:nvPr/>
        </p:nvSpPr>
        <p:spPr>
          <a:xfrm>
            <a:off x="2401824" y="3185160"/>
            <a:ext cx="238125" cy="140335"/>
          </a:xfrm>
          <a:custGeom>
            <a:avLst/>
            <a:gdLst/>
            <a:ahLst/>
            <a:cxnLst/>
            <a:rect l="l" t="t" r="r" b="b"/>
            <a:pathLst>
              <a:path w="238125" h="140335" extrusionOk="0">
                <a:moveTo>
                  <a:pt x="232156" y="0"/>
                </a:moveTo>
                <a:lnTo>
                  <a:pt x="12446" y="0"/>
                </a:lnTo>
                <a:lnTo>
                  <a:pt x="5587" y="0"/>
                </a:lnTo>
                <a:lnTo>
                  <a:pt x="0" y="5587"/>
                </a:lnTo>
                <a:lnTo>
                  <a:pt x="0" y="134619"/>
                </a:lnTo>
                <a:lnTo>
                  <a:pt x="5587" y="140207"/>
                </a:lnTo>
                <a:lnTo>
                  <a:pt x="232156" y="140207"/>
                </a:lnTo>
                <a:lnTo>
                  <a:pt x="237744" y="134619"/>
                </a:lnTo>
                <a:lnTo>
                  <a:pt x="237744" y="5587"/>
                </a:lnTo>
                <a:lnTo>
                  <a:pt x="232156" y="0"/>
                </a:lnTo>
                <a:close/>
              </a:path>
            </a:pathLst>
          </a:custGeom>
          <a:solidFill>
            <a:srgbClr val="C50C2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2401824" y="3185160"/>
            <a:ext cx="238125" cy="140335"/>
          </a:xfrm>
          <a:custGeom>
            <a:avLst/>
            <a:gdLst/>
            <a:ahLst/>
            <a:cxnLst/>
            <a:rect l="l" t="t" r="r" b="b"/>
            <a:pathLst>
              <a:path w="238125" h="140335" extrusionOk="0">
                <a:moveTo>
                  <a:pt x="12446" y="0"/>
                </a:moveTo>
                <a:lnTo>
                  <a:pt x="225298" y="0"/>
                </a:lnTo>
                <a:lnTo>
                  <a:pt x="232156" y="0"/>
                </a:lnTo>
                <a:lnTo>
                  <a:pt x="237744" y="5587"/>
                </a:lnTo>
                <a:lnTo>
                  <a:pt x="237744" y="12445"/>
                </a:lnTo>
                <a:lnTo>
                  <a:pt x="237744" y="127762"/>
                </a:lnTo>
                <a:lnTo>
                  <a:pt x="237744" y="134619"/>
                </a:lnTo>
                <a:lnTo>
                  <a:pt x="232156" y="140207"/>
                </a:lnTo>
                <a:lnTo>
                  <a:pt x="225298" y="140207"/>
                </a:lnTo>
                <a:lnTo>
                  <a:pt x="12446" y="140207"/>
                </a:lnTo>
                <a:lnTo>
                  <a:pt x="5587" y="140207"/>
                </a:lnTo>
                <a:lnTo>
                  <a:pt x="0" y="134619"/>
                </a:lnTo>
                <a:lnTo>
                  <a:pt x="0" y="127762"/>
                </a:lnTo>
                <a:lnTo>
                  <a:pt x="0" y="12445"/>
                </a:lnTo>
                <a:lnTo>
                  <a:pt x="0" y="5587"/>
                </a:lnTo>
                <a:lnTo>
                  <a:pt x="5587" y="0"/>
                </a:lnTo>
                <a:lnTo>
                  <a:pt x="12446" y="0"/>
                </a:lnTo>
                <a:close/>
              </a:path>
            </a:pathLst>
          </a:custGeom>
          <a:noFill/>
          <a:ln w="12175" cap="flat" cmpd="sng">
            <a:solidFill>
              <a:srgbClr val="2936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2564130" y="3185160"/>
            <a:ext cx="75565" cy="140335"/>
          </a:xfrm>
          <a:custGeom>
            <a:avLst/>
            <a:gdLst/>
            <a:ahLst/>
            <a:cxnLst/>
            <a:rect l="l" t="t" r="r" b="b"/>
            <a:pathLst>
              <a:path w="75564" h="140335" extrusionOk="0">
                <a:moveTo>
                  <a:pt x="69850" y="0"/>
                </a:moveTo>
                <a:lnTo>
                  <a:pt x="0" y="0"/>
                </a:lnTo>
                <a:lnTo>
                  <a:pt x="5587" y="5587"/>
                </a:lnTo>
                <a:lnTo>
                  <a:pt x="5587" y="134619"/>
                </a:lnTo>
                <a:lnTo>
                  <a:pt x="0" y="140207"/>
                </a:lnTo>
                <a:lnTo>
                  <a:pt x="69850" y="140207"/>
                </a:lnTo>
                <a:lnTo>
                  <a:pt x="75437" y="134619"/>
                </a:lnTo>
                <a:lnTo>
                  <a:pt x="75437" y="5587"/>
                </a:lnTo>
                <a:lnTo>
                  <a:pt x="69850" y="0"/>
                </a:lnTo>
                <a:close/>
              </a:path>
            </a:pathLst>
          </a:custGeom>
          <a:solidFill>
            <a:srgbClr val="161D1F">
              <a:alpha val="1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2441448" y="3214116"/>
            <a:ext cx="162560" cy="81280"/>
          </a:xfrm>
          <a:custGeom>
            <a:avLst/>
            <a:gdLst/>
            <a:ahLst/>
            <a:cxnLst/>
            <a:rect l="l" t="t" r="r" b="b"/>
            <a:pathLst>
              <a:path w="162560" h="81279" extrusionOk="0">
                <a:moveTo>
                  <a:pt x="162306" y="73279"/>
                </a:moveTo>
                <a:lnTo>
                  <a:pt x="143382" y="73279"/>
                </a:lnTo>
                <a:lnTo>
                  <a:pt x="150749" y="80645"/>
                </a:lnTo>
                <a:lnTo>
                  <a:pt x="155956" y="80645"/>
                </a:lnTo>
                <a:lnTo>
                  <a:pt x="162306" y="74295"/>
                </a:lnTo>
                <a:lnTo>
                  <a:pt x="162306" y="73279"/>
                </a:lnTo>
                <a:close/>
              </a:path>
              <a:path w="162560" h="81279" extrusionOk="0">
                <a:moveTo>
                  <a:pt x="121919" y="1016"/>
                </a:moveTo>
                <a:lnTo>
                  <a:pt x="106606" y="4113"/>
                </a:lnTo>
                <a:lnTo>
                  <a:pt x="94091" y="12557"/>
                </a:lnTo>
                <a:lnTo>
                  <a:pt x="85647" y="25072"/>
                </a:lnTo>
                <a:lnTo>
                  <a:pt x="82550" y="40386"/>
                </a:lnTo>
                <a:lnTo>
                  <a:pt x="85647" y="55699"/>
                </a:lnTo>
                <a:lnTo>
                  <a:pt x="94091" y="68214"/>
                </a:lnTo>
                <a:lnTo>
                  <a:pt x="106606" y="76658"/>
                </a:lnTo>
                <a:lnTo>
                  <a:pt x="121919" y="79756"/>
                </a:lnTo>
                <a:lnTo>
                  <a:pt x="127254" y="79756"/>
                </a:lnTo>
                <a:lnTo>
                  <a:pt x="132461" y="78739"/>
                </a:lnTo>
                <a:lnTo>
                  <a:pt x="137250" y="76658"/>
                </a:lnTo>
                <a:lnTo>
                  <a:pt x="143382" y="73279"/>
                </a:lnTo>
                <a:lnTo>
                  <a:pt x="162306" y="73279"/>
                </a:lnTo>
                <a:lnTo>
                  <a:pt x="162306" y="69087"/>
                </a:lnTo>
                <a:lnTo>
                  <a:pt x="159131" y="65786"/>
                </a:lnTo>
                <a:lnTo>
                  <a:pt x="156717" y="63373"/>
                </a:lnTo>
                <a:lnTo>
                  <a:pt x="121919" y="63373"/>
                </a:lnTo>
                <a:lnTo>
                  <a:pt x="112970" y="61567"/>
                </a:lnTo>
                <a:lnTo>
                  <a:pt x="105663" y="56641"/>
                </a:lnTo>
                <a:lnTo>
                  <a:pt x="100738" y="49335"/>
                </a:lnTo>
                <a:lnTo>
                  <a:pt x="98932" y="40386"/>
                </a:lnTo>
                <a:lnTo>
                  <a:pt x="100738" y="31436"/>
                </a:lnTo>
                <a:lnTo>
                  <a:pt x="105663" y="24130"/>
                </a:lnTo>
                <a:lnTo>
                  <a:pt x="112970" y="19204"/>
                </a:lnTo>
                <a:lnTo>
                  <a:pt x="121919" y="17399"/>
                </a:lnTo>
                <a:lnTo>
                  <a:pt x="152898" y="17399"/>
                </a:lnTo>
                <a:lnTo>
                  <a:pt x="149637" y="12557"/>
                </a:lnTo>
                <a:lnTo>
                  <a:pt x="137160" y="4113"/>
                </a:lnTo>
                <a:lnTo>
                  <a:pt x="121919" y="1016"/>
                </a:lnTo>
                <a:close/>
              </a:path>
              <a:path w="162560" h="81279" extrusionOk="0">
                <a:moveTo>
                  <a:pt x="135381" y="42037"/>
                </a:moveTo>
                <a:lnTo>
                  <a:pt x="130175" y="42037"/>
                </a:lnTo>
                <a:lnTo>
                  <a:pt x="127000" y="45212"/>
                </a:lnTo>
                <a:lnTo>
                  <a:pt x="123825" y="48513"/>
                </a:lnTo>
                <a:lnTo>
                  <a:pt x="123825" y="53721"/>
                </a:lnTo>
                <a:lnTo>
                  <a:pt x="131318" y="61213"/>
                </a:lnTo>
                <a:lnTo>
                  <a:pt x="130810" y="61595"/>
                </a:lnTo>
                <a:lnTo>
                  <a:pt x="128016" y="62737"/>
                </a:lnTo>
                <a:lnTo>
                  <a:pt x="124968" y="63373"/>
                </a:lnTo>
                <a:lnTo>
                  <a:pt x="156717" y="63373"/>
                </a:lnTo>
                <a:lnTo>
                  <a:pt x="154939" y="61595"/>
                </a:lnTo>
                <a:lnTo>
                  <a:pt x="158136" y="55699"/>
                </a:lnTo>
                <a:lnTo>
                  <a:pt x="160019" y="51054"/>
                </a:lnTo>
                <a:lnTo>
                  <a:pt x="160354" y="49530"/>
                </a:lnTo>
                <a:lnTo>
                  <a:pt x="142875" y="49530"/>
                </a:lnTo>
                <a:lnTo>
                  <a:pt x="135381" y="42037"/>
                </a:lnTo>
                <a:close/>
              </a:path>
              <a:path w="162560" h="81279" extrusionOk="0">
                <a:moveTo>
                  <a:pt x="152898" y="17399"/>
                </a:moveTo>
                <a:lnTo>
                  <a:pt x="121919" y="17399"/>
                </a:lnTo>
                <a:lnTo>
                  <a:pt x="130796" y="19204"/>
                </a:lnTo>
                <a:lnTo>
                  <a:pt x="138064" y="24130"/>
                </a:lnTo>
                <a:lnTo>
                  <a:pt x="142976" y="31436"/>
                </a:lnTo>
                <a:lnTo>
                  <a:pt x="144780" y="40386"/>
                </a:lnTo>
                <a:lnTo>
                  <a:pt x="144780" y="43561"/>
                </a:lnTo>
                <a:lnTo>
                  <a:pt x="144144" y="46609"/>
                </a:lnTo>
                <a:lnTo>
                  <a:pt x="143001" y="49275"/>
                </a:lnTo>
                <a:lnTo>
                  <a:pt x="142875" y="49530"/>
                </a:lnTo>
                <a:lnTo>
                  <a:pt x="160354" y="49530"/>
                </a:lnTo>
                <a:lnTo>
                  <a:pt x="161162" y="45847"/>
                </a:lnTo>
                <a:lnTo>
                  <a:pt x="161162" y="40386"/>
                </a:lnTo>
                <a:lnTo>
                  <a:pt x="158067" y="25072"/>
                </a:lnTo>
                <a:lnTo>
                  <a:pt x="152898" y="17399"/>
                </a:lnTo>
                <a:close/>
              </a:path>
              <a:path w="162560" h="81279" extrusionOk="0">
                <a:moveTo>
                  <a:pt x="12700" y="0"/>
                </a:moveTo>
                <a:lnTo>
                  <a:pt x="3682" y="0"/>
                </a:lnTo>
                <a:lnTo>
                  <a:pt x="0" y="3683"/>
                </a:lnTo>
                <a:lnTo>
                  <a:pt x="0" y="77088"/>
                </a:lnTo>
                <a:lnTo>
                  <a:pt x="3682" y="80772"/>
                </a:lnTo>
                <a:lnTo>
                  <a:pt x="12700" y="80772"/>
                </a:lnTo>
                <a:lnTo>
                  <a:pt x="16382" y="77088"/>
                </a:lnTo>
                <a:lnTo>
                  <a:pt x="16382" y="48641"/>
                </a:lnTo>
                <a:lnTo>
                  <a:pt x="70993" y="48641"/>
                </a:lnTo>
                <a:lnTo>
                  <a:pt x="70993" y="32131"/>
                </a:lnTo>
                <a:lnTo>
                  <a:pt x="16382" y="32131"/>
                </a:lnTo>
                <a:lnTo>
                  <a:pt x="16382" y="3683"/>
                </a:lnTo>
                <a:lnTo>
                  <a:pt x="12700" y="0"/>
                </a:lnTo>
                <a:close/>
              </a:path>
              <a:path w="162560" h="81279" extrusionOk="0">
                <a:moveTo>
                  <a:pt x="70993" y="48641"/>
                </a:moveTo>
                <a:lnTo>
                  <a:pt x="54482" y="48641"/>
                </a:lnTo>
                <a:lnTo>
                  <a:pt x="54482" y="77088"/>
                </a:lnTo>
                <a:lnTo>
                  <a:pt x="58166" y="80772"/>
                </a:lnTo>
                <a:lnTo>
                  <a:pt x="67310" y="80772"/>
                </a:lnTo>
                <a:lnTo>
                  <a:pt x="70993" y="77088"/>
                </a:lnTo>
                <a:lnTo>
                  <a:pt x="70993" y="48641"/>
                </a:lnTo>
                <a:close/>
              </a:path>
              <a:path w="162560" h="81279" extrusionOk="0">
                <a:moveTo>
                  <a:pt x="67310" y="0"/>
                </a:moveTo>
                <a:lnTo>
                  <a:pt x="58166" y="0"/>
                </a:lnTo>
                <a:lnTo>
                  <a:pt x="54482" y="3683"/>
                </a:lnTo>
                <a:lnTo>
                  <a:pt x="54482" y="32131"/>
                </a:lnTo>
                <a:lnTo>
                  <a:pt x="70993" y="32131"/>
                </a:lnTo>
                <a:lnTo>
                  <a:pt x="70993" y="3683"/>
                </a:lnTo>
                <a:lnTo>
                  <a:pt x="67310" y="0"/>
                </a:lnTo>
                <a:close/>
              </a:path>
            </a:pathLst>
          </a:custGeom>
          <a:solidFill>
            <a:srgbClr val="E3EAE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2200656" y="3409188"/>
            <a:ext cx="451484" cy="33655"/>
          </a:xfrm>
          <a:custGeom>
            <a:avLst/>
            <a:gdLst/>
            <a:ahLst/>
            <a:cxnLst/>
            <a:rect l="l" t="t" r="r" b="b"/>
            <a:pathLst>
              <a:path w="451485" h="33654" extrusionOk="0">
                <a:moveTo>
                  <a:pt x="443611" y="0"/>
                </a:moveTo>
                <a:lnTo>
                  <a:pt x="7493" y="0"/>
                </a:lnTo>
                <a:lnTo>
                  <a:pt x="0" y="7492"/>
                </a:lnTo>
                <a:lnTo>
                  <a:pt x="0" y="16763"/>
                </a:lnTo>
                <a:lnTo>
                  <a:pt x="0" y="26035"/>
                </a:lnTo>
                <a:lnTo>
                  <a:pt x="7493" y="33527"/>
                </a:lnTo>
                <a:lnTo>
                  <a:pt x="443611" y="33527"/>
                </a:lnTo>
                <a:lnTo>
                  <a:pt x="451104" y="26035"/>
                </a:lnTo>
                <a:lnTo>
                  <a:pt x="451104" y="7492"/>
                </a:lnTo>
                <a:lnTo>
                  <a:pt x="443611" y="0"/>
                </a:lnTo>
                <a:close/>
              </a:path>
            </a:pathLst>
          </a:custGeom>
          <a:solidFill>
            <a:srgbClr val="29363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5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6836" y="3279647"/>
            <a:ext cx="188975" cy="274319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5"/>
          <p:cNvSpPr/>
          <p:nvPr/>
        </p:nvSpPr>
        <p:spPr>
          <a:xfrm>
            <a:off x="2116836" y="3279647"/>
            <a:ext cx="189230" cy="242570"/>
          </a:xfrm>
          <a:custGeom>
            <a:avLst/>
            <a:gdLst/>
            <a:ahLst/>
            <a:cxnLst/>
            <a:rect l="l" t="t" r="r" b="b"/>
            <a:pathLst>
              <a:path w="189230" h="242570" extrusionOk="0">
                <a:moveTo>
                  <a:pt x="94487" y="0"/>
                </a:moveTo>
                <a:lnTo>
                  <a:pt x="131218" y="7354"/>
                </a:lnTo>
                <a:lnTo>
                  <a:pt x="161258" y="27400"/>
                </a:lnTo>
                <a:lnTo>
                  <a:pt x="181534" y="57114"/>
                </a:lnTo>
                <a:lnTo>
                  <a:pt x="188975" y="93472"/>
                </a:lnTo>
                <a:lnTo>
                  <a:pt x="188051" y="107013"/>
                </a:lnTo>
                <a:lnTo>
                  <a:pt x="174370" y="149732"/>
                </a:lnTo>
                <a:lnTo>
                  <a:pt x="152243" y="184898"/>
                </a:lnTo>
                <a:lnTo>
                  <a:pt x="126097" y="214979"/>
                </a:lnTo>
                <a:lnTo>
                  <a:pt x="96647" y="241553"/>
                </a:lnTo>
                <a:lnTo>
                  <a:pt x="96012" y="242062"/>
                </a:lnTo>
                <a:lnTo>
                  <a:pt x="95250" y="242315"/>
                </a:lnTo>
                <a:lnTo>
                  <a:pt x="94487" y="242315"/>
                </a:lnTo>
                <a:lnTo>
                  <a:pt x="93725" y="242315"/>
                </a:lnTo>
                <a:lnTo>
                  <a:pt x="92963" y="242062"/>
                </a:lnTo>
                <a:lnTo>
                  <a:pt x="92329" y="241553"/>
                </a:lnTo>
                <a:lnTo>
                  <a:pt x="87893" y="238013"/>
                </a:lnTo>
                <a:lnTo>
                  <a:pt x="46228" y="196723"/>
                </a:lnTo>
                <a:lnTo>
                  <a:pt x="20885" y="161343"/>
                </a:lnTo>
                <a:lnTo>
                  <a:pt x="3682" y="120935"/>
                </a:lnTo>
                <a:lnTo>
                  <a:pt x="0" y="93472"/>
                </a:lnTo>
                <a:lnTo>
                  <a:pt x="7441" y="57114"/>
                </a:lnTo>
                <a:lnTo>
                  <a:pt x="27717" y="27400"/>
                </a:lnTo>
                <a:lnTo>
                  <a:pt x="57757" y="7354"/>
                </a:lnTo>
                <a:lnTo>
                  <a:pt x="94487" y="0"/>
                </a:lnTo>
                <a:close/>
              </a:path>
            </a:pathLst>
          </a:custGeom>
          <a:noFill/>
          <a:ln w="12175" cap="flat" cmpd="sng">
            <a:solidFill>
              <a:srgbClr val="161D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5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3412" y="3279647"/>
            <a:ext cx="152400" cy="242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5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8916" y="3759708"/>
            <a:ext cx="188975" cy="27431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5"/>
          <p:cNvSpPr/>
          <p:nvPr/>
        </p:nvSpPr>
        <p:spPr>
          <a:xfrm>
            <a:off x="7328916" y="3759708"/>
            <a:ext cx="189230" cy="243840"/>
          </a:xfrm>
          <a:custGeom>
            <a:avLst/>
            <a:gdLst/>
            <a:ahLst/>
            <a:cxnLst/>
            <a:rect l="l" t="t" r="r" b="b"/>
            <a:pathLst>
              <a:path w="189229" h="243839" extrusionOk="0">
                <a:moveTo>
                  <a:pt x="94487" y="0"/>
                </a:moveTo>
                <a:lnTo>
                  <a:pt x="131218" y="7399"/>
                </a:lnTo>
                <a:lnTo>
                  <a:pt x="161258" y="27574"/>
                </a:lnTo>
                <a:lnTo>
                  <a:pt x="181534" y="57489"/>
                </a:lnTo>
                <a:lnTo>
                  <a:pt x="188975" y="94107"/>
                </a:lnTo>
                <a:lnTo>
                  <a:pt x="188051" y="107741"/>
                </a:lnTo>
                <a:lnTo>
                  <a:pt x="174371" y="150622"/>
                </a:lnTo>
                <a:lnTo>
                  <a:pt x="152243" y="186072"/>
                </a:lnTo>
                <a:lnTo>
                  <a:pt x="126097" y="216342"/>
                </a:lnTo>
                <a:lnTo>
                  <a:pt x="96647" y="243078"/>
                </a:lnTo>
                <a:lnTo>
                  <a:pt x="95250" y="243840"/>
                </a:lnTo>
                <a:lnTo>
                  <a:pt x="94487" y="243840"/>
                </a:lnTo>
                <a:lnTo>
                  <a:pt x="93725" y="243840"/>
                </a:lnTo>
                <a:lnTo>
                  <a:pt x="62878" y="216342"/>
                </a:lnTo>
                <a:lnTo>
                  <a:pt x="36732" y="186072"/>
                </a:lnTo>
                <a:lnTo>
                  <a:pt x="14604" y="150622"/>
                </a:lnTo>
                <a:lnTo>
                  <a:pt x="924" y="107741"/>
                </a:lnTo>
                <a:lnTo>
                  <a:pt x="0" y="94107"/>
                </a:lnTo>
                <a:lnTo>
                  <a:pt x="7441" y="57489"/>
                </a:lnTo>
                <a:lnTo>
                  <a:pt x="27717" y="27574"/>
                </a:lnTo>
                <a:lnTo>
                  <a:pt x="57757" y="7399"/>
                </a:lnTo>
                <a:lnTo>
                  <a:pt x="94487" y="0"/>
                </a:lnTo>
                <a:close/>
              </a:path>
            </a:pathLst>
          </a:custGeom>
          <a:noFill/>
          <a:ln w="12175" cap="flat" cmpd="sng">
            <a:solidFill>
              <a:srgbClr val="161D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p5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5492" y="3759708"/>
            <a:ext cx="152400" cy="24384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5"/>
          <p:cNvSpPr txBox="1"/>
          <p:nvPr/>
        </p:nvSpPr>
        <p:spPr>
          <a:xfrm>
            <a:off x="10365740" y="1621662"/>
            <a:ext cx="1431290" cy="75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161D1F"/>
                </a:solidFill>
                <a:latin typeface="Arial"/>
                <a:ea typeface="Arial"/>
                <a:cs typeface="Arial"/>
                <a:sym typeface="Arial"/>
              </a:rPr>
              <a:t>Global  </a:t>
            </a:r>
            <a:r>
              <a:rPr lang="en-US" sz="1600" b="1" dirty="0">
                <a:solidFill>
                  <a:srgbClr val="161D1F"/>
                </a:solidFill>
                <a:latin typeface="Arial"/>
                <a:ea typeface="Arial"/>
                <a:cs typeface="Arial"/>
                <a:sym typeface="Arial"/>
              </a:rPr>
              <a:t>manufacturing  </a:t>
            </a:r>
            <a:r>
              <a:rPr lang="en-US" sz="1600" dirty="0">
                <a:solidFill>
                  <a:srgbClr val="161D1F"/>
                </a:solidFill>
                <a:latin typeface="Arial"/>
                <a:ea typeface="Arial"/>
                <a:cs typeface="Arial"/>
                <a:sym typeface="Arial"/>
              </a:rPr>
              <a:t>facilities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5"/>
          <p:cNvSpPr txBox="1"/>
          <p:nvPr/>
        </p:nvSpPr>
        <p:spPr>
          <a:xfrm>
            <a:off x="78739" y="6661649"/>
            <a:ext cx="1523365" cy="1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2022 EnerSys. All Rights Reserved.</a:t>
            </a:r>
            <a:endParaRPr sz="700" b="0" i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5"/>
          <p:cNvSpPr txBox="1"/>
          <p:nvPr/>
        </p:nvSpPr>
        <p:spPr>
          <a:xfrm>
            <a:off x="10365740" y="2916377"/>
            <a:ext cx="1580890" cy="208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161D1F"/>
                </a:solidFill>
                <a:latin typeface="Arial"/>
                <a:ea typeface="Arial"/>
                <a:cs typeface="Arial"/>
                <a:sym typeface="Arial"/>
              </a:rPr>
              <a:t>11,000+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161D1F"/>
                </a:solidFill>
                <a:latin typeface="Arial"/>
                <a:ea typeface="Arial"/>
                <a:cs typeface="Arial"/>
                <a:sym typeface="Arial"/>
              </a:rPr>
              <a:t>employees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161D1F"/>
                </a:solidFill>
                <a:latin typeface="Arial"/>
                <a:ea typeface="Arial"/>
                <a:cs typeface="Arial"/>
                <a:sym typeface="Arial"/>
              </a:rPr>
              <a:t>worldwide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endParaRPr sz="20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161D1F"/>
                </a:solidFill>
                <a:latin typeface="Arial"/>
                <a:ea typeface="Arial"/>
                <a:cs typeface="Arial"/>
                <a:sym typeface="Arial"/>
              </a:rPr>
              <a:t>Headquartered  in </a:t>
            </a:r>
            <a:r>
              <a:rPr lang="en-US" sz="1600" b="1" dirty="0">
                <a:solidFill>
                  <a:srgbClr val="161D1F"/>
                </a:solidFill>
                <a:latin typeface="Arial"/>
                <a:ea typeface="Arial"/>
                <a:cs typeface="Arial"/>
                <a:sym typeface="Arial"/>
              </a:rPr>
              <a:t>Reading, PA </a:t>
            </a:r>
            <a:r>
              <a:rPr lang="en-US" sz="1600" dirty="0">
                <a:solidFill>
                  <a:srgbClr val="161D1F"/>
                </a:solidFill>
                <a:latin typeface="Arial"/>
                <a:ea typeface="Arial"/>
                <a:cs typeface="Arial"/>
                <a:sym typeface="Arial"/>
              </a:rPr>
              <a:t>United States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"/>
          <p:cNvSpPr/>
          <p:nvPr/>
        </p:nvSpPr>
        <p:spPr>
          <a:xfrm>
            <a:off x="815437" y="2511936"/>
            <a:ext cx="1129982" cy="678409"/>
          </a:xfrm>
          <a:prstGeom prst="roundRect">
            <a:avLst>
              <a:gd name="adj" fmla="val 16667"/>
            </a:avLst>
          </a:prstGeom>
          <a:blipFill rotWithShape="1">
            <a:blip r:embed="rId10">
              <a:alphaModFix/>
            </a:blip>
            <a:stretch>
              <a:fillRect/>
            </a:stretch>
          </a:blipFill>
          <a:ln w="2857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5"/>
          <p:cNvSpPr txBox="1"/>
          <p:nvPr/>
        </p:nvSpPr>
        <p:spPr>
          <a:xfrm>
            <a:off x="156480" y="2240468"/>
            <a:ext cx="226679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D20026"/>
                </a:solidFill>
                <a:latin typeface="Arial"/>
                <a:ea typeface="Arial"/>
                <a:cs typeface="Arial"/>
                <a:sym typeface="Arial"/>
              </a:rPr>
              <a:t>Warrensburg, MO, USA</a:t>
            </a:r>
            <a:endParaRPr dirty="0"/>
          </a:p>
        </p:txBody>
      </p:sp>
      <p:cxnSp>
        <p:nvCxnSpPr>
          <p:cNvPr id="284" name="Google Shape;284;p5"/>
          <p:cNvCxnSpPr/>
          <p:nvPr/>
        </p:nvCxnSpPr>
        <p:spPr>
          <a:xfrm>
            <a:off x="1847055" y="3185160"/>
            <a:ext cx="0" cy="243840"/>
          </a:xfrm>
          <a:prstGeom prst="straightConnector1">
            <a:avLst/>
          </a:prstGeom>
          <a:noFill/>
          <a:ln w="2857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5" name="Google Shape;285;p5"/>
          <p:cNvSpPr/>
          <p:nvPr/>
        </p:nvSpPr>
        <p:spPr>
          <a:xfrm>
            <a:off x="840421" y="4327652"/>
            <a:ext cx="1129982" cy="678409"/>
          </a:xfrm>
          <a:prstGeom prst="roundRect">
            <a:avLst>
              <a:gd name="adj" fmla="val 16667"/>
            </a:avLst>
          </a:prstGeom>
          <a:blipFill rotWithShape="1">
            <a:blip r:embed="rId11">
              <a:alphaModFix/>
            </a:blip>
            <a:stretch>
              <a:fillRect/>
            </a:stretch>
          </a:blipFill>
          <a:ln w="2857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6" name="Google Shape;286;p5"/>
          <p:cNvCxnSpPr/>
          <p:nvPr/>
        </p:nvCxnSpPr>
        <p:spPr>
          <a:xfrm>
            <a:off x="1755615" y="3702844"/>
            <a:ext cx="0" cy="624808"/>
          </a:xfrm>
          <a:prstGeom prst="straightConnector1">
            <a:avLst/>
          </a:prstGeom>
          <a:noFill/>
          <a:ln w="2857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7" name="Google Shape;287;p5"/>
          <p:cNvSpPr txBox="1"/>
          <p:nvPr/>
        </p:nvSpPr>
        <p:spPr>
          <a:xfrm>
            <a:off x="-133922" y="5060808"/>
            <a:ext cx="30556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D20026"/>
                </a:solidFill>
                <a:latin typeface="Arial"/>
                <a:ea typeface="Arial"/>
                <a:cs typeface="Arial"/>
                <a:sym typeface="Arial"/>
              </a:rPr>
              <a:t>Springfield, MO, USA</a:t>
            </a:r>
            <a:endParaRPr dirty="0"/>
          </a:p>
        </p:txBody>
      </p:sp>
      <p:cxnSp>
        <p:nvCxnSpPr>
          <p:cNvPr id="289" name="Google Shape;289;p5"/>
          <p:cNvCxnSpPr>
            <a:stCxn id="288" idx="3"/>
          </p:cNvCxnSpPr>
          <p:nvPr/>
        </p:nvCxnSpPr>
        <p:spPr>
          <a:xfrm>
            <a:off x="3928300" y="3160026"/>
            <a:ext cx="234300" cy="0"/>
          </a:xfrm>
          <a:prstGeom prst="straightConnector1">
            <a:avLst/>
          </a:prstGeom>
          <a:noFill/>
          <a:ln w="2857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0" name="Google Shape;290;p5"/>
          <p:cNvSpPr/>
          <p:nvPr/>
        </p:nvSpPr>
        <p:spPr>
          <a:xfrm>
            <a:off x="3467861" y="3827552"/>
            <a:ext cx="1129982" cy="678409"/>
          </a:xfrm>
          <a:prstGeom prst="roundRect">
            <a:avLst>
              <a:gd name="adj" fmla="val 16667"/>
            </a:avLst>
          </a:prstGeom>
          <a:blipFill rotWithShape="1">
            <a:blip r:embed="rId12">
              <a:alphaModFix/>
            </a:blip>
            <a:stretch>
              <a:fillRect/>
            </a:stretch>
          </a:blipFill>
          <a:ln w="2857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1" name="Google Shape;291;p5"/>
          <p:cNvCxnSpPr/>
          <p:nvPr/>
        </p:nvCxnSpPr>
        <p:spPr>
          <a:xfrm rot="10800000">
            <a:off x="4389953" y="3206107"/>
            <a:ext cx="54109" cy="614831"/>
          </a:xfrm>
          <a:prstGeom prst="straightConnector1">
            <a:avLst/>
          </a:prstGeom>
          <a:noFill/>
          <a:ln w="2857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2" name="Google Shape;292;p5"/>
          <p:cNvSpPr txBox="1"/>
          <p:nvPr/>
        </p:nvSpPr>
        <p:spPr>
          <a:xfrm>
            <a:off x="3410410" y="4488707"/>
            <a:ext cx="124488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D20026"/>
                </a:solidFill>
                <a:latin typeface="Arial"/>
                <a:ea typeface="Arial"/>
                <a:cs typeface="Arial"/>
                <a:sym typeface="Arial"/>
              </a:rPr>
              <a:t>Arras, France</a:t>
            </a:r>
            <a:endParaRPr dirty="0"/>
          </a:p>
        </p:txBody>
      </p:sp>
      <p:sp>
        <p:nvSpPr>
          <p:cNvPr id="293" name="Google Shape;293;p5"/>
          <p:cNvSpPr txBox="1"/>
          <p:nvPr/>
        </p:nvSpPr>
        <p:spPr>
          <a:xfrm>
            <a:off x="2627629" y="2541682"/>
            <a:ext cx="1565561" cy="276999"/>
          </a:xfrm>
          <a:prstGeom prst="rect">
            <a:avLst/>
          </a:prstGeom>
          <a:solidFill>
            <a:srgbClr val="FFFFFF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D20026"/>
                </a:solidFill>
                <a:latin typeface="Arial"/>
                <a:ea typeface="Arial"/>
                <a:cs typeface="Arial"/>
                <a:sym typeface="Arial"/>
              </a:rPr>
              <a:t>Newport, Wales, UK</a:t>
            </a:r>
            <a:endParaRPr dirty="0"/>
          </a:p>
        </p:txBody>
      </p:sp>
      <p:cxnSp>
        <p:nvCxnSpPr>
          <p:cNvPr id="299" name="Google Shape;299;p5"/>
          <p:cNvCxnSpPr/>
          <p:nvPr/>
        </p:nvCxnSpPr>
        <p:spPr>
          <a:xfrm rot="10800000">
            <a:off x="1755615" y="3942537"/>
            <a:ext cx="822993" cy="0"/>
          </a:xfrm>
          <a:prstGeom prst="straightConnector1">
            <a:avLst/>
          </a:prstGeom>
          <a:noFill/>
          <a:ln w="2857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" name="Picture 8" descr="A logo of a factory&#10;&#10;Description automatically generated">
            <a:extLst>
              <a:ext uri="{FF2B5EF4-FFF2-40B4-BE49-F238E27FC236}">
                <a16:creationId xmlns:a16="http://schemas.microsoft.com/office/drawing/2014/main" id="{25698304-47FD-5D11-C974-BA53B641C9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05742" y="1526439"/>
            <a:ext cx="914400" cy="914400"/>
          </a:xfrm>
          <a:prstGeom prst="rect">
            <a:avLst/>
          </a:prstGeom>
        </p:spPr>
      </p:pic>
      <p:pic>
        <p:nvPicPr>
          <p:cNvPr id="13" name="Picture 12" descr="A white circle with black background and a couple of people&#10;&#10;Description automatically generated">
            <a:extLst>
              <a:ext uri="{FF2B5EF4-FFF2-40B4-BE49-F238E27FC236}">
                <a16:creationId xmlns:a16="http://schemas.microsoft.com/office/drawing/2014/main" id="{DE672B9A-3903-60E9-C582-E2F1CC96FB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05742" y="2797704"/>
            <a:ext cx="914400" cy="914400"/>
          </a:xfrm>
          <a:prstGeom prst="rect">
            <a:avLst/>
          </a:prstGeom>
        </p:spPr>
      </p:pic>
      <p:pic>
        <p:nvPicPr>
          <p:cNvPr id="15" name="Picture 14" descr="A logo of a building&#10;&#10;Description automatically generated">
            <a:extLst>
              <a:ext uri="{FF2B5EF4-FFF2-40B4-BE49-F238E27FC236}">
                <a16:creationId xmlns:a16="http://schemas.microsoft.com/office/drawing/2014/main" id="{5C67CD6A-69C7-33D2-50E8-AAB61E43D32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05742" y="4083942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2EFEBE7-C2A0-A353-8F7C-0D8574983CB9}"/>
              </a:ext>
            </a:extLst>
          </p:cNvPr>
          <p:cNvSpPr txBox="1"/>
          <p:nvPr/>
        </p:nvSpPr>
        <p:spPr>
          <a:xfrm>
            <a:off x="3928300" y="6111433"/>
            <a:ext cx="5477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Indicates a Thin Plate Pure Lead (TPPL) Manufacturing site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F30F7F-A0C2-D52D-B7E0-19830D41D571}"/>
              </a:ext>
            </a:extLst>
          </p:cNvPr>
          <p:cNvGrpSpPr/>
          <p:nvPr/>
        </p:nvGrpSpPr>
        <p:grpSpPr>
          <a:xfrm>
            <a:off x="3025945" y="3464770"/>
            <a:ext cx="679670" cy="261610"/>
            <a:chOff x="6096000" y="689873"/>
            <a:chExt cx="679670" cy="261610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DB40E4F8-E4F8-ED74-2984-995DEC31394A}"/>
                </a:ext>
              </a:extLst>
            </p:cNvPr>
            <p:cNvSpPr/>
            <p:nvPr/>
          </p:nvSpPr>
          <p:spPr>
            <a:xfrm>
              <a:off x="6096000" y="701749"/>
              <a:ext cx="676940" cy="244549"/>
            </a:xfrm>
            <a:prstGeom prst="roundRect">
              <a:avLst/>
            </a:prstGeom>
            <a:solidFill>
              <a:srgbClr val="DB32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D3C077A-DE90-3D3B-E1DF-A55337C17F20}"/>
                </a:ext>
              </a:extLst>
            </p:cNvPr>
            <p:cNvSpPr txBox="1"/>
            <p:nvPr/>
          </p:nvSpPr>
          <p:spPr>
            <a:xfrm>
              <a:off x="6096000" y="689873"/>
              <a:ext cx="6796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TPPL</a:t>
              </a:r>
            </a:p>
          </p:txBody>
        </p:sp>
      </p:grpSp>
      <p:sp>
        <p:nvSpPr>
          <p:cNvPr id="288" name="Google Shape;288;p5"/>
          <p:cNvSpPr/>
          <p:nvPr/>
        </p:nvSpPr>
        <p:spPr>
          <a:xfrm>
            <a:off x="2798318" y="2820821"/>
            <a:ext cx="1129982" cy="678409"/>
          </a:xfrm>
          <a:prstGeom prst="roundRect">
            <a:avLst>
              <a:gd name="adj" fmla="val 16667"/>
            </a:avLst>
          </a:prstGeom>
          <a:blipFill rotWithShape="1">
            <a:blip r:embed="rId16">
              <a:alphaModFix/>
            </a:blip>
            <a:stretch>
              <a:fillRect/>
            </a:stretch>
          </a:blipFill>
          <a:ln w="2857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8572A3F-7F14-9B28-ECCB-EAD57B2635BF}"/>
              </a:ext>
            </a:extLst>
          </p:cNvPr>
          <p:cNvGrpSpPr/>
          <p:nvPr/>
        </p:nvGrpSpPr>
        <p:grpSpPr>
          <a:xfrm>
            <a:off x="2219659" y="4719413"/>
            <a:ext cx="679670" cy="261610"/>
            <a:chOff x="6096000" y="689873"/>
            <a:chExt cx="679670" cy="261610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C58FD4E6-3012-003B-A823-0AED8D0191CE}"/>
                </a:ext>
              </a:extLst>
            </p:cNvPr>
            <p:cNvSpPr/>
            <p:nvPr/>
          </p:nvSpPr>
          <p:spPr>
            <a:xfrm>
              <a:off x="6096000" y="701749"/>
              <a:ext cx="676940" cy="244549"/>
            </a:xfrm>
            <a:prstGeom prst="roundRect">
              <a:avLst/>
            </a:prstGeom>
            <a:solidFill>
              <a:srgbClr val="DB32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346FB3B-0D4C-7360-B6BF-F5305D5AC008}"/>
                </a:ext>
              </a:extLst>
            </p:cNvPr>
            <p:cNvSpPr txBox="1"/>
            <p:nvPr/>
          </p:nvSpPr>
          <p:spPr>
            <a:xfrm>
              <a:off x="6096000" y="689873"/>
              <a:ext cx="6796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TPPL</a:t>
              </a:r>
            </a:p>
          </p:txBody>
        </p:sp>
      </p:grpSp>
      <p:sp>
        <p:nvSpPr>
          <p:cNvPr id="298" name="Google Shape;298;p5"/>
          <p:cNvSpPr/>
          <p:nvPr/>
        </p:nvSpPr>
        <p:spPr>
          <a:xfrm>
            <a:off x="2031172" y="4059903"/>
            <a:ext cx="1129982" cy="678409"/>
          </a:xfrm>
          <a:prstGeom prst="roundRect">
            <a:avLst>
              <a:gd name="adj" fmla="val 16667"/>
            </a:avLst>
          </a:prstGeom>
          <a:blipFill rotWithShape="1">
            <a:blip r:embed="rId1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857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89B9268-1A85-7B39-9026-F7B6DF80BDC3}"/>
              </a:ext>
            </a:extLst>
          </p:cNvPr>
          <p:cNvGrpSpPr/>
          <p:nvPr/>
        </p:nvGrpSpPr>
        <p:grpSpPr>
          <a:xfrm>
            <a:off x="3248630" y="6132692"/>
            <a:ext cx="679670" cy="261610"/>
            <a:chOff x="6096000" y="689873"/>
            <a:chExt cx="679670" cy="261610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3176505A-F6A0-7C30-F916-312B477F99A6}"/>
                </a:ext>
              </a:extLst>
            </p:cNvPr>
            <p:cNvSpPr/>
            <p:nvPr/>
          </p:nvSpPr>
          <p:spPr>
            <a:xfrm>
              <a:off x="6096000" y="701749"/>
              <a:ext cx="676940" cy="244549"/>
            </a:xfrm>
            <a:prstGeom prst="roundRect">
              <a:avLst/>
            </a:prstGeom>
            <a:solidFill>
              <a:srgbClr val="DB32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187CDA7-7FA0-E916-AEC9-F02196B505F0}"/>
                </a:ext>
              </a:extLst>
            </p:cNvPr>
            <p:cNvSpPr txBox="1"/>
            <p:nvPr/>
          </p:nvSpPr>
          <p:spPr>
            <a:xfrm>
              <a:off x="6096000" y="689873"/>
              <a:ext cx="67967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</a:rPr>
                <a:t>TPPL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"/>
          <p:cNvSpPr txBox="1">
            <a:spLocks noGrp="1"/>
          </p:cNvSpPr>
          <p:nvPr>
            <p:ph type="body" idx="2"/>
          </p:nvPr>
        </p:nvSpPr>
        <p:spPr>
          <a:xfrm>
            <a:off x="382325" y="224658"/>
            <a:ext cx="11296650" cy="1005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4037"/>
              </a:buClr>
              <a:buSzPts val="3200"/>
              <a:buNone/>
            </a:pPr>
            <a:r>
              <a:rPr lang="en-US" b="1" dirty="0">
                <a:solidFill>
                  <a:srgbClr val="EE4037"/>
                </a:solidFill>
              </a:rPr>
              <a:t>EnerSys Specialty</a:t>
            </a:r>
            <a:endParaRPr dirty="0"/>
          </a:p>
        </p:txBody>
      </p:sp>
      <p:grpSp>
        <p:nvGrpSpPr>
          <p:cNvPr id="186" name="Google Shape;186;p4"/>
          <p:cNvGrpSpPr/>
          <p:nvPr/>
        </p:nvGrpSpPr>
        <p:grpSpPr>
          <a:xfrm rot="5400000">
            <a:off x="10336920" y="1298702"/>
            <a:ext cx="346075" cy="346075"/>
            <a:chOff x="2685287" y="5015483"/>
            <a:chExt cx="346075" cy="346075"/>
          </a:xfrm>
        </p:grpSpPr>
        <p:sp>
          <p:nvSpPr>
            <p:cNvPr id="187" name="Google Shape;187;p4"/>
            <p:cNvSpPr/>
            <p:nvPr/>
          </p:nvSpPr>
          <p:spPr>
            <a:xfrm>
              <a:off x="2685287" y="5015483"/>
              <a:ext cx="346075" cy="346075"/>
            </a:xfrm>
            <a:custGeom>
              <a:avLst/>
              <a:gdLst/>
              <a:ahLst/>
              <a:cxnLst/>
              <a:rect l="l" t="t" r="r" b="b"/>
              <a:pathLst>
                <a:path w="346075" h="346075" extrusionOk="0">
                  <a:moveTo>
                    <a:pt x="172974" y="0"/>
                  </a:moveTo>
                  <a:lnTo>
                    <a:pt x="0" y="0"/>
                  </a:lnTo>
                  <a:lnTo>
                    <a:pt x="172974" y="172974"/>
                  </a:lnTo>
                  <a:lnTo>
                    <a:pt x="0" y="345948"/>
                  </a:lnTo>
                  <a:lnTo>
                    <a:pt x="172974" y="345948"/>
                  </a:lnTo>
                  <a:lnTo>
                    <a:pt x="345948" y="172974"/>
                  </a:lnTo>
                  <a:lnTo>
                    <a:pt x="172974" y="0"/>
                  </a:lnTo>
                  <a:close/>
                </a:path>
              </a:pathLst>
            </a:custGeom>
            <a:solidFill>
              <a:srgbClr val="EE403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2685287" y="5015483"/>
              <a:ext cx="346075" cy="346075"/>
            </a:xfrm>
            <a:custGeom>
              <a:avLst/>
              <a:gdLst/>
              <a:ahLst/>
              <a:cxnLst/>
              <a:rect l="l" t="t" r="r" b="b"/>
              <a:pathLst>
                <a:path w="346075" h="346075" extrusionOk="0">
                  <a:moveTo>
                    <a:pt x="0" y="0"/>
                  </a:moveTo>
                  <a:lnTo>
                    <a:pt x="172974" y="0"/>
                  </a:lnTo>
                  <a:lnTo>
                    <a:pt x="345948" y="172974"/>
                  </a:lnTo>
                  <a:lnTo>
                    <a:pt x="172974" y="345948"/>
                  </a:lnTo>
                  <a:lnTo>
                    <a:pt x="0" y="345948"/>
                  </a:lnTo>
                  <a:lnTo>
                    <a:pt x="172974" y="17297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50C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9" name="Google Shape;189;p4"/>
          <p:cNvSpPr txBox="1"/>
          <p:nvPr/>
        </p:nvSpPr>
        <p:spPr>
          <a:xfrm>
            <a:off x="9599281" y="1291851"/>
            <a:ext cx="883919" cy="28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EE4037"/>
                </a:solidFill>
                <a:latin typeface="Calibri"/>
                <a:ea typeface="Calibri"/>
                <a:cs typeface="Calibri"/>
                <a:sym typeface="Calibri"/>
              </a:rPr>
              <a:t>SPACE</a:t>
            </a:r>
            <a:endParaRPr sz="1800" dirty="0">
              <a:solidFill>
                <a:srgbClr val="EE403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7726" y="3007660"/>
            <a:ext cx="2085018" cy="1239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4"/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4295" y="3007661"/>
            <a:ext cx="2085019" cy="12264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3" name="Google Shape;193;p4"/>
          <p:cNvGrpSpPr/>
          <p:nvPr/>
        </p:nvGrpSpPr>
        <p:grpSpPr>
          <a:xfrm rot="5400000">
            <a:off x="6200452" y="1292603"/>
            <a:ext cx="346075" cy="347980"/>
            <a:chOff x="2694431" y="2339340"/>
            <a:chExt cx="346075" cy="347980"/>
          </a:xfrm>
        </p:grpSpPr>
        <p:sp>
          <p:nvSpPr>
            <p:cNvPr id="194" name="Google Shape;194;p4"/>
            <p:cNvSpPr/>
            <p:nvPr/>
          </p:nvSpPr>
          <p:spPr>
            <a:xfrm>
              <a:off x="2694431" y="2339340"/>
              <a:ext cx="346075" cy="347980"/>
            </a:xfrm>
            <a:custGeom>
              <a:avLst/>
              <a:gdLst/>
              <a:ahLst/>
              <a:cxnLst/>
              <a:rect l="l" t="t" r="r" b="b"/>
              <a:pathLst>
                <a:path w="346075" h="347980" extrusionOk="0">
                  <a:moveTo>
                    <a:pt x="172974" y="0"/>
                  </a:moveTo>
                  <a:lnTo>
                    <a:pt x="0" y="0"/>
                  </a:lnTo>
                  <a:lnTo>
                    <a:pt x="172974" y="173736"/>
                  </a:lnTo>
                  <a:lnTo>
                    <a:pt x="0" y="347472"/>
                  </a:lnTo>
                  <a:lnTo>
                    <a:pt x="172974" y="347472"/>
                  </a:lnTo>
                  <a:lnTo>
                    <a:pt x="345948" y="173736"/>
                  </a:lnTo>
                  <a:lnTo>
                    <a:pt x="172974" y="0"/>
                  </a:lnTo>
                  <a:close/>
                </a:path>
              </a:pathLst>
            </a:custGeom>
            <a:solidFill>
              <a:srgbClr val="EE403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2694431" y="2339340"/>
              <a:ext cx="346075" cy="347980"/>
            </a:xfrm>
            <a:custGeom>
              <a:avLst/>
              <a:gdLst/>
              <a:ahLst/>
              <a:cxnLst/>
              <a:rect l="l" t="t" r="r" b="b"/>
              <a:pathLst>
                <a:path w="346075" h="347980" extrusionOk="0">
                  <a:moveTo>
                    <a:pt x="0" y="0"/>
                  </a:moveTo>
                  <a:lnTo>
                    <a:pt x="172974" y="0"/>
                  </a:lnTo>
                  <a:lnTo>
                    <a:pt x="345948" y="173736"/>
                  </a:lnTo>
                  <a:lnTo>
                    <a:pt x="172974" y="347472"/>
                  </a:lnTo>
                  <a:lnTo>
                    <a:pt x="0" y="347472"/>
                  </a:lnTo>
                  <a:lnTo>
                    <a:pt x="172974" y="17373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50C2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6" name="Google Shape;196;p4"/>
          <p:cNvSpPr txBox="1"/>
          <p:nvPr/>
        </p:nvSpPr>
        <p:spPr>
          <a:xfrm>
            <a:off x="5181913" y="1290508"/>
            <a:ext cx="1227455" cy="290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EE4037"/>
                </a:solidFill>
                <a:latin typeface="Calibri"/>
                <a:ea typeface="Calibri"/>
                <a:cs typeface="Calibri"/>
                <a:sym typeface="Calibri"/>
              </a:rPr>
              <a:t>DEFENSE</a:t>
            </a:r>
            <a:endParaRPr sz="1800" dirty="0">
              <a:solidFill>
                <a:srgbClr val="EE403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5886" y="1659034"/>
            <a:ext cx="2085018" cy="123395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4"/>
          <p:cNvSpPr txBox="1"/>
          <p:nvPr/>
        </p:nvSpPr>
        <p:spPr>
          <a:xfrm>
            <a:off x="-35561" y="6661649"/>
            <a:ext cx="1523365" cy="124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2021 EnerSys. All Rights Reserved.</a:t>
            </a:r>
            <a:endParaRPr sz="700" b="0" i="1" dirty="0">
              <a:solidFill>
                <a:srgbClr val="2936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0" name="Google Shape;200;p4"/>
          <p:cNvGrpSpPr/>
          <p:nvPr/>
        </p:nvGrpSpPr>
        <p:grpSpPr>
          <a:xfrm rot="5400000">
            <a:off x="2586224" y="1292078"/>
            <a:ext cx="346075" cy="346075"/>
            <a:chOff x="2685287" y="5015483"/>
            <a:chExt cx="346075" cy="346075"/>
          </a:xfrm>
        </p:grpSpPr>
        <p:sp>
          <p:nvSpPr>
            <p:cNvPr id="201" name="Google Shape;201;p4"/>
            <p:cNvSpPr/>
            <p:nvPr/>
          </p:nvSpPr>
          <p:spPr>
            <a:xfrm>
              <a:off x="2685287" y="5015483"/>
              <a:ext cx="346075" cy="346075"/>
            </a:xfrm>
            <a:custGeom>
              <a:avLst/>
              <a:gdLst/>
              <a:ahLst/>
              <a:cxnLst/>
              <a:rect l="l" t="t" r="r" b="b"/>
              <a:pathLst>
                <a:path w="346075" h="346075" extrusionOk="0">
                  <a:moveTo>
                    <a:pt x="172974" y="0"/>
                  </a:moveTo>
                  <a:lnTo>
                    <a:pt x="0" y="0"/>
                  </a:lnTo>
                  <a:lnTo>
                    <a:pt x="172974" y="172974"/>
                  </a:lnTo>
                  <a:lnTo>
                    <a:pt x="0" y="345948"/>
                  </a:lnTo>
                  <a:lnTo>
                    <a:pt x="172974" y="345948"/>
                  </a:lnTo>
                  <a:lnTo>
                    <a:pt x="345948" y="172974"/>
                  </a:lnTo>
                  <a:lnTo>
                    <a:pt x="172974" y="0"/>
                  </a:lnTo>
                  <a:close/>
                </a:path>
              </a:pathLst>
            </a:custGeom>
            <a:solidFill>
              <a:srgbClr val="EE403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2685287" y="5015483"/>
              <a:ext cx="346075" cy="346075"/>
            </a:xfrm>
            <a:custGeom>
              <a:avLst/>
              <a:gdLst/>
              <a:ahLst/>
              <a:cxnLst/>
              <a:rect l="l" t="t" r="r" b="b"/>
              <a:pathLst>
                <a:path w="346075" h="346075" extrusionOk="0">
                  <a:moveTo>
                    <a:pt x="0" y="0"/>
                  </a:moveTo>
                  <a:lnTo>
                    <a:pt x="172974" y="0"/>
                  </a:lnTo>
                  <a:lnTo>
                    <a:pt x="345948" y="172974"/>
                  </a:lnTo>
                  <a:lnTo>
                    <a:pt x="172974" y="345948"/>
                  </a:lnTo>
                  <a:lnTo>
                    <a:pt x="0" y="345948"/>
                  </a:lnTo>
                  <a:lnTo>
                    <a:pt x="172974" y="17297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E40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3" name="Google Shape;203;p4"/>
          <p:cNvSpPr txBox="1"/>
          <p:nvPr/>
        </p:nvSpPr>
        <p:spPr>
          <a:xfrm>
            <a:off x="649298" y="1290508"/>
            <a:ext cx="2393205" cy="28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EE4037"/>
                </a:solidFill>
                <a:latin typeface="Calibri"/>
                <a:ea typeface="Calibri"/>
                <a:cs typeface="Calibri"/>
                <a:sym typeface="Calibri"/>
              </a:rPr>
              <a:t>TRANSPORTATION</a:t>
            </a:r>
            <a:endParaRPr sz="1800" dirty="0">
              <a:solidFill>
                <a:srgbClr val="EE403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4" name="Google Shape;204;p4"/>
          <p:cNvGrpSpPr/>
          <p:nvPr/>
        </p:nvGrpSpPr>
        <p:grpSpPr>
          <a:xfrm>
            <a:off x="654220" y="1594974"/>
            <a:ext cx="1972297" cy="1298014"/>
            <a:chOff x="1782444" y="3223117"/>
            <a:chExt cx="2142077" cy="1409750"/>
          </a:xfrm>
        </p:grpSpPr>
        <p:pic>
          <p:nvPicPr>
            <p:cNvPr id="205" name="Google Shape;205;p4" descr="A group of cars&#10;&#10;Description automatically generated with low confidenc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82444" y="3824633"/>
              <a:ext cx="2134818" cy="808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4" descr="A picture containing truck, road, transport, parked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36005" y="3223117"/>
              <a:ext cx="2088516" cy="9398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7" name="Google Shape;207;p4" descr="A tractor in a field&#10;&#10;Description automatically generated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300" y="1666544"/>
            <a:ext cx="2088516" cy="1226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4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298" y="3007661"/>
            <a:ext cx="2088516" cy="1226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"/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300" y="3007661"/>
            <a:ext cx="2088516" cy="1226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4"/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298" y="4343468"/>
            <a:ext cx="2088516" cy="1226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4"/>
          <p:cNvPicPr preferRelativeResize="0"/>
          <p:nvPr/>
        </p:nvPicPr>
        <p:blipFill rotWithShape="1">
          <a:blip r:embed="rId1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0787" y="4343468"/>
            <a:ext cx="2088516" cy="12264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" name="Google Shape;212;p4"/>
          <p:cNvCxnSpPr/>
          <p:nvPr/>
        </p:nvCxnSpPr>
        <p:spPr>
          <a:xfrm>
            <a:off x="5029661" y="1333819"/>
            <a:ext cx="0" cy="4470081"/>
          </a:xfrm>
          <a:prstGeom prst="straightConnector1">
            <a:avLst/>
          </a:prstGeom>
          <a:noFill/>
          <a:ln w="28575" cap="flat" cmpd="sng">
            <a:solidFill>
              <a:srgbClr val="EE403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3" name="Google Shape;213;p4"/>
          <p:cNvCxnSpPr/>
          <p:nvPr/>
        </p:nvCxnSpPr>
        <p:spPr>
          <a:xfrm>
            <a:off x="9512761" y="1333819"/>
            <a:ext cx="0" cy="4470081"/>
          </a:xfrm>
          <a:prstGeom prst="straightConnector1">
            <a:avLst/>
          </a:prstGeom>
          <a:noFill/>
          <a:ln w="28575" cap="flat" cmpd="sng">
            <a:solidFill>
              <a:srgbClr val="EE403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8" name="Google Shape;198;p4"/>
          <p:cNvPicPr preferRelativeResize="0"/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0286" y="1666544"/>
            <a:ext cx="2066251" cy="1226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5;p4">
            <a:extLst>
              <a:ext uri="{FF2B5EF4-FFF2-40B4-BE49-F238E27FC236}">
                <a16:creationId xmlns:a16="http://schemas.microsoft.com/office/drawing/2014/main" id="{0B8BF0BB-E88C-9DE6-6F6F-C1F20AD62D23}"/>
              </a:ext>
            </a:extLst>
          </p:cNvPr>
          <p:cNvPicPr preferRelativeResize="0"/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7649" y="1666544"/>
            <a:ext cx="2082799" cy="1226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92;p4">
            <a:extLst>
              <a:ext uri="{FF2B5EF4-FFF2-40B4-BE49-F238E27FC236}">
                <a16:creationId xmlns:a16="http://schemas.microsoft.com/office/drawing/2014/main" id="{E86A1970-73E3-BDDD-664B-7945D318DD11}"/>
              </a:ext>
            </a:extLst>
          </p:cNvPr>
          <p:cNvPicPr preferRelativeResize="0"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4295" y="4354680"/>
            <a:ext cx="2085019" cy="1226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91;p4">
            <a:extLst>
              <a:ext uri="{FF2B5EF4-FFF2-40B4-BE49-F238E27FC236}">
                <a16:creationId xmlns:a16="http://schemas.microsoft.com/office/drawing/2014/main" id="{4FAA824E-C72B-787E-4C1D-56A5A6454BC2}"/>
              </a:ext>
            </a:extLst>
          </p:cNvPr>
          <p:cNvPicPr preferRelativeResize="0"/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7726" y="4344847"/>
            <a:ext cx="2085018" cy="1239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5;p4">
            <a:extLst>
              <a:ext uri="{FF2B5EF4-FFF2-40B4-BE49-F238E27FC236}">
                <a16:creationId xmlns:a16="http://schemas.microsoft.com/office/drawing/2014/main" id="{8A4BA0F5-65BF-C5FD-7F3F-270D5C64FDB5}"/>
              </a:ext>
            </a:extLst>
          </p:cNvPr>
          <p:cNvPicPr preferRelativeResize="0"/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7649" y="3013563"/>
            <a:ext cx="2082799" cy="1226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85;p4">
            <a:extLst>
              <a:ext uri="{FF2B5EF4-FFF2-40B4-BE49-F238E27FC236}">
                <a16:creationId xmlns:a16="http://schemas.microsoft.com/office/drawing/2014/main" id="{EC389F28-F36B-464D-88ED-995D3FF6BD20}"/>
              </a:ext>
            </a:extLst>
          </p:cNvPr>
          <p:cNvPicPr preferRelativeResize="0"/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7649" y="4341620"/>
            <a:ext cx="2082799" cy="1239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13BB3E-B668-37DD-155F-54832B315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0D35-BF70-4F0A-94B0-905ED644343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23E879-726E-0A29-ECA2-608F62C19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ODYSSEY Connect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456C4-4CC9-E3C8-EBB4-336B553510C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Large National Fleet Case Study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1BA8F60-DC74-42F3-B1A6-963CF5EDAA16}"/>
              </a:ext>
            </a:extLst>
          </p:cNvPr>
          <p:cNvGraphicFramePr/>
          <p:nvPr/>
        </p:nvGraphicFramePr>
        <p:xfrm>
          <a:off x="5943599" y="1392388"/>
          <a:ext cx="5943597" cy="4032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79E62E8-A1B0-6B44-4172-827A4BD99C45}"/>
              </a:ext>
            </a:extLst>
          </p:cNvPr>
          <p:cNvSpPr txBox="1"/>
          <p:nvPr/>
        </p:nvSpPr>
        <p:spPr>
          <a:xfrm>
            <a:off x="304800" y="1877853"/>
            <a:ext cx="5503333" cy="306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“Enersys GRP31 ACE batteries have been paramount in our 12v electrical system evaluations. We have used them in tractors, APUs, liftgate trailers, and even battery charger evaluations. Insight into how a battery is surviving is the value ACE has brought us. 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While analyzing battery temp in an under-cab battery box application, we can see the internal battery temp rather than the surface temp, allowing us to focus on how to isolate/direct heat for maximum temp reduction.”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546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13BB3E-B668-37DD-155F-54832B315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0D35-BF70-4F0A-94B0-905ED644343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23E879-726E-0A29-ECA2-608F62C19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ODYSSEY Connect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456C4-4CC9-E3C8-EBB4-336B553510C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Large National Fleet Case Study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9E62E8-A1B0-6B44-4172-827A4BD99C45}"/>
              </a:ext>
            </a:extLst>
          </p:cNvPr>
          <p:cNvSpPr txBox="1"/>
          <p:nvPr/>
        </p:nvSpPr>
        <p:spPr>
          <a:xfrm>
            <a:off x="304799" y="1167927"/>
            <a:ext cx="11582397" cy="206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“ACE has also been used for voltage drop and battery pack balance investigations. Reviewing historical raw ACE data allows us to see system inefficiencies from certain batteries in a pack carrying most of the starting load to batteries that are not receiving full charge.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Increasing battery life is very important to us in providing customers increased uptime as well as aiding our sustainability efforts. ACE gives us the data to do so.”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B4A97B-77D4-3193-32DE-77B3A31BF8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779" y="3480418"/>
            <a:ext cx="7954441" cy="29586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2145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723493-2D17-AB3F-9A44-11B12BA76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96" y="999197"/>
            <a:ext cx="11837008" cy="503584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4D099F-7499-C214-8014-B255A3F38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0D35-BF70-4F0A-94B0-905ED644343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135AE4-1147-534C-913B-6AD56CC14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ODYSSEY Connect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A5D8C-C868-4D94-6DDA-36F6A4AB2188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In Transportation applications engine cranks are captured in the engine crank matrix   </a:t>
            </a:r>
          </a:p>
        </p:txBody>
      </p:sp>
    </p:spTree>
    <p:extLst>
      <p:ext uri="{BB962C8B-B14F-4D97-AF65-F5344CB8AC3E}">
        <p14:creationId xmlns:p14="http://schemas.microsoft.com/office/powerpoint/2010/main" val="746535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FA42A4-F235-1EDA-8DDA-50AED358CB26}"/>
              </a:ext>
            </a:extLst>
          </p:cNvPr>
          <p:cNvSpPr/>
          <p:nvPr/>
        </p:nvSpPr>
        <p:spPr>
          <a:xfrm>
            <a:off x="0" y="374928"/>
            <a:ext cx="12192000" cy="143457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79D066-C1EC-F0C0-E134-61546116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0D35-BF70-4F0A-94B0-905ED644343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8195C32-F177-F188-37CE-5146AADE53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235" y="374928"/>
            <a:ext cx="3908765" cy="14345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A464E2-0D76-7DB0-766D-4C5129F8946B}"/>
              </a:ext>
            </a:extLst>
          </p:cNvPr>
          <p:cNvSpPr txBox="1"/>
          <p:nvPr/>
        </p:nvSpPr>
        <p:spPr>
          <a:xfrm>
            <a:off x="5139267" y="769048"/>
            <a:ext cx="6891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Battery + Sensor + App</a:t>
            </a:r>
          </a:p>
        </p:txBody>
      </p:sp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157DFF96-FEAC-B466-216A-3467E91F97D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067" y="1816986"/>
            <a:ext cx="8719933" cy="4666086"/>
          </a:xfrm>
          <a:prstGeom prst="rect">
            <a:avLst/>
          </a:prstGeom>
        </p:spPr>
      </p:pic>
      <p:pic>
        <p:nvPicPr>
          <p:cNvPr id="9" name="Picture 8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45B1F62-B3A6-31E4-B0A4-52AD259269C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1" y="1809501"/>
            <a:ext cx="3386935" cy="4368171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FC15E85-DA2A-DCB0-C1F4-81CA95FDAB5B}"/>
              </a:ext>
            </a:extLst>
          </p:cNvPr>
          <p:cNvSpPr/>
          <p:nvPr/>
        </p:nvSpPr>
        <p:spPr>
          <a:xfrm>
            <a:off x="4812632" y="4983501"/>
            <a:ext cx="7382896" cy="1782951"/>
          </a:xfrm>
          <a:custGeom>
            <a:avLst/>
            <a:gdLst>
              <a:gd name="connsiteX0" fmla="*/ 4907704 w 7949355"/>
              <a:gd name="connsiteY0" fmla="*/ 866304 h 1619353"/>
              <a:gd name="connsiteX1" fmla="*/ 7949355 w 7949355"/>
              <a:gd name="connsiteY1" fmla="*/ 0 h 1619353"/>
              <a:gd name="connsiteX2" fmla="*/ 7949355 w 7949355"/>
              <a:gd name="connsiteY2" fmla="*/ 1619353 h 1619353"/>
              <a:gd name="connsiteX3" fmla="*/ 0 w 7949355"/>
              <a:gd name="connsiteY3" fmla="*/ 1619353 h 1619353"/>
              <a:gd name="connsiteX4" fmla="*/ 4907704 w 7949355"/>
              <a:gd name="connsiteY4" fmla="*/ 866304 h 161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49355" h="1619353">
                <a:moveTo>
                  <a:pt x="4907704" y="866304"/>
                </a:moveTo>
                <a:cubicBezTo>
                  <a:pt x="7665962" y="155282"/>
                  <a:pt x="7949355" y="0"/>
                  <a:pt x="7949355" y="0"/>
                </a:cubicBezTo>
                <a:lnTo>
                  <a:pt x="7949355" y="1619353"/>
                </a:lnTo>
                <a:lnTo>
                  <a:pt x="0" y="1619353"/>
                </a:lnTo>
                <a:cubicBezTo>
                  <a:pt x="0" y="1619353"/>
                  <a:pt x="2345865" y="1526539"/>
                  <a:pt x="4907704" y="866304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>
                  <a:lumMod val="75000"/>
                </a:schemeClr>
              </a:gs>
              <a:gs pos="26000">
                <a:schemeClr val="bg2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019F60B-8F82-E042-DC1E-9FA4D10C3661}"/>
              </a:ext>
            </a:extLst>
          </p:cNvPr>
          <p:cNvSpPr txBox="1">
            <a:spLocks/>
          </p:cNvSpPr>
          <p:nvPr/>
        </p:nvSpPr>
        <p:spPr>
          <a:xfrm>
            <a:off x="8610600" y="6642554"/>
            <a:ext cx="3581400" cy="2154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800" kern="120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BA0D35-BF70-4F0A-94B0-905ED644343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9A8216-584E-6351-4B93-06368A173F8B}"/>
              </a:ext>
            </a:extLst>
          </p:cNvPr>
          <p:cNvSpPr txBox="1"/>
          <p:nvPr/>
        </p:nvSpPr>
        <p:spPr>
          <a:xfrm>
            <a:off x="0" y="6620256"/>
            <a:ext cx="3362325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700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© 2022 EnerSys. All Rights Reserved.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128901-B973-3A9D-1383-5597F50B982B}"/>
              </a:ext>
            </a:extLst>
          </p:cNvPr>
          <p:cNvSpPr/>
          <p:nvPr/>
        </p:nvSpPr>
        <p:spPr>
          <a:xfrm>
            <a:off x="3049" y="5452497"/>
            <a:ext cx="12188951" cy="1405503"/>
          </a:xfrm>
          <a:custGeom>
            <a:avLst/>
            <a:gdLst>
              <a:gd name="connsiteX0" fmla="*/ 0 w 12185904"/>
              <a:gd name="connsiteY0" fmla="*/ 555740 h 1276538"/>
              <a:gd name="connsiteX1" fmla="*/ 6863396 w 12185904"/>
              <a:gd name="connsiteY1" fmla="*/ 815517 h 1276538"/>
              <a:gd name="connsiteX2" fmla="*/ 12185905 w 12185904"/>
              <a:gd name="connsiteY2" fmla="*/ 0 h 1276538"/>
              <a:gd name="connsiteX3" fmla="*/ 12185905 w 12185904"/>
              <a:gd name="connsiteY3" fmla="*/ 1276539 h 1276538"/>
              <a:gd name="connsiteX4" fmla="*/ 0 w 12185904"/>
              <a:gd name="connsiteY4" fmla="*/ 1276539 h 127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5904" h="1276538">
                <a:moveTo>
                  <a:pt x="0" y="555740"/>
                </a:moveTo>
                <a:cubicBezTo>
                  <a:pt x="0" y="555740"/>
                  <a:pt x="2527557" y="1198961"/>
                  <a:pt x="6863396" y="815517"/>
                </a:cubicBezTo>
                <a:cubicBezTo>
                  <a:pt x="9766651" y="558660"/>
                  <a:pt x="12185905" y="0"/>
                  <a:pt x="12185905" y="0"/>
                </a:cubicBezTo>
                <a:lnTo>
                  <a:pt x="12185905" y="1276539"/>
                </a:lnTo>
                <a:lnTo>
                  <a:pt x="0" y="1276539"/>
                </a:lnTo>
                <a:close/>
              </a:path>
            </a:pathLst>
          </a:custGeom>
          <a:solidFill>
            <a:schemeClr val="accent1"/>
          </a:solidFill>
          <a:ln w="126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E7036FE3-58DA-1EFA-49BF-821A40DCF65B}"/>
              </a:ext>
            </a:extLst>
          </p:cNvPr>
          <p:cNvSpPr/>
          <p:nvPr/>
        </p:nvSpPr>
        <p:spPr>
          <a:xfrm>
            <a:off x="4244185" y="5452497"/>
            <a:ext cx="7960968" cy="1407565"/>
          </a:xfrm>
          <a:custGeom>
            <a:avLst/>
            <a:gdLst>
              <a:gd name="connsiteX0" fmla="*/ 0 w 7951343"/>
              <a:gd name="connsiteY0" fmla="*/ 0 h 1782951"/>
              <a:gd name="connsiteX1" fmla="*/ 7951343 w 7951343"/>
              <a:gd name="connsiteY1" fmla="*/ 0 h 1782951"/>
              <a:gd name="connsiteX2" fmla="*/ 7951343 w 7951343"/>
              <a:gd name="connsiteY2" fmla="*/ 1782951 h 1782951"/>
              <a:gd name="connsiteX3" fmla="*/ 0 w 7951343"/>
              <a:gd name="connsiteY3" fmla="*/ 1782951 h 1782951"/>
              <a:gd name="connsiteX4" fmla="*/ 0 w 7951343"/>
              <a:gd name="connsiteY4" fmla="*/ 0 h 1782951"/>
              <a:gd name="connsiteX0" fmla="*/ 4706754 w 7951343"/>
              <a:gd name="connsiteY0" fmla="*/ 1001027 h 1782951"/>
              <a:gd name="connsiteX1" fmla="*/ 7951343 w 7951343"/>
              <a:gd name="connsiteY1" fmla="*/ 0 h 1782951"/>
              <a:gd name="connsiteX2" fmla="*/ 7951343 w 7951343"/>
              <a:gd name="connsiteY2" fmla="*/ 1782951 h 1782951"/>
              <a:gd name="connsiteX3" fmla="*/ 0 w 7951343"/>
              <a:gd name="connsiteY3" fmla="*/ 1782951 h 1782951"/>
              <a:gd name="connsiteX4" fmla="*/ 4706754 w 7951343"/>
              <a:gd name="connsiteY4" fmla="*/ 1001027 h 1782951"/>
              <a:gd name="connsiteX0" fmla="*/ 4706754 w 7951343"/>
              <a:gd name="connsiteY0" fmla="*/ 616016 h 1397940"/>
              <a:gd name="connsiteX1" fmla="*/ 7932092 w 7951343"/>
              <a:gd name="connsiteY1" fmla="*/ 0 h 1397940"/>
              <a:gd name="connsiteX2" fmla="*/ 7951343 w 7951343"/>
              <a:gd name="connsiteY2" fmla="*/ 1397940 h 1397940"/>
              <a:gd name="connsiteX3" fmla="*/ 0 w 7951343"/>
              <a:gd name="connsiteY3" fmla="*/ 1397940 h 1397940"/>
              <a:gd name="connsiteX4" fmla="*/ 4706754 w 7951343"/>
              <a:gd name="connsiteY4" fmla="*/ 616016 h 1397940"/>
              <a:gd name="connsiteX0" fmla="*/ 4706754 w 7951343"/>
              <a:gd name="connsiteY0" fmla="*/ 616016 h 1397940"/>
              <a:gd name="connsiteX1" fmla="*/ 7932092 w 7951343"/>
              <a:gd name="connsiteY1" fmla="*/ 0 h 1397940"/>
              <a:gd name="connsiteX2" fmla="*/ 7951343 w 7951343"/>
              <a:gd name="connsiteY2" fmla="*/ 1397940 h 1397940"/>
              <a:gd name="connsiteX3" fmla="*/ 0 w 7951343"/>
              <a:gd name="connsiteY3" fmla="*/ 1397940 h 1397940"/>
              <a:gd name="connsiteX4" fmla="*/ 4706754 w 7951343"/>
              <a:gd name="connsiteY4" fmla="*/ 616016 h 1397940"/>
              <a:gd name="connsiteX0" fmla="*/ 4706754 w 7951343"/>
              <a:gd name="connsiteY0" fmla="*/ 616016 h 1397940"/>
              <a:gd name="connsiteX1" fmla="*/ 7932092 w 7951343"/>
              <a:gd name="connsiteY1" fmla="*/ 0 h 1397940"/>
              <a:gd name="connsiteX2" fmla="*/ 7951343 w 7951343"/>
              <a:gd name="connsiteY2" fmla="*/ 1397940 h 1397940"/>
              <a:gd name="connsiteX3" fmla="*/ 0 w 7951343"/>
              <a:gd name="connsiteY3" fmla="*/ 1397940 h 1397940"/>
              <a:gd name="connsiteX4" fmla="*/ 4706754 w 7951343"/>
              <a:gd name="connsiteY4" fmla="*/ 616016 h 1397940"/>
              <a:gd name="connsiteX0" fmla="*/ 4706754 w 7951343"/>
              <a:gd name="connsiteY0" fmla="*/ 616016 h 1397940"/>
              <a:gd name="connsiteX1" fmla="*/ 7932092 w 7951343"/>
              <a:gd name="connsiteY1" fmla="*/ 0 h 1397940"/>
              <a:gd name="connsiteX2" fmla="*/ 7951343 w 7951343"/>
              <a:gd name="connsiteY2" fmla="*/ 1397940 h 1397940"/>
              <a:gd name="connsiteX3" fmla="*/ 0 w 7951343"/>
              <a:gd name="connsiteY3" fmla="*/ 1397940 h 1397940"/>
              <a:gd name="connsiteX4" fmla="*/ 4706754 w 7951343"/>
              <a:gd name="connsiteY4" fmla="*/ 616016 h 1397940"/>
              <a:gd name="connsiteX0" fmla="*/ 4706754 w 7951343"/>
              <a:gd name="connsiteY0" fmla="*/ 616016 h 1397940"/>
              <a:gd name="connsiteX1" fmla="*/ 7932092 w 7951343"/>
              <a:gd name="connsiteY1" fmla="*/ 0 h 1397940"/>
              <a:gd name="connsiteX2" fmla="*/ 7951343 w 7951343"/>
              <a:gd name="connsiteY2" fmla="*/ 1397940 h 1397940"/>
              <a:gd name="connsiteX3" fmla="*/ 0 w 7951343"/>
              <a:gd name="connsiteY3" fmla="*/ 1397940 h 1397940"/>
              <a:gd name="connsiteX4" fmla="*/ 4706754 w 7951343"/>
              <a:gd name="connsiteY4" fmla="*/ 616016 h 1397940"/>
              <a:gd name="connsiteX0" fmla="*/ 4706754 w 7951343"/>
              <a:gd name="connsiteY0" fmla="*/ 616016 h 1397940"/>
              <a:gd name="connsiteX1" fmla="*/ 7932092 w 7951343"/>
              <a:gd name="connsiteY1" fmla="*/ 0 h 1397940"/>
              <a:gd name="connsiteX2" fmla="*/ 7951343 w 7951343"/>
              <a:gd name="connsiteY2" fmla="*/ 1397940 h 1397940"/>
              <a:gd name="connsiteX3" fmla="*/ 0 w 7951343"/>
              <a:gd name="connsiteY3" fmla="*/ 1397940 h 1397940"/>
              <a:gd name="connsiteX4" fmla="*/ 4706754 w 7951343"/>
              <a:gd name="connsiteY4" fmla="*/ 616016 h 1397940"/>
              <a:gd name="connsiteX0" fmla="*/ 4706754 w 7951343"/>
              <a:gd name="connsiteY0" fmla="*/ 616016 h 1397940"/>
              <a:gd name="connsiteX1" fmla="*/ 7951342 w 7951343"/>
              <a:gd name="connsiteY1" fmla="*/ 0 h 1397940"/>
              <a:gd name="connsiteX2" fmla="*/ 7951343 w 7951343"/>
              <a:gd name="connsiteY2" fmla="*/ 1397940 h 1397940"/>
              <a:gd name="connsiteX3" fmla="*/ 0 w 7951343"/>
              <a:gd name="connsiteY3" fmla="*/ 1397940 h 1397940"/>
              <a:gd name="connsiteX4" fmla="*/ 4706754 w 7951343"/>
              <a:gd name="connsiteY4" fmla="*/ 616016 h 1397940"/>
              <a:gd name="connsiteX0" fmla="*/ 4706754 w 7960968"/>
              <a:gd name="connsiteY0" fmla="*/ 625641 h 1407565"/>
              <a:gd name="connsiteX1" fmla="*/ 7960968 w 7960968"/>
              <a:gd name="connsiteY1" fmla="*/ 0 h 1407565"/>
              <a:gd name="connsiteX2" fmla="*/ 7951343 w 7960968"/>
              <a:gd name="connsiteY2" fmla="*/ 1407565 h 1407565"/>
              <a:gd name="connsiteX3" fmla="*/ 0 w 7960968"/>
              <a:gd name="connsiteY3" fmla="*/ 1407565 h 1407565"/>
              <a:gd name="connsiteX4" fmla="*/ 4706754 w 7960968"/>
              <a:gd name="connsiteY4" fmla="*/ 625641 h 1407565"/>
              <a:gd name="connsiteX0" fmla="*/ 4706754 w 7960968"/>
              <a:gd name="connsiteY0" fmla="*/ 625641 h 1407565"/>
              <a:gd name="connsiteX1" fmla="*/ 7960968 w 7960968"/>
              <a:gd name="connsiteY1" fmla="*/ 0 h 1407565"/>
              <a:gd name="connsiteX2" fmla="*/ 7951343 w 7960968"/>
              <a:gd name="connsiteY2" fmla="*/ 1407565 h 1407565"/>
              <a:gd name="connsiteX3" fmla="*/ 0 w 7960968"/>
              <a:gd name="connsiteY3" fmla="*/ 1407565 h 1407565"/>
              <a:gd name="connsiteX4" fmla="*/ 4706754 w 7960968"/>
              <a:gd name="connsiteY4" fmla="*/ 625641 h 1407565"/>
              <a:gd name="connsiteX0" fmla="*/ 4706754 w 7960968"/>
              <a:gd name="connsiteY0" fmla="*/ 625641 h 1407565"/>
              <a:gd name="connsiteX1" fmla="*/ 7960968 w 7960968"/>
              <a:gd name="connsiteY1" fmla="*/ 0 h 1407565"/>
              <a:gd name="connsiteX2" fmla="*/ 7951343 w 7960968"/>
              <a:gd name="connsiteY2" fmla="*/ 1407565 h 1407565"/>
              <a:gd name="connsiteX3" fmla="*/ 0 w 7960968"/>
              <a:gd name="connsiteY3" fmla="*/ 1407565 h 1407565"/>
              <a:gd name="connsiteX4" fmla="*/ 4706754 w 7960968"/>
              <a:gd name="connsiteY4" fmla="*/ 625641 h 1407565"/>
              <a:gd name="connsiteX0" fmla="*/ 4706754 w 7960968"/>
              <a:gd name="connsiteY0" fmla="*/ 625641 h 1407565"/>
              <a:gd name="connsiteX1" fmla="*/ 7960968 w 7960968"/>
              <a:gd name="connsiteY1" fmla="*/ 0 h 1407565"/>
              <a:gd name="connsiteX2" fmla="*/ 7951343 w 7960968"/>
              <a:gd name="connsiteY2" fmla="*/ 1407565 h 1407565"/>
              <a:gd name="connsiteX3" fmla="*/ 0 w 7960968"/>
              <a:gd name="connsiteY3" fmla="*/ 1407565 h 1407565"/>
              <a:gd name="connsiteX4" fmla="*/ 4706754 w 7960968"/>
              <a:gd name="connsiteY4" fmla="*/ 625641 h 1407565"/>
              <a:gd name="connsiteX0" fmla="*/ 4706754 w 7960968"/>
              <a:gd name="connsiteY0" fmla="*/ 635166 h 1407565"/>
              <a:gd name="connsiteX1" fmla="*/ 7960968 w 7960968"/>
              <a:gd name="connsiteY1" fmla="*/ 0 h 1407565"/>
              <a:gd name="connsiteX2" fmla="*/ 7951343 w 7960968"/>
              <a:gd name="connsiteY2" fmla="*/ 1407565 h 1407565"/>
              <a:gd name="connsiteX3" fmla="*/ 0 w 7960968"/>
              <a:gd name="connsiteY3" fmla="*/ 1407565 h 1407565"/>
              <a:gd name="connsiteX4" fmla="*/ 4706754 w 7960968"/>
              <a:gd name="connsiteY4" fmla="*/ 635166 h 1407565"/>
              <a:gd name="connsiteX0" fmla="*/ 4706754 w 7960968"/>
              <a:gd name="connsiteY0" fmla="*/ 635166 h 1407565"/>
              <a:gd name="connsiteX1" fmla="*/ 7960968 w 7960968"/>
              <a:gd name="connsiteY1" fmla="*/ 0 h 1407565"/>
              <a:gd name="connsiteX2" fmla="*/ 7951343 w 7960968"/>
              <a:gd name="connsiteY2" fmla="*/ 1407565 h 1407565"/>
              <a:gd name="connsiteX3" fmla="*/ 0 w 7960968"/>
              <a:gd name="connsiteY3" fmla="*/ 1407565 h 1407565"/>
              <a:gd name="connsiteX4" fmla="*/ 4706754 w 7960968"/>
              <a:gd name="connsiteY4" fmla="*/ 635166 h 140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60968" h="1407565">
                <a:moveTo>
                  <a:pt x="4706754" y="635166"/>
                </a:moveTo>
                <a:cubicBezTo>
                  <a:pt x="5769167" y="459003"/>
                  <a:pt x="6414217" y="330468"/>
                  <a:pt x="7960968" y="0"/>
                </a:cubicBezTo>
                <a:cubicBezTo>
                  <a:pt x="7960968" y="465980"/>
                  <a:pt x="7951343" y="941585"/>
                  <a:pt x="7951343" y="1407565"/>
                </a:cubicBezTo>
                <a:lnTo>
                  <a:pt x="0" y="1407565"/>
                </a:lnTo>
                <a:cubicBezTo>
                  <a:pt x="1270534" y="1291303"/>
                  <a:pt x="3185962" y="1117188"/>
                  <a:pt x="4706754" y="63516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Picture 14" descr="Text, logo&#10;&#10;Description automatically generated">
            <a:extLst>
              <a:ext uri="{FF2B5EF4-FFF2-40B4-BE49-F238E27FC236}">
                <a16:creationId xmlns:a16="http://schemas.microsoft.com/office/drawing/2014/main" id="{A809E14E-F5AE-743A-E6CC-43ED8A14B7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7196" y="6109175"/>
            <a:ext cx="1800000" cy="4687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88A40A-DF00-402B-CB77-DA2F09A9B6BA}"/>
              </a:ext>
            </a:extLst>
          </p:cNvPr>
          <p:cNvSpPr txBox="1"/>
          <p:nvPr/>
        </p:nvSpPr>
        <p:spPr>
          <a:xfrm>
            <a:off x="0" y="6620256"/>
            <a:ext cx="12192000" cy="2377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700" i="1" dirty="0">
                <a:solidFill>
                  <a:schemeClr val="tx2"/>
                </a:solidFill>
              </a:rPr>
              <a:t>© 2023 EnerSys.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251109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13BB3E-B668-37DD-155F-54832B315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0D35-BF70-4F0A-94B0-905ED644343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23E879-726E-0A29-ECA2-608F62C19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ODYSSEY Connect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456C4-4CC9-E3C8-EBB4-336B553510C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Embedded Sensor in Battery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E16A9-65B6-A93A-EB6E-0EE98A53E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238"/>
          <a:stretch/>
        </p:blipFill>
        <p:spPr>
          <a:xfrm>
            <a:off x="304801" y="2484751"/>
            <a:ext cx="4130543" cy="3142762"/>
          </a:xfrm>
          <a:prstGeom prst="rect">
            <a:avLst/>
          </a:prstGeom>
        </p:spPr>
      </p:pic>
      <p:pic>
        <p:nvPicPr>
          <p:cNvPr id="7" name="Picture 6" descr="A black and red battery&#10;&#10;Description automatically generated">
            <a:extLst>
              <a:ext uri="{FF2B5EF4-FFF2-40B4-BE49-F238E27FC236}">
                <a16:creationId xmlns:a16="http://schemas.microsoft.com/office/drawing/2014/main" id="{EC1C56A4-BB6B-FC62-63DA-985736B005B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6149" y="1337733"/>
            <a:ext cx="5021048" cy="418253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5B235CB-B7B9-E3D4-0A7F-481B7386F726}"/>
              </a:ext>
            </a:extLst>
          </p:cNvPr>
          <p:cNvSpPr/>
          <p:nvPr/>
        </p:nvSpPr>
        <p:spPr>
          <a:xfrm>
            <a:off x="154149" y="2125134"/>
            <a:ext cx="4834468" cy="369993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5B5DCE-512E-9DFB-85F4-8D84A4A62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0971" y="3025499"/>
            <a:ext cx="1617060" cy="2061265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5781F9D-2B71-5090-831B-15902AA7EC36}"/>
              </a:ext>
            </a:extLst>
          </p:cNvPr>
          <p:cNvSpPr/>
          <p:nvPr/>
        </p:nvSpPr>
        <p:spPr>
          <a:xfrm>
            <a:off x="3767667" y="621172"/>
            <a:ext cx="5520266" cy="1724095"/>
          </a:xfrm>
          <a:custGeom>
            <a:avLst/>
            <a:gdLst>
              <a:gd name="connsiteX0" fmla="*/ 0 w 5520266"/>
              <a:gd name="connsiteY0" fmla="*/ 1724095 h 1724095"/>
              <a:gd name="connsiteX1" fmla="*/ 2540000 w 5520266"/>
              <a:gd name="connsiteY1" fmla="*/ 242428 h 1724095"/>
              <a:gd name="connsiteX2" fmla="*/ 4470400 w 5520266"/>
              <a:gd name="connsiteY2" fmla="*/ 115428 h 1724095"/>
              <a:gd name="connsiteX3" fmla="*/ 5520266 w 5520266"/>
              <a:gd name="connsiteY3" fmla="*/ 1393895 h 1724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20266" h="1724095">
                <a:moveTo>
                  <a:pt x="0" y="1724095"/>
                </a:moveTo>
                <a:cubicBezTo>
                  <a:pt x="897466" y="1117317"/>
                  <a:pt x="1794933" y="510539"/>
                  <a:pt x="2540000" y="242428"/>
                </a:cubicBezTo>
                <a:cubicBezTo>
                  <a:pt x="3285067" y="-25683"/>
                  <a:pt x="3973689" y="-76483"/>
                  <a:pt x="4470400" y="115428"/>
                </a:cubicBezTo>
                <a:cubicBezTo>
                  <a:pt x="4967111" y="307339"/>
                  <a:pt x="5243688" y="850617"/>
                  <a:pt x="5520266" y="1393895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033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13BB3E-B668-37DD-155F-54832B315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0D35-BF70-4F0A-94B0-905ED644343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23E879-726E-0A29-ECA2-608F62C19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ODYSSEY Connect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456C4-4CC9-E3C8-EBB4-336B553510C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Android and </a:t>
            </a:r>
            <a:r>
              <a:rPr lang="en-US" dirty="0" err="1"/>
              <a:t>ios</a:t>
            </a:r>
            <a:r>
              <a:rPr lang="en-US" dirty="0"/>
              <a:t> App</a:t>
            </a:r>
          </a:p>
        </p:txBody>
      </p:sp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7C603F25-BCEC-77B9-2159-996F271BE620}"/>
              </a:ext>
            </a:extLst>
          </p:cNvPr>
          <p:cNvSpPr txBox="1">
            <a:spLocks/>
          </p:cNvSpPr>
          <p:nvPr/>
        </p:nvSpPr>
        <p:spPr>
          <a:xfrm>
            <a:off x="378603" y="1498494"/>
            <a:ext cx="6519863" cy="14250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/>
              <a:t>Communicates with the battery using Bluetooth</a:t>
            </a:r>
            <a:r>
              <a:rPr lang="en-US" baseline="30000" dirty="0"/>
              <a:t>®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/>
              <a:t>Available for Apple and Android smart devices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dirty="0"/>
              <a:t>ODYSSEY CONNECT information </a:t>
            </a:r>
            <a:r>
              <a:rPr lang="en-US" dirty="0">
                <a:solidFill>
                  <a:schemeClr val="bg1"/>
                </a:solidFill>
              </a:rPr>
              <a:t>includes: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CCB509-C467-CBA3-E20C-AFDF7FC425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0523" y="704661"/>
            <a:ext cx="3896136" cy="1256312"/>
          </a:xfrm>
          <a:prstGeom prst="rect">
            <a:avLst/>
          </a:prstGeom>
        </p:spPr>
      </p:pic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C788CC83-046B-52B1-DE23-8C1C81EE849A}"/>
              </a:ext>
            </a:extLst>
          </p:cNvPr>
          <p:cNvSpPr txBox="1">
            <a:spLocks/>
          </p:cNvSpPr>
          <p:nvPr/>
        </p:nvSpPr>
        <p:spPr>
          <a:xfrm>
            <a:off x="193537" y="3332188"/>
            <a:ext cx="6651065" cy="1908313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marR="0" lvl="1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D0203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State-of-Health (SoH)</a:t>
            </a:r>
          </a:p>
          <a:p>
            <a:pPr marL="536575" marR="0" lvl="1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D0203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State-of-Charge (SoC)</a:t>
            </a:r>
          </a:p>
          <a:p>
            <a:pPr marL="536575" marR="0" lvl="1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D0203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Voltage &amp; Temperature</a:t>
            </a:r>
          </a:p>
          <a:p>
            <a:pPr marL="536575" marR="0" lvl="1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D0203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Warranty guidance</a:t>
            </a:r>
          </a:p>
          <a:p>
            <a:pPr marL="536575" marR="0" lvl="1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D0203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Battery Highs &amp; Lows</a:t>
            </a:r>
          </a:p>
          <a:p>
            <a:pPr marL="536575" marR="0" lvl="1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D0203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SoC graph (6-days)</a:t>
            </a:r>
          </a:p>
          <a:p>
            <a:pPr marL="536575" marR="0" lvl="1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D0203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V &amp; T graph (6-days)</a:t>
            </a:r>
          </a:p>
          <a:p>
            <a:pPr marL="536575" marR="0" lvl="1" indent="-2746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D0203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Purchase date (user input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393FBF-DE02-65BE-C8B8-FAD0859ADB16}"/>
              </a:ext>
            </a:extLst>
          </p:cNvPr>
          <p:cNvGrpSpPr/>
          <p:nvPr/>
        </p:nvGrpSpPr>
        <p:grpSpPr>
          <a:xfrm>
            <a:off x="7340523" y="2436443"/>
            <a:ext cx="3896136" cy="3463965"/>
            <a:chOff x="7340523" y="2436443"/>
            <a:chExt cx="3896136" cy="3463965"/>
          </a:xfrm>
        </p:grpSpPr>
        <p:pic>
          <p:nvPicPr>
            <p:cNvPr id="12" name="Picture 11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7FA4F92B-E533-E34E-1138-F4FDA6246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0523" y="2436443"/>
              <a:ext cx="3896136" cy="346396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905E60-09BE-D123-F897-8EB124A37F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3210"/>
            <a:stretch/>
          </p:blipFill>
          <p:spPr>
            <a:xfrm>
              <a:off x="7868135" y="3636094"/>
              <a:ext cx="600453" cy="13077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CB936A-33D3-AF8A-9389-D0090DE04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3210"/>
            <a:stretch/>
          </p:blipFill>
          <p:spPr>
            <a:xfrm>
              <a:off x="8988364" y="3255299"/>
              <a:ext cx="600453" cy="13077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47D96F8-51A7-162D-C21F-3D5C6D880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3210"/>
            <a:stretch/>
          </p:blipFill>
          <p:spPr>
            <a:xfrm>
              <a:off x="10125380" y="3636094"/>
              <a:ext cx="600453" cy="1307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0053381"/>
      </p:ext>
    </p:extLst>
  </p:cSld>
  <p:clrMapOvr>
    <a:masterClrMapping/>
  </p:clrMapOvr>
</p:sld>
</file>

<file path=ppt/theme/theme1.xml><?xml version="1.0" encoding="utf-8"?>
<a:theme xmlns:a="http://schemas.openxmlformats.org/drawingml/2006/main" name="Odyssey NA Sales Summit 2023">
  <a:themeElements>
    <a:clrScheme name="enersys_2022">
      <a:dk1>
        <a:srgbClr val="0A0C0C"/>
      </a:dk1>
      <a:lt1>
        <a:sysClr val="window" lastClr="FFFFFF"/>
      </a:lt1>
      <a:dk2>
        <a:srgbClr val="97999B"/>
      </a:dk2>
      <a:lt2>
        <a:srgbClr val="C7C7C6"/>
      </a:lt2>
      <a:accent1>
        <a:srgbClr val="D02030"/>
      </a:accent1>
      <a:accent2>
        <a:srgbClr val="00A7E1"/>
      </a:accent2>
      <a:accent3>
        <a:srgbClr val="008895"/>
      </a:accent3>
      <a:accent4>
        <a:srgbClr val="6ABF4A"/>
      </a:accent4>
      <a:accent5>
        <a:srgbClr val="F5B335"/>
      </a:accent5>
      <a:accent6>
        <a:srgbClr val="DF6A2E"/>
      </a:accent6>
      <a:hlink>
        <a:srgbClr val="0070C0"/>
      </a:hlink>
      <a:folHlink>
        <a:srgbClr val="990099"/>
      </a:folHlink>
    </a:clrScheme>
    <a:fontScheme name="Arial Black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G-012022-template.potx" id="{5AABE166-80E8-4800-A885-BE83BF53DC73}" vid="{C19B7B0A-99B6-45D5-B05C-48C469BE56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FB44ADAC49D64282BFEF2F4FAF6783" ma:contentTypeVersion="10" ma:contentTypeDescription="Create a new document." ma:contentTypeScope="" ma:versionID="a4f54f1e773837dba6c7890200c788e5">
  <xsd:schema xmlns:xsd="http://www.w3.org/2001/XMLSchema" xmlns:xs="http://www.w3.org/2001/XMLSchema" xmlns:p="http://schemas.microsoft.com/office/2006/metadata/properties" xmlns:ns3="f772951d-ac0d-4beb-a469-67c203a7151e" xmlns:ns4="31f1d2d3-0411-41c3-932e-63e2aba41166" targetNamespace="http://schemas.microsoft.com/office/2006/metadata/properties" ma:root="true" ma:fieldsID="46b40faf7170c78149ed7b332997567d" ns3:_="" ns4:_="">
    <xsd:import namespace="f772951d-ac0d-4beb-a469-67c203a7151e"/>
    <xsd:import namespace="31f1d2d3-0411-41c3-932e-63e2aba4116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72951d-ac0d-4beb-a469-67c203a7151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f1d2d3-0411-41c3-932e-63e2aba411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1f1d2d3-0411-41c3-932e-63e2aba41166" xsi:nil="true"/>
  </documentManagement>
</p:properties>
</file>

<file path=customXml/itemProps1.xml><?xml version="1.0" encoding="utf-8"?>
<ds:datastoreItem xmlns:ds="http://schemas.openxmlformats.org/officeDocument/2006/customXml" ds:itemID="{61071AAB-1E55-4639-9DC7-FFCE83747F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DAFE17-1E0C-404A-8FD8-1C8D2A01D9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72951d-ac0d-4beb-a469-67c203a7151e"/>
    <ds:schemaRef ds:uri="31f1d2d3-0411-41c3-932e-63e2aba411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6E9932E-0C42-44B5-818C-7B8DAB881C5B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www.w3.org/XML/1998/namespace"/>
    <ds:schemaRef ds:uri="f772951d-ac0d-4beb-a469-67c203a7151e"/>
    <ds:schemaRef ds:uri="31f1d2d3-0411-41c3-932e-63e2aba41166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7524</TotalTime>
  <Words>414</Words>
  <Application>Microsoft Office PowerPoint</Application>
  <PresentationFormat>Widescreen</PresentationFormat>
  <Paragraphs>81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Calibri</vt:lpstr>
      <vt:lpstr>NTR</vt:lpstr>
      <vt:lpstr>Wingdings</vt:lpstr>
      <vt:lpstr>Odyssey NA Sales Summit 2023</vt:lpstr>
      <vt:lpstr>ODYSSEY Connect</vt:lpstr>
      <vt:lpstr>PowerPoint Presentation</vt:lpstr>
      <vt:lpstr>PowerPoint Presentation</vt:lpstr>
      <vt:lpstr>ODYSSEY Connect</vt:lpstr>
      <vt:lpstr>ODYSSEY Connect</vt:lpstr>
      <vt:lpstr>ODYSSEY Connect</vt:lpstr>
      <vt:lpstr>PowerPoint Presentation</vt:lpstr>
      <vt:lpstr>ODYSSEY Connect</vt:lpstr>
      <vt:lpstr>ODYSSEY Connect</vt:lpstr>
      <vt:lpstr>ODYSSEY Connect</vt:lpstr>
      <vt:lpstr>ODYSSEY Connect</vt:lpstr>
      <vt:lpstr>ODYSSEY CONNECT Installation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Gregory, Bryce</dc:creator>
  <cp:lastModifiedBy>Jones, Daniel</cp:lastModifiedBy>
  <cp:revision>31</cp:revision>
  <dcterms:created xsi:type="dcterms:W3CDTF">2023-01-31T19:01:06Z</dcterms:created>
  <dcterms:modified xsi:type="dcterms:W3CDTF">2024-06-01T11:13:37Z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0x0101001CFB44ADAC49D64282BFEF2F4FAF6783</vt:lpwstr>
  </property>
</Properties>
</file>