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5" r:id="rId5"/>
  </p:sldMasterIdLst>
  <p:notesMasterIdLst>
    <p:notesMasterId r:id="rId25"/>
  </p:notesMasterIdLst>
  <p:handoutMasterIdLst>
    <p:handoutMasterId r:id="rId26"/>
  </p:handoutMasterIdLst>
  <p:sldIdLst>
    <p:sldId id="2147475107" r:id="rId6"/>
    <p:sldId id="2147474899" r:id="rId7"/>
    <p:sldId id="2147475048" r:id="rId8"/>
    <p:sldId id="2147475526" r:id="rId9"/>
    <p:sldId id="2147474892" r:id="rId10"/>
    <p:sldId id="2147474897" r:id="rId11"/>
    <p:sldId id="2147476563" r:id="rId12"/>
    <p:sldId id="2147476562" r:id="rId13"/>
    <p:sldId id="2147475449" r:id="rId14"/>
    <p:sldId id="266" r:id="rId15"/>
    <p:sldId id="2147475278" r:id="rId16"/>
    <p:sldId id="2147475262" r:id="rId17"/>
    <p:sldId id="2147468685" r:id="rId18"/>
    <p:sldId id="2147474932" r:id="rId19"/>
    <p:sldId id="2147475169" r:id="rId20"/>
    <p:sldId id="2147476560" r:id="rId21"/>
    <p:sldId id="2147476561" r:id="rId22"/>
    <p:sldId id="2147468689" r:id="rId23"/>
    <p:sldId id="2147474891" r:id="rId2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swanathan, Giridhar" initials="VG" lastIdx="4" clrIdx="0">
    <p:extLst>
      <p:ext uri="{19B8F6BF-5375-455C-9EA6-DF929625EA0E}">
        <p15:presenceInfo xmlns:p15="http://schemas.microsoft.com/office/powerpoint/2012/main" userId="S::giridhar.viswanathan@enersys.com::362242fd-46b2-44ea-b607-a3af957accd8" providerId="AD"/>
      </p:ext>
    </p:extLst>
  </p:cmAuthor>
  <p:cmAuthor id="2" name="Schmidtlein, Michael" initials="SM" lastIdx="1" clrIdx="1">
    <p:extLst>
      <p:ext uri="{19B8F6BF-5375-455C-9EA6-DF929625EA0E}">
        <p15:presenceInfo xmlns:p15="http://schemas.microsoft.com/office/powerpoint/2012/main" userId="S::mike.schmidtlein@enersys.com::fe3322ee-0769-4a87-81d0-bb8bf2cc22ff" providerId="AD"/>
      </p:ext>
    </p:extLst>
  </p:cmAuthor>
  <p:cmAuthor id="3" name="Hewitt, John" initials="HJ" lastIdx="5" clrIdx="2">
    <p:extLst>
      <p:ext uri="{19B8F6BF-5375-455C-9EA6-DF929625EA0E}">
        <p15:presenceInfo xmlns:p15="http://schemas.microsoft.com/office/powerpoint/2012/main" userId="S::john.hewitt@enersys.com::7fd4a2d3-960a-49a8-b946-066bccca9e63" providerId="AD"/>
      </p:ext>
    </p:extLst>
  </p:cmAuthor>
  <p:cmAuthor id="4" name="Pollock, Robert" initials="PR" lastIdx="3" clrIdx="3">
    <p:extLst>
      <p:ext uri="{19B8F6BF-5375-455C-9EA6-DF929625EA0E}">
        <p15:presenceInfo xmlns:p15="http://schemas.microsoft.com/office/powerpoint/2012/main" userId="S::robert.pollock@enersys.com::5159dbc8-068e-44d1-beb7-275ceb8b1ec2" providerId="AD"/>
      </p:ext>
    </p:extLst>
  </p:cmAuthor>
  <p:cmAuthor id="5" name="Tinnemeyer, Joern" initials="TJ" lastIdx="5" clrIdx="4">
    <p:extLst>
      <p:ext uri="{19B8F6BF-5375-455C-9EA6-DF929625EA0E}">
        <p15:presenceInfo xmlns:p15="http://schemas.microsoft.com/office/powerpoint/2012/main" userId="S::joern.tinnemeyer@enersys.com::1b918689-41cc-4742-8c49-19259abb56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7D7D"/>
    <a:srgbClr val="7CDC56"/>
    <a:srgbClr val="161D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72"/>
  </p:normalViewPr>
  <p:slideViewPr>
    <p:cSldViewPr snapToGrid="0">
      <p:cViewPr varScale="1">
        <p:scale>
          <a:sx n="112" d="100"/>
          <a:sy n="112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81802465896419"/>
          <c:y val="0.15737128431120057"/>
          <c:w val="0.66904014982950122"/>
          <c:h val="0.6937418041703742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04F-4724-932E-68FC828EE33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4F-4724-932E-68FC828EE33D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4F-4724-932E-68FC828EE33D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04F-4724-932E-68FC828EE33D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04F-4724-932E-68FC828EE33D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04F-4724-932E-68FC828EE33D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04F-4724-932E-68FC828EE33D}"/>
              </c:ext>
            </c:extLst>
          </c:dPt>
          <c:dPt>
            <c:idx val="7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04F-4724-932E-68FC828EE33D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Aerospace and Defense</c:v>
                </c:pt>
                <c:pt idx="1">
                  <c:v>Transportation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205</c:v>
                </c:pt>
                <c:pt idx="1">
                  <c:v>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04F-4724-932E-68FC828EE3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586E79-DFB9-E746-9BEA-C05F719EA33A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35C011-4110-8D4C-9670-F123DE5B29DE}">
      <dgm:prSet phldrT="[Text]" custT="1"/>
      <dgm:spPr/>
      <dgm:t>
        <a:bodyPr/>
        <a:lstStyle/>
        <a:p>
          <a:pPr algn="ctr">
            <a:buNone/>
          </a:pPr>
          <a:r>
            <a:rPr lang="en-US" sz="1200" b="1" dirty="0"/>
            <a:t>Enabling Technology / Chemistry specifically designed for application</a:t>
          </a:r>
        </a:p>
      </dgm:t>
    </dgm:pt>
    <dgm:pt modelId="{6DE716E9-DB85-A34A-BD73-0712F1E0B6C3}" type="parTrans" cxnId="{D36CFD26-F522-D742-A15B-C9FD8565C409}">
      <dgm:prSet/>
      <dgm:spPr/>
      <dgm:t>
        <a:bodyPr/>
        <a:lstStyle/>
        <a:p>
          <a:pPr algn="ctr"/>
          <a:endParaRPr lang="en-US" sz="1200"/>
        </a:p>
      </dgm:t>
    </dgm:pt>
    <dgm:pt modelId="{B63DC77B-71F8-E14C-B450-F805B1B2B684}" type="sibTrans" cxnId="{D36CFD26-F522-D742-A15B-C9FD8565C409}">
      <dgm:prSet custT="1"/>
      <dgm:spPr/>
      <dgm:t>
        <a:bodyPr/>
        <a:lstStyle/>
        <a:p>
          <a:pPr algn="ctr"/>
          <a:endParaRPr lang="en-US" sz="1200"/>
        </a:p>
      </dgm:t>
    </dgm:pt>
    <dgm:pt modelId="{FA94651B-389A-414D-9DAB-71E81E1495CC}">
      <dgm:prSet phldrT="[Text]" custT="1"/>
      <dgm:spPr/>
      <dgm:t>
        <a:bodyPr/>
        <a:lstStyle/>
        <a:p>
          <a:pPr algn="ctr"/>
          <a:r>
            <a:rPr lang="en-US" sz="1200" b="1"/>
            <a:t>Applications / programs funded through US DOD and Prime Contractors Programs</a:t>
          </a:r>
        </a:p>
      </dgm:t>
    </dgm:pt>
    <dgm:pt modelId="{2D2A208A-D631-F14F-84B9-AD3EE06A79C0}" type="parTrans" cxnId="{26A430CA-FDD5-9448-A23D-5710372E4590}">
      <dgm:prSet/>
      <dgm:spPr/>
      <dgm:t>
        <a:bodyPr/>
        <a:lstStyle/>
        <a:p>
          <a:pPr algn="ctr"/>
          <a:endParaRPr lang="en-US" sz="1200"/>
        </a:p>
      </dgm:t>
    </dgm:pt>
    <dgm:pt modelId="{B9768135-7240-FC46-8CDF-97B370DD46F7}" type="sibTrans" cxnId="{26A430CA-FDD5-9448-A23D-5710372E4590}">
      <dgm:prSet custT="1"/>
      <dgm:spPr/>
      <dgm:t>
        <a:bodyPr/>
        <a:lstStyle/>
        <a:p>
          <a:pPr algn="ctr"/>
          <a:endParaRPr lang="en-US" sz="1200"/>
        </a:p>
      </dgm:t>
    </dgm:pt>
    <dgm:pt modelId="{AEB83CBB-E9DC-3840-87F3-653D196E01F3}">
      <dgm:prSet phldrT="[Text]" custT="1"/>
      <dgm:spPr/>
      <dgm:t>
        <a:bodyPr/>
        <a:lstStyle/>
        <a:p>
          <a:pPr algn="ctr"/>
          <a:r>
            <a:rPr lang="en-US" sz="1200" b="1"/>
            <a:t>Customer Support Alignment with Project Management Team Structure</a:t>
          </a:r>
        </a:p>
      </dgm:t>
    </dgm:pt>
    <dgm:pt modelId="{FE64B556-7170-8F4F-8FB3-09245233B4E2}" type="parTrans" cxnId="{0A9BAC7A-D5EA-0B4F-BD17-8641FDDC65DF}">
      <dgm:prSet/>
      <dgm:spPr/>
      <dgm:t>
        <a:bodyPr/>
        <a:lstStyle/>
        <a:p>
          <a:pPr algn="ctr"/>
          <a:endParaRPr lang="en-US" sz="1200"/>
        </a:p>
      </dgm:t>
    </dgm:pt>
    <dgm:pt modelId="{42910AAA-F35F-8C45-9527-1588BA840FC7}" type="sibTrans" cxnId="{0A9BAC7A-D5EA-0B4F-BD17-8641FDDC65DF}">
      <dgm:prSet custT="1"/>
      <dgm:spPr/>
      <dgm:t>
        <a:bodyPr/>
        <a:lstStyle/>
        <a:p>
          <a:pPr algn="ctr"/>
          <a:endParaRPr lang="en-US" sz="1200"/>
        </a:p>
      </dgm:t>
    </dgm:pt>
    <dgm:pt modelId="{073206B5-1CCF-004B-989A-FBF943053BCF}">
      <dgm:prSet phldrT="[Text]" custT="1"/>
      <dgm:spPr/>
      <dgm:t>
        <a:bodyPr/>
        <a:lstStyle/>
        <a:p>
          <a:pPr algn="ctr"/>
          <a:r>
            <a:rPr lang="en-US" sz="1200" b="1"/>
            <a:t>Technology Roadmap Integration to drive capabilities </a:t>
          </a:r>
          <a:endParaRPr lang="en-US" sz="1200"/>
        </a:p>
      </dgm:t>
    </dgm:pt>
    <dgm:pt modelId="{B133D76F-2B05-0D4D-8073-B3FAAD21E7C9}" type="parTrans" cxnId="{B40140F9-6847-414C-9101-5F872ED38C62}">
      <dgm:prSet/>
      <dgm:spPr/>
      <dgm:t>
        <a:bodyPr/>
        <a:lstStyle/>
        <a:p>
          <a:pPr algn="ctr"/>
          <a:endParaRPr lang="en-US" sz="1200"/>
        </a:p>
      </dgm:t>
    </dgm:pt>
    <dgm:pt modelId="{91314AD2-47E3-F54D-8FD8-EBFDC73EDCA6}" type="sibTrans" cxnId="{B40140F9-6847-414C-9101-5F872ED38C62}">
      <dgm:prSet custT="1"/>
      <dgm:spPr/>
      <dgm:t>
        <a:bodyPr/>
        <a:lstStyle/>
        <a:p>
          <a:pPr algn="ctr"/>
          <a:endParaRPr lang="en-US" sz="1200"/>
        </a:p>
      </dgm:t>
    </dgm:pt>
    <dgm:pt modelId="{D52F43C6-4D49-E142-AF5F-E00E25FF69AA}" type="pres">
      <dgm:prSet presAssocID="{07586E79-DFB9-E746-9BEA-C05F719EA33A}" presName="cycle" presStyleCnt="0">
        <dgm:presLayoutVars>
          <dgm:dir/>
          <dgm:resizeHandles val="exact"/>
        </dgm:presLayoutVars>
      </dgm:prSet>
      <dgm:spPr/>
    </dgm:pt>
    <dgm:pt modelId="{05FEDF45-0714-7940-9E8E-7036BF45BBCE}" type="pres">
      <dgm:prSet presAssocID="{5235C011-4110-8D4C-9670-F123DE5B29DE}" presName="node" presStyleLbl="node1" presStyleIdx="0" presStyleCnt="4">
        <dgm:presLayoutVars>
          <dgm:bulletEnabled val="1"/>
        </dgm:presLayoutVars>
      </dgm:prSet>
      <dgm:spPr/>
    </dgm:pt>
    <dgm:pt modelId="{0EA8F05D-2B53-6145-96E5-1947D87A5BD1}" type="pres">
      <dgm:prSet presAssocID="{B63DC77B-71F8-E14C-B450-F805B1B2B684}" presName="sibTrans" presStyleLbl="sibTrans2D1" presStyleIdx="0" presStyleCnt="4"/>
      <dgm:spPr/>
    </dgm:pt>
    <dgm:pt modelId="{BB32144B-6049-874D-A863-9A02BDFCBB46}" type="pres">
      <dgm:prSet presAssocID="{B63DC77B-71F8-E14C-B450-F805B1B2B684}" presName="connectorText" presStyleLbl="sibTrans2D1" presStyleIdx="0" presStyleCnt="4"/>
      <dgm:spPr/>
    </dgm:pt>
    <dgm:pt modelId="{C2355430-9B34-7D4D-A0B3-3EDF9B2DA1C6}" type="pres">
      <dgm:prSet presAssocID="{FA94651B-389A-414D-9DAB-71E81E1495CC}" presName="node" presStyleLbl="node1" presStyleIdx="1" presStyleCnt="4">
        <dgm:presLayoutVars>
          <dgm:bulletEnabled val="1"/>
        </dgm:presLayoutVars>
      </dgm:prSet>
      <dgm:spPr/>
    </dgm:pt>
    <dgm:pt modelId="{21864544-A52B-6C4B-9E0C-0302EBE3F1B2}" type="pres">
      <dgm:prSet presAssocID="{B9768135-7240-FC46-8CDF-97B370DD46F7}" presName="sibTrans" presStyleLbl="sibTrans2D1" presStyleIdx="1" presStyleCnt="4"/>
      <dgm:spPr/>
    </dgm:pt>
    <dgm:pt modelId="{1D68DD36-70B3-4D42-9A1B-6DAC96B24D17}" type="pres">
      <dgm:prSet presAssocID="{B9768135-7240-FC46-8CDF-97B370DD46F7}" presName="connectorText" presStyleLbl="sibTrans2D1" presStyleIdx="1" presStyleCnt="4"/>
      <dgm:spPr/>
    </dgm:pt>
    <dgm:pt modelId="{AA1046A8-BE71-6D4C-8DB5-7235EBCBC55B}" type="pres">
      <dgm:prSet presAssocID="{AEB83CBB-E9DC-3840-87F3-653D196E01F3}" presName="node" presStyleLbl="node1" presStyleIdx="2" presStyleCnt="4">
        <dgm:presLayoutVars>
          <dgm:bulletEnabled val="1"/>
        </dgm:presLayoutVars>
      </dgm:prSet>
      <dgm:spPr/>
    </dgm:pt>
    <dgm:pt modelId="{329AB6D9-0FB7-5349-9AD0-827888BC4FAC}" type="pres">
      <dgm:prSet presAssocID="{42910AAA-F35F-8C45-9527-1588BA840FC7}" presName="sibTrans" presStyleLbl="sibTrans2D1" presStyleIdx="2" presStyleCnt="4"/>
      <dgm:spPr/>
    </dgm:pt>
    <dgm:pt modelId="{3E0D516C-615C-844E-B380-61DA03CDB30B}" type="pres">
      <dgm:prSet presAssocID="{42910AAA-F35F-8C45-9527-1588BA840FC7}" presName="connectorText" presStyleLbl="sibTrans2D1" presStyleIdx="2" presStyleCnt="4"/>
      <dgm:spPr/>
    </dgm:pt>
    <dgm:pt modelId="{96932B7C-BE18-5043-B89F-906EA1644EA9}" type="pres">
      <dgm:prSet presAssocID="{073206B5-1CCF-004B-989A-FBF943053BCF}" presName="node" presStyleLbl="node1" presStyleIdx="3" presStyleCnt="4">
        <dgm:presLayoutVars>
          <dgm:bulletEnabled val="1"/>
        </dgm:presLayoutVars>
      </dgm:prSet>
      <dgm:spPr/>
    </dgm:pt>
    <dgm:pt modelId="{7D352E8E-B637-F74A-BF40-1FDD3E622949}" type="pres">
      <dgm:prSet presAssocID="{91314AD2-47E3-F54D-8FD8-EBFDC73EDCA6}" presName="sibTrans" presStyleLbl="sibTrans2D1" presStyleIdx="3" presStyleCnt="4"/>
      <dgm:spPr/>
    </dgm:pt>
    <dgm:pt modelId="{33E8FC2A-E5BA-4B42-88A3-AB21DA176B5B}" type="pres">
      <dgm:prSet presAssocID="{91314AD2-47E3-F54D-8FD8-EBFDC73EDCA6}" presName="connectorText" presStyleLbl="sibTrans2D1" presStyleIdx="3" presStyleCnt="4"/>
      <dgm:spPr/>
    </dgm:pt>
  </dgm:ptLst>
  <dgm:cxnLst>
    <dgm:cxn modelId="{D36CFD26-F522-D742-A15B-C9FD8565C409}" srcId="{07586E79-DFB9-E746-9BEA-C05F719EA33A}" destId="{5235C011-4110-8D4C-9670-F123DE5B29DE}" srcOrd="0" destOrd="0" parTransId="{6DE716E9-DB85-A34A-BD73-0712F1E0B6C3}" sibTransId="{B63DC77B-71F8-E14C-B450-F805B1B2B684}"/>
    <dgm:cxn modelId="{12E52B39-37AE-A34B-95F5-56FA58B40E67}" type="presOf" srcId="{42910AAA-F35F-8C45-9527-1588BA840FC7}" destId="{329AB6D9-0FB7-5349-9AD0-827888BC4FAC}" srcOrd="0" destOrd="0" presId="urn:microsoft.com/office/officeart/2005/8/layout/cycle2"/>
    <dgm:cxn modelId="{7FEBB442-707C-7145-8A89-20BB2E79F651}" type="presOf" srcId="{91314AD2-47E3-F54D-8FD8-EBFDC73EDCA6}" destId="{33E8FC2A-E5BA-4B42-88A3-AB21DA176B5B}" srcOrd="1" destOrd="0" presId="urn:microsoft.com/office/officeart/2005/8/layout/cycle2"/>
    <dgm:cxn modelId="{88C24049-FE3E-7B40-BF48-A5AF9A8C4314}" type="presOf" srcId="{073206B5-1CCF-004B-989A-FBF943053BCF}" destId="{96932B7C-BE18-5043-B89F-906EA1644EA9}" srcOrd="0" destOrd="0" presId="urn:microsoft.com/office/officeart/2005/8/layout/cycle2"/>
    <dgm:cxn modelId="{A1716150-414B-F143-A7C6-03CADA504BA7}" type="presOf" srcId="{5235C011-4110-8D4C-9670-F123DE5B29DE}" destId="{05FEDF45-0714-7940-9E8E-7036BF45BBCE}" srcOrd="0" destOrd="0" presId="urn:microsoft.com/office/officeart/2005/8/layout/cycle2"/>
    <dgm:cxn modelId="{934E345D-74BC-F84C-AFC3-2E05B8BAE42E}" type="presOf" srcId="{42910AAA-F35F-8C45-9527-1588BA840FC7}" destId="{3E0D516C-615C-844E-B380-61DA03CDB30B}" srcOrd="1" destOrd="0" presId="urn:microsoft.com/office/officeart/2005/8/layout/cycle2"/>
    <dgm:cxn modelId="{B0323271-2698-E145-89AC-7E471953F651}" type="presOf" srcId="{FA94651B-389A-414D-9DAB-71E81E1495CC}" destId="{C2355430-9B34-7D4D-A0B3-3EDF9B2DA1C6}" srcOrd="0" destOrd="0" presId="urn:microsoft.com/office/officeart/2005/8/layout/cycle2"/>
    <dgm:cxn modelId="{53383E76-61D6-AF46-A36D-C0F645A5C6F6}" type="presOf" srcId="{AEB83CBB-E9DC-3840-87F3-653D196E01F3}" destId="{AA1046A8-BE71-6D4C-8DB5-7235EBCBC55B}" srcOrd="0" destOrd="0" presId="urn:microsoft.com/office/officeart/2005/8/layout/cycle2"/>
    <dgm:cxn modelId="{0A9BAC7A-D5EA-0B4F-BD17-8641FDDC65DF}" srcId="{07586E79-DFB9-E746-9BEA-C05F719EA33A}" destId="{AEB83CBB-E9DC-3840-87F3-653D196E01F3}" srcOrd="2" destOrd="0" parTransId="{FE64B556-7170-8F4F-8FB3-09245233B4E2}" sibTransId="{42910AAA-F35F-8C45-9527-1588BA840FC7}"/>
    <dgm:cxn modelId="{D5D86196-487F-C442-BD7D-5572223BA19C}" type="presOf" srcId="{91314AD2-47E3-F54D-8FD8-EBFDC73EDCA6}" destId="{7D352E8E-B637-F74A-BF40-1FDD3E622949}" srcOrd="0" destOrd="0" presId="urn:microsoft.com/office/officeart/2005/8/layout/cycle2"/>
    <dgm:cxn modelId="{7CE0C7A0-3E4D-FF47-BACC-F4830D8ED629}" type="presOf" srcId="{B63DC77B-71F8-E14C-B450-F805B1B2B684}" destId="{0EA8F05D-2B53-6145-96E5-1947D87A5BD1}" srcOrd="0" destOrd="0" presId="urn:microsoft.com/office/officeart/2005/8/layout/cycle2"/>
    <dgm:cxn modelId="{BB483FA3-FED5-3F48-90A3-4C0518BF4BAC}" type="presOf" srcId="{B9768135-7240-FC46-8CDF-97B370DD46F7}" destId="{21864544-A52B-6C4B-9E0C-0302EBE3F1B2}" srcOrd="0" destOrd="0" presId="urn:microsoft.com/office/officeart/2005/8/layout/cycle2"/>
    <dgm:cxn modelId="{6DD36CBF-C887-0F43-8933-997052E29E83}" type="presOf" srcId="{B63DC77B-71F8-E14C-B450-F805B1B2B684}" destId="{BB32144B-6049-874D-A863-9A02BDFCBB46}" srcOrd="1" destOrd="0" presId="urn:microsoft.com/office/officeart/2005/8/layout/cycle2"/>
    <dgm:cxn modelId="{26A430CA-FDD5-9448-A23D-5710372E4590}" srcId="{07586E79-DFB9-E746-9BEA-C05F719EA33A}" destId="{FA94651B-389A-414D-9DAB-71E81E1495CC}" srcOrd="1" destOrd="0" parTransId="{2D2A208A-D631-F14F-84B9-AD3EE06A79C0}" sibTransId="{B9768135-7240-FC46-8CDF-97B370DD46F7}"/>
    <dgm:cxn modelId="{5C39BDE2-308A-4F47-8AC1-542A4570C7AD}" type="presOf" srcId="{07586E79-DFB9-E746-9BEA-C05F719EA33A}" destId="{D52F43C6-4D49-E142-AF5F-E00E25FF69AA}" srcOrd="0" destOrd="0" presId="urn:microsoft.com/office/officeart/2005/8/layout/cycle2"/>
    <dgm:cxn modelId="{C31931F0-7955-CE40-B620-C1AB09A76306}" type="presOf" srcId="{B9768135-7240-FC46-8CDF-97B370DD46F7}" destId="{1D68DD36-70B3-4D42-9A1B-6DAC96B24D17}" srcOrd="1" destOrd="0" presId="urn:microsoft.com/office/officeart/2005/8/layout/cycle2"/>
    <dgm:cxn modelId="{B40140F9-6847-414C-9101-5F872ED38C62}" srcId="{07586E79-DFB9-E746-9BEA-C05F719EA33A}" destId="{073206B5-1CCF-004B-989A-FBF943053BCF}" srcOrd="3" destOrd="0" parTransId="{B133D76F-2B05-0D4D-8073-B3FAAD21E7C9}" sibTransId="{91314AD2-47E3-F54D-8FD8-EBFDC73EDCA6}"/>
    <dgm:cxn modelId="{0A14FD0E-0F74-584D-A1D2-AF1B9AB6C1E4}" type="presParOf" srcId="{D52F43C6-4D49-E142-AF5F-E00E25FF69AA}" destId="{05FEDF45-0714-7940-9E8E-7036BF45BBCE}" srcOrd="0" destOrd="0" presId="urn:microsoft.com/office/officeart/2005/8/layout/cycle2"/>
    <dgm:cxn modelId="{87D00961-7B6C-AF49-A23A-D7102E2C46CF}" type="presParOf" srcId="{D52F43C6-4D49-E142-AF5F-E00E25FF69AA}" destId="{0EA8F05D-2B53-6145-96E5-1947D87A5BD1}" srcOrd="1" destOrd="0" presId="urn:microsoft.com/office/officeart/2005/8/layout/cycle2"/>
    <dgm:cxn modelId="{5748CB8A-8CE9-8F46-AA51-0A5EB29CA745}" type="presParOf" srcId="{0EA8F05D-2B53-6145-96E5-1947D87A5BD1}" destId="{BB32144B-6049-874D-A863-9A02BDFCBB46}" srcOrd="0" destOrd="0" presId="urn:microsoft.com/office/officeart/2005/8/layout/cycle2"/>
    <dgm:cxn modelId="{7C683E3D-A0BA-A24E-B071-A97CF4E279C9}" type="presParOf" srcId="{D52F43C6-4D49-E142-AF5F-E00E25FF69AA}" destId="{C2355430-9B34-7D4D-A0B3-3EDF9B2DA1C6}" srcOrd="2" destOrd="0" presId="urn:microsoft.com/office/officeart/2005/8/layout/cycle2"/>
    <dgm:cxn modelId="{FDB3EE30-54B1-BE44-AE85-650B0BEC18EF}" type="presParOf" srcId="{D52F43C6-4D49-E142-AF5F-E00E25FF69AA}" destId="{21864544-A52B-6C4B-9E0C-0302EBE3F1B2}" srcOrd="3" destOrd="0" presId="urn:microsoft.com/office/officeart/2005/8/layout/cycle2"/>
    <dgm:cxn modelId="{4D37CBC1-9727-E34B-AA9B-59B243CAC8BD}" type="presParOf" srcId="{21864544-A52B-6C4B-9E0C-0302EBE3F1B2}" destId="{1D68DD36-70B3-4D42-9A1B-6DAC96B24D17}" srcOrd="0" destOrd="0" presId="urn:microsoft.com/office/officeart/2005/8/layout/cycle2"/>
    <dgm:cxn modelId="{2110F232-5DF1-4A44-B008-130592056AA7}" type="presParOf" srcId="{D52F43C6-4D49-E142-AF5F-E00E25FF69AA}" destId="{AA1046A8-BE71-6D4C-8DB5-7235EBCBC55B}" srcOrd="4" destOrd="0" presId="urn:microsoft.com/office/officeart/2005/8/layout/cycle2"/>
    <dgm:cxn modelId="{6EB97B91-EE93-614D-9AF5-F973A904FF0F}" type="presParOf" srcId="{D52F43C6-4D49-E142-AF5F-E00E25FF69AA}" destId="{329AB6D9-0FB7-5349-9AD0-827888BC4FAC}" srcOrd="5" destOrd="0" presId="urn:microsoft.com/office/officeart/2005/8/layout/cycle2"/>
    <dgm:cxn modelId="{9EDCDECF-4A5A-A349-ABDF-6C7AA22DC6FA}" type="presParOf" srcId="{329AB6D9-0FB7-5349-9AD0-827888BC4FAC}" destId="{3E0D516C-615C-844E-B380-61DA03CDB30B}" srcOrd="0" destOrd="0" presId="urn:microsoft.com/office/officeart/2005/8/layout/cycle2"/>
    <dgm:cxn modelId="{3F98A3AF-9A2A-9C46-BCC2-717A260559E5}" type="presParOf" srcId="{D52F43C6-4D49-E142-AF5F-E00E25FF69AA}" destId="{96932B7C-BE18-5043-B89F-906EA1644EA9}" srcOrd="6" destOrd="0" presId="urn:microsoft.com/office/officeart/2005/8/layout/cycle2"/>
    <dgm:cxn modelId="{B85885F1-ADD1-0144-9E07-ED154DDC72C5}" type="presParOf" srcId="{D52F43C6-4D49-E142-AF5F-E00E25FF69AA}" destId="{7D352E8E-B637-F74A-BF40-1FDD3E622949}" srcOrd="7" destOrd="0" presId="urn:microsoft.com/office/officeart/2005/8/layout/cycle2"/>
    <dgm:cxn modelId="{4ABE6858-C936-934F-9B41-F99026F25E89}" type="presParOf" srcId="{7D352E8E-B637-F74A-BF40-1FDD3E622949}" destId="{33E8FC2A-E5BA-4B42-88A3-AB21DA176B5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EDF45-0714-7940-9E8E-7036BF45BBCE}">
      <dsp:nvSpPr>
        <dsp:cNvPr id="0" name=""/>
        <dsp:cNvSpPr/>
      </dsp:nvSpPr>
      <dsp:spPr>
        <a:xfrm>
          <a:off x="2049529" y="1"/>
          <a:ext cx="1611739" cy="1611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Enabling Technology / Chemistry specifically designed for application</a:t>
          </a:r>
        </a:p>
      </dsp:txBody>
      <dsp:txXfrm>
        <a:off x="2285563" y="236035"/>
        <a:ext cx="1139671" cy="1139671"/>
      </dsp:txXfrm>
    </dsp:sp>
    <dsp:sp modelId="{0EA8F05D-2B53-6145-96E5-1947D87A5BD1}">
      <dsp:nvSpPr>
        <dsp:cNvPr id="0" name=""/>
        <dsp:cNvSpPr/>
      </dsp:nvSpPr>
      <dsp:spPr>
        <a:xfrm rot="2700000">
          <a:off x="3488554" y="1382312"/>
          <a:ext cx="430535" cy="543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507469" y="1445439"/>
        <a:ext cx="301375" cy="326377"/>
      </dsp:txXfrm>
    </dsp:sp>
    <dsp:sp modelId="{C2355430-9B34-7D4D-A0B3-3EDF9B2DA1C6}">
      <dsp:nvSpPr>
        <dsp:cNvPr id="0" name=""/>
        <dsp:cNvSpPr/>
      </dsp:nvSpPr>
      <dsp:spPr>
        <a:xfrm>
          <a:off x="3763607" y="1714078"/>
          <a:ext cx="1611739" cy="1611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Applications / programs funded through US DOD and Prime Contractors Programs</a:t>
          </a:r>
        </a:p>
      </dsp:txBody>
      <dsp:txXfrm>
        <a:off x="3999641" y="1950112"/>
        <a:ext cx="1139671" cy="1139671"/>
      </dsp:txXfrm>
    </dsp:sp>
    <dsp:sp modelId="{21864544-A52B-6C4B-9E0C-0302EBE3F1B2}">
      <dsp:nvSpPr>
        <dsp:cNvPr id="0" name=""/>
        <dsp:cNvSpPr/>
      </dsp:nvSpPr>
      <dsp:spPr>
        <a:xfrm rot="8100000">
          <a:off x="3505786" y="3096389"/>
          <a:ext cx="430535" cy="543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616031" y="3159516"/>
        <a:ext cx="301375" cy="326377"/>
      </dsp:txXfrm>
    </dsp:sp>
    <dsp:sp modelId="{AA1046A8-BE71-6D4C-8DB5-7235EBCBC55B}">
      <dsp:nvSpPr>
        <dsp:cNvPr id="0" name=""/>
        <dsp:cNvSpPr/>
      </dsp:nvSpPr>
      <dsp:spPr>
        <a:xfrm>
          <a:off x="2049529" y="3428156"/>
          <a:ext cx="1611739" cy="1611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Customer Support Alignment with Project Management Team Structure</a:t>
          </a:r>
        </a:p>
      </dsp:txBody>
      <dsp:txXfrm>
        <a:off x="2285563" y="3664190"/>
        <a:ext cx="1139671" cy="1139671"/>
      </dsp:txXfrm>
    </dsp:sp>
    <dsp:sp modelId="{329AB6D9-0FB7-5349-9AD0-827888BC4FAC}">
      <dsp:nvSpPr>
        <dsp:cNvPr id="0" name=""/>
        <dsp:cNvSpPr/>
      </dsp:nvSpPr>
      <dsp:spPr>
        <a:xfrm rot="13500000">
          <a:off x="1791709" y="3113622"/>
          <a:ext cx="430535" cy="543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901954" y="3268079"/>
        <a:ext cx="301375" cy="326377"/>
      </dsp:txXfrm>
    </dsp:sp>
    <dsp:sp modelId="{96932B7C-BE18-5043-B89F-906EA1644EA9}">
      <dsp:nvSpPr>
        <dsp:cNvPr id="0" name=""/>
        <dsp:cNvSpPr/>
      </dsp:nvSpPr>
      <dsp:spPr>
        <a:xfrm>
          <a:off x="335452" y="1714078"/>
          <a:ext cx="1611739" cy="16117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Technology Roadmap Integration to drive capabilities </a:t>
          </a:r>
          <a:endParaRPr lang="en-US" sz="1200" kern="1200"/>
        </a:p>
      </dsp:txBody>
      <dsp:txXfrm>
        <a:off x="571486" y="1950112"/>
        <a:ext cx="1139671" cy="1139671"/>
      </dsp:txXfrm>
    </dsp:sp>
    <dsp:sp modelId="{7D352E8E-B637-F74A-BF40-1FDD3E622949}">
      <dsp:nvSpPr>
        <dsp:cNvPr id="0" name=""/>
        <dsp:cNvSpPr/>
      </dsp:nvSpPr>
      <dsp:spPr>
        <a:xfrm rot="18900000">
          <a:off x="1774476" y="1399545"/>
          <a:ext cx="430535" cy="5439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793391" y="1554002"/>
        <a:ext cx="301375" cy="326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A3E21C-D1A4-4DFC-ACF4-E9171F5E9C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D53A31-9F9B-4225-9E9F-6751BF96E5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A30A7C2-ED98-4DE9-B39F-453C5CECC20E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8565A-987A-45FF-BB13-1F3F6B4123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B6D8A-08F4-4502-AD6C-785EB4B34B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7BC0EE65-357F-4E9A-8AE2-1CEF50D1E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7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842F185-1074-4F89-954F-48F8D324980B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2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70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CACAB99-69CD-4C4F-B743-B09E66849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Group Dry Run Notes 5’30’23: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16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Great energy</a:t>
            </a:r>
          </a:p>
          <a:p>
            <a:endParaRPr lang="en-US"/>
          </a:p>
          <a:p>
            <a:r>
              <a:rPr lang="en-US"/>
              <a:t>Mentioned Daimler a lot – can we mention any other customers?  Make sure any public company names we use are doing “well”</a:t>
            </a:r>
          </a:p>
          <a:p>
            <a:r>
              <a:rPr lang="en-US"/>
              <a:t>Mark – can add Penske from fleet side.  Look into </a:t>
            </a:r>
            <a:r>
              <a:rPr lang="en-US" err="1"/>
              <a:t>NavisStar</a:t>
            </a:r>
            <a:endParaRPr lang="en-US"/>
          </a:p>
          <a:p>
            <a:r>
              <a:rPr lang="en-US"/>
              <a:t>Dave – can we introduce new names?  Be specific when going through service.  Not orders of magnitude / 5x – where you can introduce another line (freightliners service oppty is 5x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High-level introduction: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Joined Enersys in 2016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Started career as lithium battery engineer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25+ years of experience in energy storage and battery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Driving comprehensive energy solutions transformation with a talented team of 1k+ engineers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Innovating energy systems solutions in critical applications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Leveraging expertise in batteries and energy conversion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Enabling the system through our proprietary technology and software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CAB99-69CD-4C4F-B743-B09E66849E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02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Dry Run Feedback 5’30’23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Confirm revenue mix 60/40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Confirm images are correct ones to show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Corbin Notes 5’11’23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Mention net sales 2-3 years ago and discuss expectations by 2027 (or $1B by 2030)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Our investments over the past few years, particularly the acquisition of NorthStar, position us to yield strong earnings growth as we expand our capabilities in defense and trucking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We are proud to offer best-in-class power and energy for heavy duty batteries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ACE technology has built trust with end-users as it proves that our batteries can last twice as long as the competition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Technology has been proven in space with +5B cell hours without failure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Products offer innovative solutions that prevent failure, providing value for defense and commercial industries</a:t>
            </a:r>
          </a:p>
          <a:p>
            <a:pPr marL="628650" marR="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Lithium IP will continue to drive innovation in aerospace and other sectors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Partnerships with companies like Penske show the real value of our TPPL product in reducing downtime and improving efficiency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Proud to manufacture products in the U.S. and support for the largest fleet of vehicles in the world, the US military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/>
              <a:t>Focus on innovation and building trust allows us to expand our capabilities and provide value to a range of industries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CAB99-69CD-4C4F-B743-B09E66849E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93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Dry Run Feedback 5’30’23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Point on helping fleets ‘have a voice’ is a great point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Corbin Notes 5’11’23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Recognize the evolving needs of our customers and continue to evolve our strategy to meet those needs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Technology roadmap alignment choices have been the cornerstone of our growth in aerospace and defense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Space and defense industries require maximum reliability and least amount of maintenance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DoD moved from flooded to TPPL</a:t>
            </a: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Batteries provide high cycling reliability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Patented 0-volt technology ensures full recovery after years of not being charged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Success in the commercial market has translated to dominating the transition from flooded to TPPL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Trucking industry demand starting power for 100% uptime and reserve power for long-lasting operation of all necessary loads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Batteries provide best of both worlds, and we need to increase our capacity to meet this incredible demand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Batteries improve quality of life for the workers and reduce idle engines, reducing both carbon emissions and noise pollution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Customers already demanding fast replacement capabilities for batteries needed 4-5 years in the future.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US distribution center is key to unlocking the massive aftermarket opportunity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excited about the future of our businesses and the impact we can make in the markets we serve while also driving sustainability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Opportunity to do a ‘call back’ to align with messaging from Joern’s section on technology platforms / tech roadmap and a ‘call forward’ on Patrice discussing new MO state of the art facility that invests in automation and will handle TPPL capacity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CAB99-69CD-4C4F-B743-B09E66849E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45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2F7-9AA6-1040-BFAA-9783AE6E96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71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GB"/>
              <a:t>EnerSys is the global leader in stored energy for industrial applications – motive power, reserve</a:t>
            </a:r>
            <a:r>
              <a:rPr lang="en-GB" baseline="0"/>
              <a:t> power, aerospace &amp; defence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2F7-9AA6-1040-BFAA-9783AE6E96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32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GB" dirty="0"/>
              <a:t>EnerSys is the global leader in stored energy for industrial applications – motive power, reserve</a:t>
            </a:r>
            <a:r>
              <a:rPr lang="en-GB" baseline="0" dirty="0"/>
              <a:t> power, aerospace &amp; defence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2F7-9AA6-1040-BFAA-9783AE6E96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63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>
              <a:defRPr/>
            </a:pPr>
            <a:r>
              <a:rPr lang="en-GB" dirty="0"/>
              <a:t>EnerSys is the global leader in stored energy for industrial applications – motive power, reserve</a:t>
            </a:r>
            <a:r>
              <a:rPr lang="en-GB" baseline="0" dirty="0"/>
              <a:t> power, aerospace &amp; defence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2F7-9AA6-1040-BFAA-9783AE6E96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7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  <a:ea typeface="Aptos" panose="020B0004020202020204" pitchFamily="34" charset="0"/>
              </a:rPr>
              <a:t>Product for all LOBs are planned and included in our </a:t>
            </a:r>
            <a:r>
              <a:rPr lang="en-US" err="1">
                <a:solidFill>
                  <a:srgbClr val="000000"/>
                </a:solidFill>
                <a:latin typeface="Avenir Medium" panose="02000503020000020003"/>
                <a:ea typeface="Aptos" panose="020B0004020202020204" pitchFamily="34" charset="0"/>
              </a:rPr>
              <a:t>strat</a:t>
            </a:r>
            <a:r>
              <a:rPr lang="en-US">
                <a:solidFill>
                  <a:srgbClr val="000000"/>
                </a:solidFill>
                <a:latin typeface="Avenir Medium" panose="02000503020000020003"/>
                <a:ea typeface="Aptos" panose="020B0004020202020204" pitchFamily="34" charset="0"/>
              </a:rPr>
              <a:t> plan and return on investment analysis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  <a:ea typeface="Aptos" panose="020B0004020202020204" pitchFamily="34" charset="0"/>
              </a:rPr>
              <a:t>Greenville,  SC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4 GWh per year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500,000 </a:t>
            </a:r>
            <a:r>
              <a:rPr lang="en-US" err="1">
                <a:solidFill>
                  <a:srgbClr val="000000"/>
                </a:solidFill>
                <a:latin typeface="Avenir Medium" panose="02000503020000020003"/>
              </a:rPr>
              <a:t>sqft</a:t>
            </a: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; 140 acres 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$500M investment</a:t>
            </a:r>
          </a:p>
          <a:p>
            <a:pPr marL="742950" lvl="2" indent="-285750">
              <a:buClr>
                <a:srgbClr val="C216B6"/>
              </a:buClr>
              <a:buFontTx/>
              <a:buChar char="−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IRA tax credits</a:t>
            </a:r>
          </a:p>
          <a:p>
            <a:pPr marL="742950" lvl="2" indent="-285750">
              <a:buClr>
                <a:srgbClr val="C216B6"/>
              </a:buClr>
              <a:buFontTx/>
              <a:buChar char="−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$200 million state and local funding </a:t>
            </a:r>
          </a:p>
          <a:p>
            <a:pPr marL="742950" lvl="2" indent="-285750">
              <a:buClr>
                <a:srgbClr val="C216B6"/>
              </a:buClr>
              <a:buFontTx/>
              <a:buChar char="−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DOE funding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2025 – construction beginning of year</a:t>
            </a:r>
          </a:p>
          <a:p>
            <a:pPr marL="285750" indent="-285750">
              <a:buClr>
                <a:srgbClr val="C216B6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venir Medium" panose="02000503020000020003"/>
              </a:rPr>
              <a:t>2027 – production by end of year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76F28F-EF4E-874A-8282-CC42D9A37A6F}" type="slidenum">
              <a:rPr lang="en-PT" smtClean="0"/>
              <a:t>9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97385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8507">
              <a:defRPr/>
            </a:pPr>
            <a:fld id="{3CACAB99-69CD-4C4F-B743-B09E66849EE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8507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7651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017f23f9a7_0_1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89038"/>
            <a:ext cx="5702300" cy="3206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017f23f9a7_0_1222:notes"/>
          <p:cNvSpPr txBox="1">
            <a:spLocks noGrp="1"/>
          </p:cNvSpPr>
          <p:nvPr>
            <p:ph type="body" idx="1"/>
          </p:nvPr>
        </p:nvSpPr>
        <p:spPr>
          <a:xfrm>
            <a:off x="715617" y="4574517"/>
            <a:ext cx="5724939" cy="374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35" tIns="47405" rIns="94835" bIns="47405" anchor="t" anchorCtr="0">
            <a:noAutofit/>
          </a:bodyPr>
          <a:lstStyle/>
          <a:p>
            <a:endParaRPr lang="en-US"/>
          </a:p>
        </p:txBody>
      </p:sp>
      <p:sp>
        <p:nvSpPr>
          <p:cNvPr id="190" name="Google Shape;190;g2017f23f9a7_0_1222:notes"/>
          <p:cNvSpPr txBox="1">
            <a:spLocks noGrp="1"/>
          </p:cNvSpPr>
          <p:nvPr>
            <p:ph type="sldNum" idx="12"/>
          </p:nvPr>
        </p:nvSpPr>
        <p:spPr>
          <a:xfrm>
            <a:off x="4053509" y="9028561"/>
            <a:ext cx="3101009" cy="47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35" tIns="47405" rIns="94835" bIns="47405" anchor="b" anchorCtr="0">
            <a:noAutofit/>
          </a:bodyPr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lang="en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51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Option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CAB99-69CD-4C4F-B743-B09E66849E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6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www.linkedin.com/company/enersys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user/EnerSysEMEA" TargetMode="Externa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hyperlink" Target="https://www.linkedin.com/company/enersys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youtube.com/c/EnerSysStoredEnergy/" TargetMode="Externa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A0D32322-75CC-4454-AB5E-17B2CCC702E6}"/>
              </a:ext>
            </a:extLst>
          </p:cNvPr>
          <p:cNvGrpSpPr/>
          <p:nvPr userDrawn="1"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C50098B-0938-4B8D-845C-DA28CBCE9F17}"/>
                </a:ext>
              </a:extLst>
            </p:cNvPr>
            <p:cNvSpPr/>
            <p:nvPr userDrawn="1"/>
          </p:nvSpPr>
          <p:spPr>
            <a:xfrm rot="10800000" flipH="1">
              <a:off x="11252465" y="4344622"/>
              <a:ext cx="939535" cy="2513378"/>
            </a:xfrm>
            <a:custGeom>
              <a:avLst/>
              <a:gdLst>
                <a:gd name="connsiteX0" fmla="*/ 293676 w 939535"/>
                <a:gd name="connsiteY0" fmla="*/ 0 h 2513378"/>
                <a:gd name="connsiteX1" fmla="*/ 939535 w 939535"/>
                <a:gd name="connsiteY1" fmla="*/ 0 h 2513378"/>
                <a:gd name="connsiteX2" fmla="*/ 939535 w 939535"/>
                <a:gd name="connsiteY2" fmla="*/ 1881999 h 2513378"/>
                <a:gd name="connsiteX3" fmla="*/ 692625 w 939535"/>
                <a:gd name="connsiteY3" fmla="*/ 2061061 h 2513378"/>
                <a:gd name="connsiteX4" fmla="*/ 211100 w 939535"/>
                <a:gd name="connsiteY4" fmla="*/ 2382989 h 2513378"/>
                <a:gd name="connsiteX5" fmla="*/ 0 w 939535"/>
                <a:gd name="connsiteY5" fmla="*/ 2513378 h 2513378"/>
                <a:gd name="connsiteX6" fmla="*/ 85749 w 939535"/>
                <a:gd name="connsiteY6" fmla="*/ 2207083 h 2513378"/>
                <a:gd name="connsiteX7" fmla="*/ 302029 w 939535"/>
                <a:gd name="connsiteY7" fmla="*/ 163108 h 2513378"/>
                <a:gd name="connsiteX8" fmla="*/ 293676 w 939535"/>
                <a:gd name="connsiteY8" fmla="*/ 0 h 2513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535" h="2513378">
                  <a:moveTo>
                    <a:pt x="293676" y="0"/>
                  </a:moveTo>
                  <a:lnTo>
                    <a:pt x="939535" y="0"/>
                  </a:lnTo>
                  <a:lnTo>
                    <a:pt x="939535" y="1881999"/>
                  </a:lnTo>
                  <a:lnTo>
                    <a:pt x="692625" y="2061061"/>
                  </a:lnTo>
                  <a:cubicBezTo>
                    <a:pt x="536117" y="2170004"/>
                    <a:pt x="375587" y="2277317"/>
                    <a:pt x="211100" y="2382989"/>
                  </a:cubicBezTo>
                  <a:lnTo>
                    <a:pt x="0" y="2513378"/>
                  </a:lnTo>
                  <a:lnTo>
                    <a:pt x="85749" y="2207083"/>
                  </a:lnTo>
                  <a:cubicBezTo>
                    <a:pt x="249776" y="1549320"/>
                    <a:pt x="320497" y="866775"/>
                    <a:pt x="302029" y="163108"/>
                  </a:cubicBezTo>
                  <a:lnTo>
                    <a:pt x="293676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5F2D70-D312-4FFD-866F-1247F78B832B}"/>
                </a:ext>
              </a:extLst>
            </p:cNvPr>
            <p:cNvSpPr/>
            <p:nvPr/>
          </p:nvSpPr>
          <p:spPr>
            <a:xfrm rot="10800000" flipH="1">
              <a:off x="0" y="1"/>
              <a:ext cx="12191999" cy="6432014"/>
            </a:xfrm>
            <a:custGeom>
              <a:avLst/>
              <a:gdLst>
                <a:gd name="connsiteX0" fmla="*/ 7877175 w 12191999"/>
                <a:gd name="connsiteY0" fmla="*/ 6432014 h 6432014"/>
                <a:gd name="connsiteX1" fmla="*/ 12191999 w 12191999"/>
                <a:gd name="connsiteY1" fmla="*/ 6432014 h 6432014"/>
                <a:gd name="connsiteX2" fmla="*/ 12191999 w 12191999"/>
                <a:gd name="connsiteY2" fmla="*/ 1456015 h 6432014"/>
                <a:gd name="connsiteX3" fmla="*/ 11945090 w 12191999"/>
                <a:gd name="connsiteY3" fmla="*/ 1635077 h 6432014"/>
                <a:gd name="connsiteX4" fmla="*/ 11463565 w 12191999"/>
                <a:gd name="connsiteY4" fmla="*/ 1957005 h 6432014"/>
                <a:gd name="connsiteX5" fmla="*/ 11252465 w 12191999"/>
                <a:gd name="connsiteY5" fmla="*/ 2087394 h 6432014"/>
                <a:gd name="connsiteX6" fmla="*/ 11338214 w 12191999"/>
                <a:gd name="connsiteY6" fmla="*/ 1781099 h 6432014"/>
                <a:gd name="connsiteX7" fmla="*/ 11557231 w 12191999"/>
                <a:gd name="connsiteY7" fmla="*/ 2 h 6432014"/>
                <a:gd name="connsiteX8" fmla="*/ 11557231 w 12191999"/>
                <a:gd name="connsiteY8" fmla="*/ 0 h 6432014"/>
                <a:gd name="connsiteX9" fmla="*/ 11551558 w 12191999"/>
                <a:gd name="connsiteY9" fmla="*/ 260854 h 6432014"/>
                <a:gd name="connsiteX10" fmla="*/ 11338214 w 12191999"/>
                <a:gd name="connsiteY10" fmla="*/ 1781096 h 6432014"/>
                <a:gd name="connsiteX11" fmla="*/ 11254012 w 12191999"/>
                <a:gd name="connsiteY11" fmla="*/ 2081866 h 6432014"/>
                <a:gd name="connsiteX12" fmla="*/ 11252946 w 12191999"/>
                <a:gd name="connsiteY12" fmla="*/ 2082525 h 6432014"/>
                <a:gd name="connsiteX13" fmla="*/ 11251402 w 12191999"/>
                <a:gd name="connsiteY13" fmla="*/ 2088048 h 6432014"/>
                <a:gd name="connsiteX14" fmla="*/ 10958299 w 12191999"/>
                <a:gd name="connsiteY14" fmla="*/ 2269086 h 6432014"/>
                <a:gd name="connsiteX15" fmla="*/ 795062 w 12191999"/>
                <a:gd name="connsiteY15" fmla="*/ 5724906 h 6432014"/>
                <a:gd name="connsiteX16" fmla="*/ 0 w 12191999"/>
                <a:gd name="connsiteY16" fmla="*/ 5864152 h 6432014"/>
                <a:gd name="connsiteX17" fmla="*/ 0 w 12191999"/>
                <a:gd name="connsiteY17" fmla="*/ 6432013 h 6432014"/>
                <a:gd name="connsiteX18" fmla="*/ 7877175 w 12191999"/>
                <a:gd name="connsiteY18" fmla="*/ 6432014 h 6432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91999" h="6432014">
                  <a:moveTo>
                    <a:pt x="7877175" y="6432014"/>
                  </a:moveTo>
                  <a:lnTo>
                    <a:pt x="12191999" y="6432014"/>
                  </a:lnTo>
                  <a:lnTo>
                    <a:pt x="12191999" y="1456015"/>
                  </a:lnTo>
                  <a:lnTo>
                    <a:pt x="11945090" y="1635077"/>
                  </a:lnTo>
                  <a:cubicBezTo>
                    <a:pt x="11788582" y="1744020"/>
                    <a:pt x="11628052" y="1851333"/>
                    <a:pt x="11463565" y="1957005"/>
                  </a:cubicBezTo>
                  <a:lnTo>
                    <a:pt x="11252465" y="2087394"/>
                  </a:lnTo>
                  <a:lnTo>
                    <a:pt x="11338214" y="1781099"/>
                  </a:lnTo>
                  <a:cubicBezTo>
                    <a:pt x="11481738" y="1205556"/>
                    <a:pt x="11553824" y="611040"/>
                    <a:pt x="11557231" y="2"/>
                  </a:cubicBezTo>
                  <a:lnTo>
                    <a:pt x="11557231" y="0"/>
                  </a:lnTo>
                  <a:lnTo>
                    <a:pt x="11551558" y="260854"/>
                  </a:lnTo>
                  <a:cubicBezTo>
                    <a:pt x="11531770" y="780511"/>
                    <a:pt x="11461234" y="1287774"/>
                    <a:pt x="11338214" y="1781096"/>
                  </a:cubicBezTo>
                  <a:lnTo>
                    <a:pt x="11254012" y="2081866"/>
                  </a:lnTo>
                  <a:lnTo>
                    <a:pt x="11252946" y="2082525"/>
                  </a:lnTo>
                  <a:lnTo>
                    <a:pt x="11251402" y="2088048"/>
                  </a:lnTo>
                  <a:lnTo>
                    <a:pt x="10958299" y="2269086"/>
                  </a:lnTo>
                  <a:cubicBezTo>
                    <a:pt x="8373266" y="3804788"/>
                    <a:pt x="4912536" y="4968905"/>
                    <a:pt x="795062" y="5724906"/>
                  </a:cubicBezTo>
                  <a:lnTo>
                    <a:pt x="0" y="5864152"/>
                  </a:lnTo>
                  <a:lnTo>
                    <a:pt x="0" y="6432013"/>
                  </a:lnTo>
                  <a:lnTo>
                    <a:pt x="7877175" y="6432014"/>
                  </a:lnTo>
                  <a:close/>
                </a:path>
              </a:pathLst>
            </a:custGeom>
            <a:solidFill>
              <a:srgbClr val="C70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DBEF4A-2515-49A9-B464-09D85FC5B6CB}"/>
                </a:ext>
              </a:extLst>
            </p:cNvPr>
            <p:cNvSpPr/>
            <p:nvPr userDrawn="1"/>
          </p:nvSpPr>
          <p:spPr>
            <a:xfrm rot="10800000" flipH="1">
              <a:off x="7877175" y="0"/>
              <a:ext cx="4314824" cy="4981575"/>
            </a:xfrm>
            <a:custGeom>
              <a:avLst/>
              <a:gdLst>
                <a:gd name="connsiteX0" fmla="*/ 4317038 w 4317038"/>
                <a:gd name="connsiteY0" fmla="*/ 0 h 4976001"/>
                <a:gd name="connsiteX1" fmla="*/ 4317038 w 4317038"/>
                <a:gd name="connsiteY1" fmla="*/ 4976001 h 4976001"/>
                <a:gd name="connsiteX2" fmla="*/ 0 w 4317038"/>
                <a:gd name="connsiteY2" fmla="*/ 4976001 h 4976001"/>
                <a:gd name="connsiteX3" fmla="*/ 254851 w 4317038"/>
                <a:gd name="connsiteY3" fmla="*/ 4802269 h 4976001"/>
                <a:gd name="connsiteX4" fmla="*/ 3221369 w 4317038"/>
                <a:gd name="connsiteY4" fmla="*/ 1102271 h 4976001"/>
                <a:gd name="connsiteX5" fmla="*/ 3353606 w 4317038"/>
                <a:gd name="connsiteY5" fmla="*/ 716739 h 4976001"/>
                <a:gd name="connsiteX6" fmla="*/ 3377503 w 4317038"/>
                <a:gd name="connsiteY6" fmla="*/ 631379 h 4976001"/>
                <a:gd name="connsiteX7" fmla="*/ 3588603 w 4317038"/>
                <a:gd name="connsiteY7" fmla="*/ 500990 h 4976001"/>
                <a:gd name="connsiteX8" fmla="*/ 4070128 w 4317038"/>
                <a:gd name="connsiteY8" fmla="*/ 179062 h 4976001"/>
                <a:gd name="connsiteX9" fmla="*/ 4317038 w 4317038"/>
                <a:gd name="connsiteY9" fmla="*/ 0 h 497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17038" h="4976001">
                  <a:moveTo>
                    <a:pt x="4317038" y="0"/>
                  </a:moveTo>
                  <a:lnTo>
                    <a:pt x="4317038" y="4976001"/>
                  </a:lnTo>
                  <a:lnTo>
                    <a:pt x="0" y="4976001"/>
                  </a:lnTo>
                  <a:lnTo>
                    <a:pt x="254851" y="4802269"/>
                  </a:lnTo>
                  <a:cubicBezTo>
                    <a:pt x="1663563" y="3792587"/>
                    <a:pt x="2674325" y="2559082"/>
                    <a:pt x="3221369" y="1102271"/>
                  </a:cubicBezTo>
                  <a:cubicBezTo>
                    <a:pt x="3269235" y="974801"/>
                    <a:pt x="3313303" y="846280"/>
                    <a:pt x="3353606" y="716739"/>
                  </a:cubicBezTo>
                  <a:lnTo>
                    <a:pt x="3377503" y="631379"/>
                  </a:lnTo>
                  <a:lnTo>
                    <a:pt x="3588603" y="500990"/>
                  </a:lnTo>
                  <a:cubicBezTo>
                    <a:pt x="3753090" y="395318"/>
                    <a:pt x="3913620" y="288005"/>
                    <a:pt x="4070128" y="179062"/>
                  </a:cubicBezTo>
                  <a:lnTo>
                    <a:pt x="431703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DA6D1C-6B91-4976-9608-2AF0D84B3833}"/>
              </a:ext>
            </a:extLst>
          </p:cNvPr>
          <p:cNvGrpSpPr/>
          <p:nvPr userDrawn="1"/>
        </p:nvGrpSpPr>
        <p:grpSpPr>
          <a:xfrm>
            <a:off x="338214" y="398900"/>
            <a:ext cx="1706829" cy="1055925"/>
            <a:chOff x="338214" y="398901"/>
            <a:chExt cx="1349079" cy="83460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D8CFCEB-D21B-47CA-9C27-E448175314B9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solidFill>
              <a:schemeClr val="bg1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D078EC-1509-4555-98FC-B736FAD6D01B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0BD136D-B4A0-4376-A543-788AFAEAB5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9424" y="2619096"/>
            <a:ext cx="8867775" cy="2314960"/>
          </a:xfrm>
        </p:spPr>
        <p:txBody>
          <a:bodyPr anchor="b"/>
          <a:lstStyle>
            <a:lvl1pPr algn="r">
              <a:defRPr sz="4400"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5E691D-00FE-44D6-80C0-F572B09D6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424" y="4936374"/>
            <a:ext cx="8867775" cy="444475"/>
          </a:xfrm>
        </p:spPr>
        <p:txBody>
          <a:bodyPr>
            <a:noAutofit/>
          </a:bodyPr>
          <a:lstStyle>
            <a:lvl1pPr marL="0" indent="0" algn="r">
              <a:buNone/>
              <a:defRPr sz="2400" cap="all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7E64412-3F88-4B10-B8EA-C1DADE960B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9424" y="5752755"/>
            <a:ext cx="8867775" cy="352425"/>
          </a:xfrm>
        </p:spPr>
        <p:txBody>
          <a:bodyPr>
            <a:no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FirstName LastName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C48AE53-37E4-49BD-BE5A-D59D296A4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9424" y="6092558"/>
            <a:ext cx="8867775" cy="339458"/>
          </a:xfrm>
        </p:spPr>
        <p:txBody>
          <a:bodyPr>
            <a:noAutofit/>
          </a:bodyPr>
          <a:lstStyle>
            <a:lvl1pPr marL="0" indent="0" algn="r">
              <a:buNone/>
              <a:defRPr sz="1600" b="0" i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Title/Position/Group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8357AB-9BE3-4142-A82B-AD29D421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00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orient="horz" pos="3336" userDrawn="1">
          <p15:clr>
            <a:srgbClr val="FBAE40"/>
          </p15:clr>
        </p15:guide>
        <p15:guide id="3" orient="horz" pos="3552" userDrawn="1">
          <p15:clr>
            <a:srgbClr val="FBAE40"/>
          </p15:clr>
        </p15:guide>
        <p15:guide id="4" orient="horz" pos="28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0" y="0"/>
            <a:ext cx="32097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EDD06E-DDEA-4087-B1B7-32C1B690D95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81425" y="1503679"/>
            <a:ext cx="8105775" cy="1915797"/>
          </a:xfrm>
        </p:spPr>
        <p:txBody>
          <a:bodyPr anchor="b"/>
          <a:lstStyle>
            <a:lvl1pPr algn="l">
              <a:defRPr sz="3600" b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518A-FE3B-41F2-8997-1D7D449CCD4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781425" y="3429000"/>
            <a:ext cx="8105775" cy="1741488"/>
          </a:xfrm>
        </p:spPr>
        <p:txBody>
          <a:bodyPr>
            <a:noAutofit/>
          </a:bodyPr>
          <a:lstStyle>
            <a:lvl1pPr marL="0" indent="0" algn="l">
              <a:buNone/>
              <a:defRPr sz="20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 Subtitle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2775CB-2E59-4788-9BEA-E4739CC670F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186034-1A42-41E9-BD51-7728A3BE816E}"/>
              </a:ext>
            </a:extLst>
          </p:cNvPr>
          <p:cNvGrpSpPr/>
          <p:nvPr userDrawn="1"/>
        </p:nvGrpSpPr>
        <p:grpSpPr>
          <a:xfrm>
            <a:off x="502687" y="2901038"/>
            <a:ext cx="1706829" cy="1055925"/>
            <a:chOff x="338214" y="398901"/>
            <a:chExt cx="1349079" cy="83460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6258EE5-D68B-4B08-9B36-B006F18A0D00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grpFill/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0E92B2-8598-4850-BF2C-4B7B4F75A1F5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6440AB-69BC-40CD-B38B-43DECDE7528F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bg2"/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319105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Ex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0F74830-D340-406C-906F-5E6A11934031}"/>
              </a:ext>
            </a:extLst>
          </p:cNvPr>
          <p:cNvGrpSpPr/>
          <p:nvPr userDrawn="1"/>
        </p:nvGrpSpPr>
        <p:grpSpPr>
          <a:xfrm flipH="1">
            <a:off x="0" y="0"/>
            <a:ext cx="12192000" cy="6139199"/>
            <a:chOff x="-5" y="0"/>
            <a:chExt cx="12192000" cy="613919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A0DD18B-3C51-4C5E-B71E-5C85061ED84F}"/>
                </a:ext>
              </a:extLst>
            </p:cNvPr>
            <p:cNvSpPr/>
            <p:nvPr userDrawn="1"/>
          </p:nvSpPr>
          <p:spPr>
            <a:xfrm flipV="1">
              <a:off x="1519" y="0"/>
              <a:ext cx="12188952" cy="3394273"/>
            </a:xfrm>
            <a:custGeom>
              <a:avLst/>
              <a:gdLst>
                <a:gd name="connsiteX0" fmla="*/ 8924924 w 12191996"/>
                <a:gd name="connsiteY0" fmla="*/ 0 h 1954553"/>
                <a:gd name="connsiteX1" fmla="*/ 12191996 w 12191996"/>
                <a:gd name="connsiteY1" fmla="*/ 0 h 1954553"/>
                <a:gd name="connsiteX2" fmla="*/ 12191996 w 12191996"/>
                <a:gd name="connsiteY2" fmla="*/ 411503 h 1954553"/>
                <a:gd name="connsiteX3" fmla="*/ 12191996 w 12191996"/>
                <a:gd name="connsiteY3" fmla="*/ 1543050 h 1954553"/>
                <a:gd name="connsiteX4" fmla="*/ 12191996 w 12191996"/>
                <a:gd name="connsiteY4" fmla="*/ 1954553 h 1954553"/>
                <a:gd name="connsiteX5" fmla="*/ 0 w 12191996"/>
                <a:gd name="connsiteY5" fmla="*/ 1954553 h 1954553"/>
                <a:gd name="connsiteX6" fmla="*/ 0 w 12191996"/>
                <a:gd name="connsiteY6" fmla="*/ 411503 h 1954553"/>
                <a:gd name="connsiteX7" fmla="*/ 8924924 w 12191996"/>
                <a:gd name="connsiteY7" fmla="*/ 411503 h 195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6" h="1954553">
                  <a:moveTo>
                    <a:pt x="8924924" y="0"/>
                  </a:moveTo>
                  <a:lnTo>
                    <a:pt x="12191996" y="0"/>
                  </a:lnTo>
                  <a:lnTo>
                    <a:pt x="12191996" y="411503"/>
                  </a:lnTo>
                  <a:lnTo>
                    <a:pt x="12191996" y="1543050"/>
                  </a:lnTo>
                  <a:lnTo>
                    <a:pt x="12191996" y="1954553"/>
                  </a:lnTo>
                  <a:lnTo>
                    <a:pt x="0" y="1954553"/>
                  </a:lnTo>
                  <a:lnTo>
                    <a:pt x="0" y="411503"/>
                  </a:lnTo>
                  <a:lnTo>
                    <a:pt x="8924924" y="4115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81A72BA-50C0-4396-A35E-0310420881CF}"/>
                </a:ext>
              </a:extLst>
            </p:cNvPr>
            <p:cNvGrpSpPr/>
            <p:nvPr userDrawn="1"/>
          </p:nvGrpSpPr>
          <p:grpSpPr>
            <a:xfrm rot="5400000" flipV="1">
              <a:off x="4166476" y="-1886319"/>
              <a:ext cx="3859037" cy="12192000"/>
              <a:chOff x="2786617" y="-9"/>
              <a:chExt cx="3275492" cy="685800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11FE5FA-E3F3-4525-B4BF-0BB62F7E55ED}"/>
                  </a:ext>
                </a:extLst>
              </p:cNvPr>
              <p:cNvSpPr/>
              <p:nvPr/>
            </p:nvSpPr>
            <p:spPr>
              <a:xfrm>
                <a:off x="2873424" y="4219277"/>
                <a:ext cx="3188685" cy="2638717"/>
              </a:xfrm>
              <a:custGeom>
                <a:avLst/>
                <a:gdLst>
                  <a:gd name="connsiteX0" fmla="*/ 1274209 w 3188685"/>
                  <a:gd name="connsiteY0" fmla="*/ 1452457 h 2638717"/>
                  <a:gd name="connsiteX1" fmla="*/ 1353599 w 3188685"/>
                  <a:gd name="connsiteY1" fmla="*/ 1522778 h 2638717"/>
                  <a:gd name="connsiteX2" fmla="*/ 2980470 w 3188685"/>
                  <a:gd name="connsiteY2" fmla="*/ 2551400 h 2638717"/>
                  <a:gd name="connsiteX3" fmla="*/ 3188685 w 3188685"/>
                  <a:gd name="connsiteY3" fmla="*/ 2638716 h 2638717"/>
                  <a:gd name="connsiteX4" fmla="*/ 1954467 w 3188685"/>
                  <a:gd name="connsiteY4" fmla="*/ 2638716 h 2638717"/>
                  <a:gd name="connsiteX5" fmla="*/ 1906416 w 3188685"/>
                  <a:gd name="connsiteY5" fmla="*/ 2572453 h 2638717"/>
                  <a:gd name="connsiteX6" fmla="*/ 1416450 w 3188685"/>
                  <a:gd name="connsiteY6" fmla="*/ 1746912 h 2638717"/>
                  <a:gd name="connsiteX7" fmla="*/ 0 w 3188685"/>
                  <a:gd name="connsiteY7" fmla="*/ 0 h 2638717"/>
                  <a:gd name="connsiteX8" fmla="*/ 51425 w 3188685"/>
                  <a:gd name="connsiteY8" fmla="*/ 78648 h 2638717"/>
                  <a:gd name="connsiteX9" fmla="*/ 1111912 w 3188685"/>
                  <a:gd name="connsiteY9" fmla="*/ 1308701 h 2638717"/>
                  <a:gd name="connsiteX10" fmla="*/ 1274209 w 3188685"/>
                  <a:gd name="connsiteY10" fmla="*/ 1452458 h 2638717"/>
                  <a:gd name="connsiteX11" fmla="*/ 1416450 w 3188685"/>
                  <a:gd name="connsiteY11" fmla="*/ 1746913 h 2638717"/>
                  <a:gd name="connsiteX12" fmla="*/ 1906416 w 3188685"/>
                  <a:gd name="connsiteY12" fmla="*/ 2572454 h 2638717"/>
                  <a:gd name="connsiteX13" fmla="*/ 1954467 w 3188685"/>
                  <a:gd name="connsiteY13" fmla="*/ 2638717 h 2638717"/>
                  <a:gd name="connsiteX14" fmla="*/ 473946 w 3188685"/>
                  <a:gd name="connsiteY14" fmla="*/ 2638717 h 2638717"/>
                  <a:gd name="connsiteX15" fmla="*/ 373468 w 3188685"/>
                  <a:gd name="connsiteY15" fmla="*/ 2248962 h 2638717"/>
                  <a:gd name="connsiteX16" fmla="*/ 32717 w 3188685"/>
                  <a:gd name="connsiteY16" fmla="*/ 322878 h 263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88685" h="2638717">
                    <a:moveTo>
                      <a:pt x="1274209" y="1452457"/>
                    </a:moveTo>
                    <a:lnTo>
                      <a:pt x="1353599" y="1522778"/>
                    </a:lnTo>
                    <a:cubicBezTo>
                      <a:pt x="1846114" y="1939520"/>
                      <a:pt x="2392745" y="2287011"/>
                      <a:pt x="2980470" y="2551400"/>
                    </a:cubicBezTo>
                    <a:lnTo>
                      <a:pt x="3188685" y="2638716"/>
                    </a:lnTo>
                    <a:lnTo>
                      <a:pt x="1954467" y="2638716"/>
                    </a:lnTo>
                    <a:lnTo>
                      <a:pt x="1906416" y="2572453"/>
                    </a:lnTo>
                    <a:cubicBezTo>
                      <a:pt x="1730275" y="2317583"/>
                      <a:pt x="1566425" y="2041563"/>
                      <a:pt x="1416450" y="1746912"/>
                    </a:cubicBezTo>
                    <a:close/>
                    <a:moveTo>
                      <a:pt x="0" y="0"/>
                    </a:moveTo>
                    <a:lnTo>
                      <a:pt x="51425" y="78648"/>
                    </a:lnTo>
                    <a:cubicBezTo>
                      <a:pt x="360809" y="529811"/>
                      <a:pt x="716816" y="942500"/>
                      <a:pt x="1111912" y="1308701"/>
                    </a:cubicBezTo>
                    <a:lnTo>
                      <a:pt x="1274209" y="1452458"/>
                    </a:lnTo>
                    <a:lnTo>
                      <a:pt x="1416450" y="1746913"/>
                    </a:lnTo>
                    <a:cubicBezTo>
                      <a:pt x="1566425" y="2041564"/>
                      <a:pt x="1730275" y="2317584"/>
                      <a:pt x="1906416" y="2572454"/>
                    </a:cubicBezTo>
                    <a:lnTo>
                      <a:pt x="1954467" y="2638717"/>
                    </a:lnTo>
                    <a:lnTo>
                      <a:pt x="473946" y="2638717"/>
                    </a:lnTo>
                    <a:lnTo>
                      <a:pt x="373468" y="2248962"/>
                    </a:lnTo>
                    <a:cubicBezTo>
                      <a:pt x="225983" y="1640859"/>
                      <a:pt x="110914" y="995881"/>
                      <a:pt x="32717" y="32287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43E8C34-277B-488A-8E60-30374C270971}"/>
                  </a:ext>
                </a:extLst>
              </p:cNvPr>
              <p:cNvSpPr/>
              <p:nvPr/>
            </p:nvSpPr>
            <p:spPr>
              <a:xfrm>
                <a:off x="2786617" y="-9"/>
                <a:ext cx="2041273" cy="6858000"/>
              </a:xfrm>
              <a:custGeom>
                <a:avLst/>
                <a:gdLst>
                  <a:gd name="connsiteX0" fmla="*/ 156842 w 1933464"/>
                  <a:gd name="connsiteY0" fmla="*/ 0 h 6858000"/>
                  <a:gd name="connsiteX1" fmla="*/ 507415 w 1933464"/>
                  <a:gd name="connsiteY1" fmla="*/ 0 h 6858000"/>
                  <a:gd name="connsiteX2" fmla="*/ 490452 w 1933464"/>
                  <a:gd name="connsiteY2" fmla="*/ 159654 h 6858000"/>
                  <a:gd name="connsiteX3" fmla="*/ 439511 w 1933464"/>
                  <a:gd name="connsiteY3" fmla="*/ 1291297 h 6858000"/>
                  <a:gd name="connsiteX4" fmla="*/ 1887951 w 1933464"/>
                  <a:gd name="connsiteY4" fmla="*/ 6791737 h 6858000"/>
                  <a:gd name="connsiteX5" fmla="*/ 1933464 w 1933464"/>
                  <a:gd name="connsiteY5" fmla="*/ 6858000 h 6858000"/>
                  <a:gd name="connsiteX6" fmla="*/ 531136 w 1933464"/>
                  <a:gd name="connsiteY6" fmla="*/ 6858000 h 6858000"/>
                  <a:gd name="connsiteX7" fmla="*/ 435965 w 1933464"/>
                  <a:gd name="connsiteY7" fmla="*/ 6468245 h 6858000"/>
                  <a:gd name="connsiteX8" fmla="*/ 0 w 1933464"/>
                  <a:gd name="connsiteY8" fmla="*/ 2447925 h 6858000"/>
                  <a:gd name="connsiteX9" fmla="*/ 139187 w 1933464"/>
                  <a:gd name="connsiteY9" fmla="*/ 13040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3464" h="6858000">
                    <a:moveTo>
                      <a:pt x="156842" y="0"/>
                    </a:moveTo>
                    <a:lnTo>
                      <a:pt x="507415" y="0"/>
                    </a:lnTo>
                    <a:lnTo>
                      <a:pt x="490452" y="159654"/>
                    </a:lnTo>
                    <a:cubicBezTo>
                      <a:pt x="456908" y="528639"/>
                      <a:pt x="439511" y="906553"/>
                      <a:pt x="439511" y="1291297"/>
                    </a:cubicBezTo>
                    <a:cubicBezTo>
                      <a:pt x="439511" y="3471514"/>
                      <a:pt x="998144" y="5432430"/>
                      <a:pt x="1887951" y="6791737"/>
                    </a:cubicBezTo>
                    <a:lnTo>
                      <a:pt x="1933464" y="6858000"/>
                    </a:lnTo>
                    <a:lnTo>
                      <a:pt x="531136" y="6858000"/>
                    </a:lnTo>
                    <a:lnTo>
                      <a:pt x="435965" y="6468245"/>
                    </a:lnTo>
                    <a:cubicBezTo>
                      <a:pt x="156572" y="5252038"/>
                      <a:pt x="0" y="3888333"/>
                      <a:pt x="0" y="2447925"/>
                    </a:cubicBezTo>
                    <a:cubicBezTo>
                      <a:pt x="0" y="1647698"/>
                      <a:pt x="48325" y="871145"/>
                      <a:pt x="139187" y="130406"/>
                    </a:cubicBezTo>
                    <a:close/>
                  </a:path>
                </a:pathLst>
              </a:custGeom>
              <a:solidFill>
                <a:srgbClr val="C70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F9EF57C-A7B6-4D6A-9CF7-C103FA19F8C9}"/>
                  </a:ext>
                </a:extLst>
              </p:cNvPr>
              <p:cNvSpPr/>
              <p:nvPr/>
            </p:nvSpPr>
            <p:spPr>
              <a:xfrm>
                <a:off x="2873429" y="4219278"/>
                <a:ext cx="1954466" cy="2638716"/>
              </a:xfrm>
              <a:custGeom>
                <a:avLst/>
                <a:gdLst>
                  <a:gd name="connsiteX0" fmla="*/ 1625506 w 1954466"/>
                  <a:gd name="connsiteY0" fmla="*/ 2127108 h 2638716"/>
                  <a:gd name="connsiteX1" fmla="*/ 1679943 w 1954466"/>
                  <a:gd name="connsiteY1" fmla="*/ 2218825 h 2638716"/>
                  <a:gd name="connsiteX2" fmla="*/ 1651621 w 1954466"/>
                  <a:gd name="connsiteY2" fmla="*/ 2174601 h 2638716"/>
                  <a:gd name="connsiteX3" fmla="*/ 1375696 w 1954466"/>
                  <a:gd name="connsiteY3" fmla="*/ 1662546 h 2638716"/>
                  <a:gd name="connsiteX4" fmla="*/ 1416450 w 1954466"/>
                  <a:gd name="connsiteY4" fmla="*/ 1746912 h 2638716"/>
                  <a:gd name="connsiteX5" fmla="*/ 1416458 w 1954466"/>
                  <a:gd name="connsiteY5" fmla="*/ 1746926 h 2638716"/>
                  <a:gd name="connsiteX6" fmla="*/ 1416450 w 1954466"/>
                  <a:gd name="connsiteY6" fmla="*/ 1746912 h 2638716"/>
                  <a:gd name="connsiteX7" fmla="*/ 0 w 1954466"/>
                  <a:gd name="connsiteY7" fmla="*/ 0 h 2638716"/>
                  <a:gd name="connsiteX8" fmla="*/ 51425 w 1954466"/>
                  <a:gd name="connsiteY8" fmla="*/ 78648 h 2638716"/>
                  <a:gd name="connsiteX9" fmla="*/ 1111912 w 1954466"/>
                  <a:gd name="connsiteY9" fmla="*/ 1308701 h 2638716"/>
                  <a:gd name="connsiteX10" fmla="*/ 1274209 w 1954466"/>
                  <a:gd name="connsiteY10" fmla="*/ 1452458 h 2638716"/>
                  <a:gd name="connsiteX11" fmla="*/ 1416450 w 1954466"/>
                  <a:gd name="connsiteY11" fmla="*/ 1746913 h 2638716"/>
                  <a:gd name="connsiteX12" fmla="*/ 1416479 w 1954466"/>
                  <a:gd name="connsiteY12" fmla="*/ 1746967 h 2638716"/>
                  <a:gd name="connsiteX13" fmla="*/ 1570991 w 1954466"/>
                  <a:gd name="connsiteY13" fmla="*/ 2035259 h 2638716"/>
                  <a:gd name="connsiteX14" fmla="*/ 1625499 w 1954466"/>
                  <a:gd name="connsiteY14" fmla="*/ 2127095 h 2638716"/>
                  <a:gd name="connsiteX15" fmla="*/ 1651621 w 1954466"/>
                  <a:gd name="connsiteY15" fmla="*/ 2174602 h 2638716"/>
                  <a:gd name="connsiteX16" fmla="*/ 1679952 w 1954466"/>
                  <a:gd name="connsiteY16" fmla="*/ 2218839 h 2638716"/>
                  <a:gd name="connsiteX17" fmla="*/ 1734430 w 1954466"/>
                  <a:gd name="connsiteY17" fmla="*/ 2310626 h 2638716"/>
                  <a:gd name="connsiteX18" fmla="*/ 1906390 w 1954466"/>
                  <a:gd name="connsiteY18" fmla="*/ 2572413 h 2638716"/>
                  <a:gd name="connsiteX19" fmla="*/ 1906416 w 1954466"/>
                  <a:gd name="connsiteY19" fmla="*/ 2572454 h 2638716"/>
                  <a:gd name="connsiteX20" fmla="*/ 1954466 w 1954466"/>
                  <a:gd name="connsiteY20" fmla="*/ 2638716 h 2638716"/>
                  <a:gd name="connsiteX21" fmla="*/ 473946 w 1954466"/>
                  <a:gd name="connsiteY21" fmla="*/ 2638716 h 2638716"/>
                  <a:gd name="connsiteX22" fmla="*/ 373468 w 1954466"/>
                  <a:gd name="connsiteY22" fmla="*/ 2248961 h 2638716"/>
                  <a:gd name="connsiteX23" fmla="*/ 321950 w 1954466"/>
                  <a:gd name="connsiteY23" fmla="*/ 2020703 h 2638716"/>
                  <a:gd name="connsiteX24" fmla="*/ 269002 w 1954466"/>
                  <a:gd name="connsiteY24" fmla="*/ 1786109 h 2638716"/>
                  <a:gd name="connsiteX25" fmla="*/ 32717 w 1954466"/>
                  <a:gd name="connsiteY25" fmla="*/ 322878 h 263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54466" h="2638716">
                    <a:moveTo>
                      <a:pt x="1625506" y="2127108"/>
                    </a:moveTo>
                    <a:lnTo>
                      <a:pt x="1679943" y="2218825"/>
                    </a:lnTo>
                    <a:lnTo>
                      <a:pt x="1651621" y="2174601"/>
                    </a:lnTo>
                    <a:close/>
                    <a:moveTo>
                      <a:pt x="1375696" y="1662546"/>
                    </a:moveTo>
                    <a:lnTo>
                      <a:pt x="1416450" y="1746912"/>
                    </a:lnTo>
                    <a:lnTo>
                      <a:pt x="1416458" y="1746926"/>
                    </a:lnTo>
                    <a:lnTo>
                      <a:pt x="1416450" y="1746912"/>
                    </a:lnTo>
                    <a:close/>
                    <a:moveTo>
                      <a:pt x="0" y="0"/>
                    </a:moveTo>
                    <a:lnTo>
                      <a:pt x="51425" y="78648"/>
                    </a:lnTo>
                    <a:cubicBezTo>
                      <a:pt x="360809" y="529811"/>
                      <a:pt x="716816" y="942500"/>
                      <a:pt x="1111912" y="1308701"/>
                    </a:cubicBezTo>
                    <a:lnTo>
                      <a:pt x="1274209" y="1452458"/>
                    </a:lnTo>
                    <a:lnTo>
                      <a:pt x="1416450" y="1746913"/>
                    </a:lnTo>
                    <a:lnTo>
                      <a:pt x="1416479" y="1746967"/>
                    </a:lnTo>
                    <a:lnTo>
                      <a:pt x="1570991" y="2035259"/>
                    </a:lnTo>
                    <a:lnTo>
                      <a:pt x="1625499" y="2127095"/>
                    </a:lnTo>
                    <a:lnTo>
                      <a:pt x="1651621" y="2174602"/>
                    </a:lnTo>
                    <a:lnTo>
                      <a:pt x="1679952" y="2218839"/>
                    </a:lnTo>
                    <a:lnTo>
                      <a:pt x="1734430" y="2310626"/>
                    </a:lnTo>
                    <a:lnTo>
                      <a:pt x="1906390" y="2572413"/>
                    </a:lnTo>
                    <a:lnTo>
                      <a:pt x="1906416" y="2572454"/>
                    </a:lnTo>
                    <a:lnTo>
                      <a:pt x="1954466" y="2638716"/>
                    </a:lnTo>
                    <a:lnTo>
                      <a:pt x="473946" y="2638716"/>
                    </a:lnTo>
                    <a:lnTo>
                      <a:pt x="373468" y="2248961"/>
                    </a:lnTo>
                    <a:lnTo>
                      <a:pt x="321950" y="2020703"/>
                    </a:lnTo>
                    <a:lnTo>
                      <a:pt x="269002" y="1786109"/>
                    </a:lnTo>
                    <a:cubicBezTo>
                      <a:pt x="170753" y="1316619"/>
                      <a:pt x="91365" y="827631"/>
                      <a:pt x="32717" y="322878"/>
                    </a:cubicBezTo>
                    <a:close/>
                  </a:path>
                </a:pathLst>
              </a:custGeom>
              <a:solidFill>
                <a:srgbClr val="8E18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AFF7A-47D9-40B3-957E-9D03B0389FA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05690-E882-40EA-BF03-EF13CB9A3B73}"/>
              </a:ext>
            </a:extLst>
          </p:cNvPr>
          <p:cNvSpPr txBox="1"/>
          <p:nvPr userDrawn="1"/>
        </p:nvSpPr>
        <p:spPr>
          <a:xfrm>
            <a:off x="0" y="6409852"/>
            <a:ext cx="3212757" cy="44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1">
                    <a:lumMod val="90000"/>
                    <a:lumOff val="10000"/>
                  </a:schemeClr>
                </a:solidFill>
              </a:rPr>
              <a:t>© 2022 EnerSys. All Rights Reserved. </a:t>
            </a:r>
            <a:br>
              <a:rPr lang="en-US" sz="700" i="1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en-US" sz="700" i="1">
                <a:solidFill>
                  <a:schemeClr val="tx1">
                    <a:lumMod val="90000"/>
                    <a:lumOff val="10000"/>
                  </a:schemeClr>
                </a:solidFill>
              </a:rPr>
              <a:t>Trademarks and logos are property of EnerSys and its affiliates unless otherwise noted. Subject to revisions without prior notice. E.&amp;O.E.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E20481-4369-43E4-B296-FCFE94EFB503}"/>
              </a:ext>
            </a:extLst>
          </p:cNvPr>
          <p:cNvGrpSpPr/>
          <p:nvPr userDrawn="1"/>
        </p:nvGrpSpPr>
        <p:grpSpPr>
          <a:xfrm>
            <a:off x="4957120" y="563765"/>
            <a:ext cx="2277762" cy="1409132"/>
            <a:chOff x="338214" y="398901"/>
            <a:chExt cx="1349079" cy="83460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AA7AD55-75E7-4178-91A0-186471719E23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grpFill/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C44816E-8D8F-4794-A0DD-8362D8130C67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E760C86-CD74-4B72-8F97-DA2C56DE1BA0}"/>
              </a:ext>
            </a:extLst>
          </p:cNvPr>
          <p:cNvSpPr txBox="1"/>
          <p:nvPr userDrawn="1"/>
        </p:nvSpPr>
        <p:spPr>
          <a:xfrm>
            <a:off x="3581401" y="4355332"/>
            <a:ext cx="502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>
                <a:solidFill>
                  <a:schemeClr val="tx1"/>
                </a:solidFill>
                <a:latin typeface="Arial Black" panose="020B0A04020102020204" pitchFamily="34" charset="0"/>
              </a:rPr>
              <a:t>Thank you.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EE7A1A-2E84-43E0-8D9A-EB7CF5F0EAB1}"/>
              </a:ext>
            </a:extLst>
          </p:cNvPr>
          <p:cNvSpPr txBox="1"/>
          <p:nvPr userDrawn="1"/>
        </p:nvSpPr>
        <p:spPr>
          <a:xfrm>
            <a:off x="3581400" y="5974313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</a:rPr>
              <a:t>www.enersys.com</a:t>
            </a:r>
          </a:p>
        </p:txBody>
      </p:sp>
    </p:spTree>
    <p:extLst>
      <p:ext uri="{BB962C8B-B14F-4D97-AF65-F5344CB8AC3E}">
        <p14:creationId xmlns:p14="http://schemas.microsoft.com/office/powerpoint/2010/main" val="53071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Q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3237471" y="0"/>
            <a:ext cx="895453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4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DD74E2-2363-43D1-BAA3-1BA0ECA483B1}"/>
              </a:ext>
            </a:extLst>
          </p:cNvPr>
          <p:cNvGrpSpPr/>
          <p:nvPr userDrawn="1"/>
        </p:nvGrpSpPr>
        <p:grpSpPr>
          <a:xfrm>
            <a:off x="502687" y="2901038"/>
            <a:ext cx="1706829" cy="1055925"/>
            <a:chOff x="338214" y="398901"/>
            <a:chExt cx="1349079" cy="834604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28C1DC1-66EF-488F-9B1E-C18B90CDDEAD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grpFill/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0EF7DE-D8B0-4870-B71E-C0BCB2A8B6C5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8B93D56-1E2F-4C86-A084-3AF277DC8874}"/>
              </a:ext>
            </a:extLst>
          </p:cNvPr>
          <p:cNvSpPr txBox="1">
            <a:spLocks/>
          </p:cNvSpPr>
          <p:nvPr userDrawn="1"/>
        </p:nvSpPr>
        <p:spPr>
          <a:xfrm>
            <a:off x="4171603" y="2249291"/>
            <a:ext cx="5452958" cy="2359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70C3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5400">
                <a:solidFill>
                  <a:schemeClr val="bg1"/>
                </a:solidFill>
              </a:rPr>
              <a:t>Thank you.</a:t>
            </a:r>
          </a:p>
          <a:p>
            <a:pPr>
              <a:spcBef>
                <a:spcPts val="1800"/>
              </a:spcBef>
            </a:pPr>
            <a:r>
              <a:rPr lang="en-US" sz="3600" b="0">
                <a:solidFill>
                  <a:schemeClr val="bg1"/>
                </a:solidFill>
                <a:latin typeface="+mn-lt"/>
              </a:rPr>
              <a:t>For more information visit us at enersys.com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516AF2-931C-40EB-BA8C-74E6150E0570}"/>
              </a:ext>
            </a:extLst>
          </p:cNvPr>
          <p:cNvGrpSpPr/>
          <p:nvPr userDrawn="1"/>
        </p:nvGrpSpPr>
        <p:grpSpPr>
          <a:xfrm>
            <a:off x="5591432" y="5497321"/>
            <a:ext cx="5849872" cy="938719"/>
            <a:chOff x="5103580" y="4545231"/>
            <a:chExt cx="5849872" cy="938719"/>
          </a:xfrm>
        </p:grpSpPr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43808AC6-937A-4F04-A0FC-39EB13FC7E9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103580" y="4545231"/>
              <a:ext cx="2244525" cy="93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000" b="0">
                  <a:solidFill>
                    <a:schemeClr val="accent1"/>
                  </a:solidFill>
                  <a:latin typeface="+mj-lt"/>
                </a:rPr>
                <a:t>EnerSys Global Headquarters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2366 Bernville Road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Reading, PA 19605 | USA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Tel. +1-610-208-1991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+1-800-538-3627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Fax +1-610-372-8613</a:t>
              </a:r>
            </a:p>
          </p:txBody>
        </p:sp>
        <p:sp>
          <p:nvSpPr>
            <p:cNvPr id="20" name="TextBox 3">
              <a:extLst>
                <a:ext uri="{FF2B5EF4-FFF2-40B4-BE49-F238E27FC236}">
                  <a16:creationId xmlns:a16="http://schemas.microsoft.com/office/drawing/2014/main" id="{4F38202B-496E-4D26-B745-A69B274B155D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559478" y="4545231"/>
              <a:ext cx="1205779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000" b="0">
                  <a:solidFill>
                    <a:schemeClr val="accent1"/>
                  </a:solidFill>
                  <a:latin typeface="+mj-lt"/>
                </a:rPr>
                <a:t>EnerSys EMEA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EH Europe GmbH</a:t>
              </a:r>
            </a:p>
            <a:p>
              <a:r>
                <a:rPr lang="en-GB" sz="900" err="1">
                  <a:solidFill>
                    <a:schemeClr val="bg1"/>
                  </a:solidFill>
                  <a:latin typeface="+mn-lt"/>
                </a:rPr>
                <a:t>Baarerstrasse</a:t>
              </a:r>
              <a:r>
                <a:rPr lang="en-GB" sz="900">
                  <a:solidFill>
                    <a:schemeClr val="bg1"/>
                  </a:solidFill>
                  <a:latin typeface="+mn-lt"/>
                </a:rPr>
                <a:t> 18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6300 Zug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Switzerland</a:t>
              </a: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C9ED3C96-A66F-41FF-AAA6-1AAE6AE89E19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9185019" y="4545231"/>
              <a:ext cx="1768433" cy="93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000" b="0">
                  <a:solidFill>
                    <a:schemeClr val="accent1"/>
                  </a:solidFill>
                  <a:latin typeface="+mj-lt"/>
                </a:rPr>
                <a:t>EnerSys Asia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152 Beach Road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Gateway East Building #11- 03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Singapore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189721</a:t>
              </a:r>
            </a:p>
            <a:p>
              <a:r>
                <a:rPr lang="en-GB" sz="900">
                  <a:solidFill>
                    <a:schemeClr val="bg1"/>
                  </a:solidFill>
                  <a:latin typeface="+mn-lt"/>
                </a:rPr>
                <a:t>Tel: +65 6508 1780</a:t>
              </a:r>
            </a:p>
          </p:txBody>
        </p:sp>
      </p:grpSp>
      <p:pic>
        <p:nvPicPr>
          <p:cNvPr id="22" name="Graphic 21">
            <a:hlinkClick r:id="rId2"/>
            <a:extLst>
              <a:ext uri="{FF2B5EF4-FFF2-40B4-BE49-F238E27FC236}">
                <a16:creationId xmlns:a16="http://schemas.microsoft.com/office/drawing/2014/main" id="{8269433C-6069-4E5B-B344-0A56C0CB7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8457" y="269184"/>
            <a:ext cx="411480" cy="411480"/>
          </a:xfrm>
          <a:prstGeom prst="rect">
            <a:avLst/>
          </a:prstGeom>
        </p:spPr>
      </p:pic>
      <p:pic>
        <p:nvPicPr>
          <p:cNvPr id="23" name="Graphic 22">
            <a:hlinkClick r:id="rId5"/>
            <a:extLst>
              <a:ext uri="{FF2B5EF4-FFF2-40B4-BE49-F238E27FC236}">
                <a16:creationId xmlns:a16="http://schemas.microsoft.com/office/drawing/2014/main" id="{49E9B39D-0A74-45A3-B5F4-994440985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27300" y="269184"/>
            <a:ext cx="411480" cy="4114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EA97613-12B9-4E17-9F6F-D1C3A0C5E4A6}"/>
              </a:ext>
            </a:extLst>
          </p:cNvPr>
          <p:cNvSpPr txBox="1"/>
          <p:nvPr userDrawn="1"/>
        </p:nvSpPr>
        <p:spPr>
          <a:xfrm>
            <a:off x="5591432" y="6620256"/>
            <a:ext cx="6600568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800" i="1">
                <a:solidFill>
                  <a:schemeClr val="bg1">
                    <a:lumMod val="85000"/>
                  </a:schemeClr>
                </a:solidFill>
              </a:rPr>
              <a:t>Trademarks and logos are property of EnerSys and its affiliates unless otherwise noted. Subject to revisions without prior notice. E.&amp;O.E.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77EEF111-465C-46AB-A598-9B984AA35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5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AFF7A-47D9-40B3-957E-9D03B038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53DB3C-D503-4B14-8106-9C28A2971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42900"/>
            <a:ext cx="11582398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1D9415-2FF3-4D4F-AAFF-39932D55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6FC5A4-4491-4188-B47E-6CD7893D82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1A4C7-CA39-4EBF-A749-EDAA13CD0957}"/>
              </a:ext>
            </a:extLst>
          </p:cNvPr>
          <p:cNvSpPr txBox="1"/>
          <p:nvPr userDrawn="1"/>
        </p:nvSpPr>
        <p:spPr>
          <a:xfrm>
            <a:off x="0" y="6471106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tx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160956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apply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46480" y="-1347"/>
            <a:ext cx="12238480" cy="6865443"/>
          </a:xfrm>
          <a:custGeom>
            <a:avLst/>
            <a:gdLst>
              <a:gd name="connsiteX0" fmla="*/ 1152724 w 9179103"/>
              <a:gd name="connsiteY0" fmla="*/ 0 h 6916207"/>
              <a:gd name="connsiteX1" fmla="*/ 8026379 w 9179103"/>
              <a:gd name="connsiteY1" fmla="*/ 0 h 6916207"/>
              <a:gd name="connsiteX2" fmla="*/ 9179103 w 9179103"/>
              <a:gd name="connsiteY2" fmla="*/ 1152724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0 w 9179103"/>
              <a:gd name="connsiteY5" fmla="*/ 1152724 h 6916207"/>
              <a:gd name="connsiteX6" fmla="*/ 1152724 w 9179103"/>
              <a:gd name="connsiteY6" fmla="*/ 0 h 6916207"/>
              <a:gd name="connsiteX0" fmla="*/ 4398436 w 9179103"/>
              <a:gd name="connsiteY0" fmla="*/ 52924 h 6916207"/>
              <a:gd name="connsiteX1" fmla="*/ 8026379 w 9179103"/>
              <a:gd name="connsiteY1" fmla="*/ 0 h 6916207"/>
              <a:gd name="connsiteX2" fmla="*/ 9179103 w 9179103"/>
              <a:gd name="connsiteY2" fmla="*/ 1152724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0 w 9179103"/>
              <a:gd name="connsiteY5" fmla="*/ 1152724 h 6916207"/>
              <a:gd name="connsiteX6" fmla="*/ 4398436 w 9179103"/>
              <a:gd name="connsiteY6" fmla="*/ 52924 h 6916207"/>
              <a:gd name="connsiteX0" fmla="*/ 4398436 w 9179103"/>
              <a:gd name="connsiteY0" fmla="*/ 52924 h 6916207"/>
              <a:gd name="connsiteX1" fmla="*/ 8026379 w 9179103"/>
              <a:gd name="connsiteY1" fmla="*/ 0 h 6916207"/>
              <a:gd name="connsiteX2" fmla="*/ 9179103 w 9179103"/>
              <a:gd name="connsiteY2" fmla="*/ 1152724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17640 w 9179103"/>
              <a:gd name="connsiteY5" fmla="*/ 2087705 h 6916207"/>
              <a:gd name="connsiteX6" fmla="*/ 4398436 w 9179103"/>
              <a:gd name="connsiteY6" fmla="*/ 52924 h 6916207"/>
              <a:gd name="connsiteX0" fmla="*/ 4398436 w 9179103"/>
              <a:gd name="connsiteY0" fmla="*/ 52924 h 6916207"/>
              <a:gd name="connsiteX1" fmla="*/ 8026379 w 9179103"/>
              <a:gd name="connsiteY1" fmla="*/ 0 h 6916207"/>
              <a:gd name="connsiteX2" fmla="*/ 9179103 w 9179103"/>
              <a:gd name="connsiteY2" fmla="*/ 1152724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17640 w 9179103"/>
              <a:gd name="connsiteY5" fmla="*/ 2087705 h 6916207"/>
              <a:gd name="connsiteX6" fmla="*/ 4398436 w 9179103"/>
              <a:gd name="connsiteY6" fmla="*/ 52924 h 6916207"/>
              <a:gd name="connsiteX0" fmla="*/ 4398436 w 9179103"/>
              <a:gd name="connsiteY0" fmla="*/ 52924 h 6916207"/>
              <a:gd name="connsiteX1" fmla="*/ 8026379 w 9179103"/>
              <a:gd name="connsiteY1" fmla="*/ 0 h 6916207"/>
              <a:gd name="connsiteX2" fmla="*/ 9161463 w 9179103"/>
              <a:gd name="connsiteY2" fmla="*/ 58972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17640 w 9179103"/>
              <a:gd name="connsiteY5" fmla="*/ 2087705 h 6916207"/>
              <a:gd name="connsiteX6" fmla="*/ 4398436 w 9179103"/>
              <a:gd name="connsiteY6" fmla="*/ 52924 h 6916207"/>
              <a:gd name="connsiteX0" fmla="*/ 4398436 w 9179103"/>
              <a:gd name="connsiteY0" fmla="*/ 52924 h 6916207"/>
              <a:gd name="connsiteX1" fmla="*/ 8026379 w 9179103"/>
              <a:gd name="connsiteY1" fmla="*/ 0 h 6916207"/>
              <a:gd name="connsiteX2" fmla="*/ 9161463 w 9179103"/>
              <a:gd name="connsiteY2" fmla="*/ 58972 h 6916207"/>
              <a:gd name="connsiteX3" fmla="*/ 9179103 w 9179103"/>
              <a:gd name="connsiteY3" fmla="*/ 6916207 h 6916207"/>
              <a:gd name="connsiteX4" fmla="*/ 0 w 9179103"/>
              <a:gd name="connsiteY4" fmla="*/ 6916207 h 6916207"/>
              <a:gd name="connsiteX5" fmla="*/ 7726206 w 9179103"/>
              <a:gd name="connsiteY5" fmla="*/ 4610391 h 6916207"/>
              <a:gd name="connsiteX6" fmla="*/ 4398436 w 9179103"/>
              <a:gd name="connsiteY6" fmla="*/ 52924 h 6916207"/>
              <a:gd name="connsiteX0" fmla="*/ 4409637 w 9172664"/>
              <a:gd name="connsiteY0" fmla="*/ 52924 h 6916207"/>
              <a:gd name="connsiteX1" fmla="*/ 8037580 w 9172664"/>
              <a:gd name="connsiteY1" fmla="*/ 0 h 6916207"/>
              <a:gd name="connsiteX2" fmla="*/ 9172664 w 9172664"/>
              <a:gd name="connsiteY2" fmla="*/ 58972 h 6916207"/>
              <a:gd name="connsiteX3" fmla="*/ 0 w 9172664"/>
              <a:gd name="connsiteY3" fmla="*/ 874 h 6916207"/>
              <a:gd name="connsiteX4" fmla="*/ 11201 w 9172664"/>
              <a:gd name="connsiteY4" fmla="*/ 6916207 h 6916207"/>
              <a:gd name="connsiteX5" fmla="*/ 7737407 w 9172664"/>
              <a:gd name="connsiteY5" fmla="*/ 4610391 h 6916207"/>
              <a:gd name="connsiteX6" fmla="*/ 4409637 w 9172664"/>
              <a:gd name="connsiteY6" fmla="*/ 52924 h 6916207"/>
              <a:gd name="connsiteX0" fmla="*/ 8255100 w 9172664"/>
              <a:gd name="connsiteY0" fmla="*/ 2575610 h 6916207"/>
              <a:gd name="connsiteX1" fmla="*/ 8037580 w 9172664"/>
              <a:gd name="connsiteY1" fmla="*/ 0 h 6916207"/>
              <a:gd name="connsiteX2" fmla="*/ 9172664 w 9172664"/>
              <a:gd name="connsiteY2" fmla="*/ 58972 h 6916207"/>
              <a:gd name="connsiteX3" fmla="*/ 0 w 9172664"/>
              <a:gd name="connsiteY3" fmla="*/ 874 h 6916207"/>
              <a:gd name="connsiteX4" fmla="*/ 11201 w 9172664"/>
              <a:gd name="connsiteY4" fmla="*/ 6916207 h 6916207"/>
              <a:gd name="connsiteX5" fmla="*/ 7737407 w 9172664"/>
              <a:gd name="connsiteY5" fmla="*/ 4610391 h 6916207"/>
              <a:gd name="connsiteX6" fmla="*/ 8255100 w 9172664"/>
              <a:gd name="connsiteY6" fmla="*/ 2575610 h 6916207"/>
              <a:gd name="connsiteX0" fmla="*/ 8255100 w 9172664"/>
              <a:gd name="connsiteY0" fmla="*/ 2575610 h 6916207"/>
              <a:gd name="connsiteX1" fmla="*/ 8037580 w 9172664"/>
              <a:gd name="connsiteY1" fmla="*/ 0 h 6916207"/>
              <a:gd name="connsiteX2" fmla="*/ 9172664 w 9172664"/>
              <a:gd name="connsiteY2" fmla="*/ 58972 h 6916207"/>
              <a:gd name="connsiteX3" fmla="*/ 0 w 9172664"/>
              <a:gd name="connsiteY3" fmla="*/ 874 h 6916207"/>
              <a:gd name="connsiteX4" fmla="*/ 11201 w 9172664"/>
              <a:gd name="connsiteY4" fmla="*/ 6916207 h 6916207"/>
              <a:gd name="connsiteX5" fmla="*/ 4421136 w 9172664"/>
              <a:gd name="connsiteY5" fmla="*/ 6903742 h 6916207"/>
              <a:gd name="connsiteX6" fmla="*/ 8255100 w 9172664"/>
              <a:gd name="connsiteY6" fmla="*/ 2575610 h 6916207"/>
              <a:gd name="connsiteX0" fmla="*/ 9207646 w 9207646"/>
              <a:gd name="connsiteY0" fmla="*/ 4886601 h 6916207"/>
              <a:gd name="connsiteX1" fmla="*/ 8037580 w 9207646"/>
              <a:gd name="connsiteY1" fmla="*/ 0 h 6916207"/>
              <a:gd name="connsiteX2" fmla="*/ 9172664 w 9207646"/>
              <a:gd name="connsiteY2" fmla="*/ 58972 h 6916207"/>
              <a:gd name="connsiteX3" fmla="*/ 0 w 9207646"/>
              <a:gd name="connsiteY3" fmla="*/ 874 h 6916207"/>
              <a:gd name="connsiteX4" fmla="*/ 11201 w 9207646"/>
              <a:gd name="connsiteY4" fmla="*/ 6916207 h 6916207"/>
              <a:gd name="connsiteX5" fmla="*/ 4421136 w 9207646"/>
              <a:gd name="connsiteY5" fmla="*/ 6903742 h 6916207"/>
              <a:gd name="connsiteX6" fmla="*/ 9207646 w 9207646"/>
              <a:gd name="connsiteY6" fmla="*/ 4886601 h 6916207"/>
              <a:gd name="connsiteX0" fmla="*/ 9207646 w 9207646"/>
              <a:gd name="connsiteY0" fmla="*/ 4885727 h 6915333"/>
              <a:gd name="connsiteX1" fmla="*/ 9166523 w 9207646"/>
              <a:gd name="connsiteY1" fmla="*/ 4144798 h 6915333"/>
              <a:gd name="connsiteX2" fmla="*/ 9172664 w 9207646"/>
              <a:gd name="connsiteY2" fmla="*/ 58098 h 6915333"/>
              <a:gd name="connsiteX3" fmla="*/ 0 w 9207646"/>
              <a:gd name="connsiteY3" fmla="*/ 0 h 6915333"/>
              <a:gd name="connsiteX4" fmla="*/ 11201 w 9207646"/>
              <a:gd name="connsiteY4" fmla="*/ 6915333 h 6915333"/>
              <a:gd name="connsiteX5" fmla="*/ 4421136 w 9207646"/>
              <a:gd name="connsiteY5" fmla="*/ 6902868 h 6915333"/>
              <a:gd name="connsiteX6" fmla="*/ 9207646 w 9207646"/>
              <a:gd name="connsiteY6" fmla="*/ 4885727 h 6915333"/>
              <a:gd name="connsiteX0" fmla="*/ 6791002 w 9172664"/>
              <a:gd name="connsiteY0" fmla="*/ 5785427 h 6915333"/>
              <a:gd name="connsiteX1" fmla="*/ 9166523 w 9172664"/>
              <a:gd name="connsiteY1" fmla="*/ 4144798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791002 w 9172664"/>
              <a:gd name="connsiteY6" fmla="*/ 5785427 h 6915333"/>
              <a:gd name="connsiteX0" fmla="*/ 6791002 w 9172664"/>
              <a:gd name="connsiteY0" fmla="*/ 5785427 h 6915333"/>
              <a:gd name="connsiteX1" fmla="*/ 9166523 w 9172664"/>
              <a:gd name="connsiteY1" fmla="*/ 5044497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791002 w 9172664"/>
              <a:gd name="connsiteY6" fmla="*/ 5785427 h 6915333"/>
              <a:gd name="connsiteX0" fmla="*/ 6791002 w 9172664"/>
              <a:gd name="connsiteY0" fmla="*/ 5344398 h 6915333"/>
              <a:gd name="connsiteX1" fmla="*/ 9166523 w 9172664"/>
              <a:gd name="connsiteY1" fmla="*/ 5044497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791002 w 9172664"/>
              <a:gd name="connsiteY6" fmla="*/ 5344398 h 6915333"/>
              <a:gd name="connsiteX0" fmla="*/ 6791002 w 9172664"/>
              <a:gd name="connsiteY0" fmla="*/ 5344398 h 6915333"/>
              <a:gd name="connsiteX1" fmla="*/ 9166523 w 9172664"/>
              <a:gd name="connsiteY1" fmla="*/ 4921009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791002 w 9172664"/>
              <a:gd name="connsiteY6" fmla="*/ 5344398 h 6915333"/>
              <a:gd name="connsiteX0" fmla="*/ 6314729 w 9172664"/>
              <a:gd name="connsiteY0" fmla="*/ 5873633 h 6915333"/>
              <a:gd name="connsiteX1" fmla="*/ 9166523 w 9172664"/>
              <a:gd name="connsiteY1" fmla="*/ 4921009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314729 w 9172664"/>
              <a:gd name="connsiteY6" fmla="*/ 5873633 h 6915333"/>
              <a:gd name="connsiteX0" fmla="*/ 6314729 w 9172664"/>
              <a:gd name="connsiteY0" fmla="*/ 5873633 h 6915333"/>
              <a:gd name="connsiteX1" fmla="*/ 9166523 w 9172664"/>
              <a:gd name="connsiteY1" fmla="*/ 4921009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314729 w 9172664"/>
              <a:gd name="connsiteY6" fmla="*/ 5873633 h 6915333"/>
              <a:gd name="connsiteX0" fmla="*/ 6685163 w 9172664"/>
              <a:gd name="connsiteY0" fmla="*/ 5803068 h 6915333"/>
              <a:gd name="connsiteX1" fmla="*/ 9166523 w 9172664"/>
              <a:gd name="connsiteY1" fmla="*/ 4921009 h 6915333"/>
              <a:gd name="connsiteX2" fmla="*/ 9172664 w 9172664"/>
              <a:gd name="connsiteY2" fmla="*/ 58098 h 6915333"/>
              <a:gd name="connsiteX3" fmla="*/ 0 w 9172664"/>
              <a:gd name="connsiteY3" fmla="*/ 0 h 6915333"/>
              <a:gd name="connsiteX4" fmla="*/ 11201 w 9172664"/>
              <a:gd name="connsiteY4" fmla="*/ 6915333 h 6915333"/>
              <a:gd name="connsiteX5" fmla="*/ 4421136 w 9172664"/>
              <a:gd name="connsiteY5" fmla="*/ 6902868 h 6915333"/>
              <a:gd name="connsiteX6" fmla="*/ 6685163 w 9172664"/>
              <a:gd name="connsiteY6" fmla="*/ 5803068 h 6915333"/>
              <a:gd name="connsiteX0" fmla="*/ 6685163 w 9172664"/>
              <a:gd name="connsiteY0" fmla="*/ 5803068 h 6920629"/>
              <a:gd name="connsiteX1" fmla="*/ 9166523 w 9172664"/>
              <a:gd name="connsiteY1" fmla="*/ 4921009 h 6920629"/>
              <a:gd name="connsiteX2" fmla="*/ 9172664 w 9172664"/>
              <a:gd name="connsiteY2" fmla="*/ 58098 h 6920629"/>
              <a:gd name="connsiteX3" fmla="*/ 0 w 9172664"/>
              <a:gd name="connsiteY3" fmla="*/ 0 h 6920629"/>
              <a:gd name="connsiteX4" fmla="*/ 11201 w 9172664"/>
              <a:gd name="connsiteY4" fmla="*/ 6915333 h 6920629"/>
              <a:gd name="connsiteX5" fmla="*/ 4367851 w 9172664"/>
              <a:gd name="connsiteY5" fmla="*/ 6920629 h 6920629"/>
              <a:gd name="connsiteX6" fmla="*/ 6685163 w 9172664"/>
              <a:gd name="connsiteY6" fmla="*/ 5803068 h 6920629"/>
              <a:gd name="connsiteX0" fmla="*/ 6685163 w 9172664"/>
              <a:gd name="connsiteY0" fmla="*/ 5803068 h 6920629"/>
              <a:gd name="connsiteX1" fmla="*/ 9166523 w 9172664"/>
              <a:gd name="connsiteY1" fmla="*/ 4921009 h 6920629"/>
              <a:gd name="connsiteX2" fmla="*/ 9172664 w 9172664"/>
              <a:gd name="connsiteY2" fmla="*/ 58098 h 6920629"/>
              <a:gd name="connsiteX3" fmla="*/ 0 w 9172664"/>
              <a:gd name="connsiteY3" fmla="*/ 0 h 6920629"/>
              <a:gd name="connsiteX4" fmla="*/ 37844 w 9172664"/>
              <a:gd name="connsiteY4" fmla="*/ 6915333 h 6920629"/>
              <a:gd name="connsiteX5" fmla="*/ 4367851 w 9172664"/>
              <a:gd name="connsiteY5" fmla="*/ 6920629 h 6920629"/>
              <a:gd name="connsiteX6" fmla="*/ 6685163 w 9172664"/>
              <a:gd name="connsiteY6" fmla="*/ 5803068 h 6920629"/>
              <a:gd name="connsiteX0" fmla="*/ 6685163 w 9172664"/>
              <a:gd name="connsiteY0" fmla="*/ 5803068 h 6920629"/>
              <a:gd name="connsiteX1" fmla="*/ 9166523 w 9172664"/>
              <a:gd name="connsiteY1" fmla="*/ 4921009 h 6920629"/>
              <a:gd name="connsiteX2" fmla="*/ 9172664 w 9172664"/>
              <a:gd name="connsiteY2" fmla="*/ 58098 h 6920629"/>
              <a:gd name="connsiteX3" fmla="*/ 0 w 9172664"/>
              <a:gd name="connsiteY3" fmla="*/ 0 h 6920629"/>
              <a:gd name="connsiteX4" fmla="*/ 11201 w 9172664"/>
              <a:gd name="connsiteY4" fmla="*/ 6915333 h 6920629"/>
              <a:gd name="connsiteX5" fmla="*/ 4367851 w 9172664"/>
              <a:gd name="connsiteY5" fmla="*/ 6920629 h 6920629"/>
              <a:gd name="connsiteX6" fmla="*/ 6685163 w 9172664"/>
              <a:gd name="connsiteY6" fmla="*/ 5803068 h 6920629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67851 w 9172664"/>
              <a:gd name="connsiteY5" fmla="*/ 6920629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243518 w 9172664"/>
              <a:gd name="connsiteY5" fmla="*/ 6929510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50089 w 9172664"/>
              <a:gd name="connsiteY5" fmla="*/ 6920630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50089 w 9172664"/>
              <a:gd name="connsiteY5" fmla="*/ 6920630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50089 w 9172664"/>
              <a:gd name="connsiteY5" fmla="*/ 6920630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66523 w 9172664"/>
              <a:gd name="connsiteY1" fmla="*/ 4921009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50089 w 9172664"/>
              <a:gd name="connsiteY5" fmla="*/ 6920630 h 6933094"/>
              <a:gd name="connsiteX6" fmla="*/ 6685163 w 9172664"/>
              <a:gd name="connsiteY6" fmla="*/ 5803068 h 6933094"/>
              <a:gd name="connsiteX0" fmla="*/ 6685163 w 9172664"/>
              <a:gd name="connsiteY0" fmla="*/ 5803068 h 6933094"/>
              <a:gd name="connsiteX1" fmla="*/ 9109445 w 9172664"/>
              <a:gd name="connsiteY1" fmla="*/ 4892472 h 6933094"/>
              <a:gd name="connsiteX2" fmla="*/ 9172664 w 9172664"/>
              <a:gd name="connsiteY2" fmla="*/ 58098 h 6933094"/>
              <a:gd name="connsiteX3" fmla="*/ 0 w 9172664"/>
              <a:gd name="connsiteY3" fmla="*/ 0 h 6933094"/>
              <a:gd name="connsiteX4" fmla="*/ 20082 w 9172664"/>
              <a:gd name="connsiteY4" fmla="*/ 6933094 h 6933094"/>
              <a:gd name="connsiteX5" fmla="*/ 4350089 w 9172664"/>
              <a:gd name="connsiteY5" fmla="*/ 6920630 h 6933094"/>
              <a:gd name="connsiteX6" fmla="*/ 6685163 w 9172664"/>
              <a:gd name="connsiteY6" fmla="*/ 5803068 h 6933094"/>
              <a:gd name="connsiteX0" fmla="*/ 6685163 w 9195062"/>
              <a:gd name="connsiteY0" fmla="*/ 5803068 h 6933094"/>
              <a:gd name="connsiteX1" fmla="*/ 9195062 w 9195062"/>
              <a:gd name="connsiteY1" fmla="*/ 4878203 h 6933094"/>
              <a:gd name="connsiteX2" fmla="*/ 9172664 w 9195062"/>
              <a:gd name="connsiteY2" fmla="*/ 58098 h 6933094"/>
              <a:gd name="connsiteX3" fmla="*/ 0 w 9195062"/>
              <a:gd name="connsiteY3" fmla="*/ 0 h 6933094"/>
              <a:gd name="connsiteX4" fmla="*/ 20082 w 9195062"/>
              <a:gd name="connsiteY4" fmla="*/ 6933094 h 6933094"/>
              <a:gd name="connsiteX5" fmla="*/ 4350089 w 9195062"/>
              <a:gd name="connsiteY5" fmla="*/ 6920630 h 6933094"/>
              <a:gd name="connsiteX6" fmla="*/ 6685163 w 9195062"/>
              <a:gd name="connsiteY6" fmla="*/ 5803068 h 6933094"/>
              <a:gd name="connsiteX0" fmla="*/ 6685163 w 9195062"/>
              <a:gd name="connsiteY0" fmla="*/ 5803068 h 6933094"/>
              <a:gd name="connsiteX1" fmla="*/ 9195062 w 9195062"/>
              <a:gd name="connsiteY1" fmla="*/ 4878203 h 6933094"/>
              <a:gd name="connsiteX2" fmla="*/ 9172664 w 9195062"/>
              <a:gd name="connsiteY2" fmla="*/ 36695 h 6933094"/>
              <a:gd name="connsiteX3" fmla="*/ 0 w 9195062"/>
              <a:gd name="connsiteY3" fmla="*/ 0 h 6933094"/>
              <a:gd name="connsiteX4" fmla="*/ 20082 w 9195062"/>
              <a:gd name="connsiteY4" fmla="*/ 6933094 h 6933094"/>
              <a:gd name="connsiteX5" fmla="*/ 4350089 w 9195062"/>
              <a:gd name="connsiteY5" fmla="*/ 6920630 h 6933094"/>
              <a:gd name="connsiteX6" fmla="*/ 6685163 w 9195062"/>
              <a:gd name="connsiteY6" fmla="*/ 5803068 h 6933094"/>
              <a:gd name="connsiteX0" fmla="*/ 6685163 w 9201203"/>
              <a:gd name="connsiteY0" fmla="*/ 5803068 h 6933094"/>
              <a:gd name="connsiteX1" fmla="*/ 9195062 w 9201203"/>
              <a:gd name="connsiteY1" fmla="*/ 4878203 h 6933094"/>
              <a:gd name="connsiteX2" fmla="*/ 9201203 w 9201203"/>
              <a:gd name="connsiteY2" fmla="*/ 8157 h 6933094"/>
              <a:gd name="connsiteX3" fmla="*/ 0 w 9201203"/>
              <a:gd name="connsiteY3" fmla="*/ 0 h 6933094"/>
              <a:gd name="connsiteX4" fmla="*/ 20082 w 9201203"/>
              <a:gd name="connsiteY4" fmla="*/ 6933094 h 6933094"/>
              <a:gd name="connsiteX5" fmla="*/ 4350089 w 9201203"/>
              <a:gd name="connsiteY5" fmla="*/ 6920630 h 6933094"/>
              <a:gd name="connsiteX6" fmla="*/ 6685163 w 9201203"/>
              <a:gd name="connsiteY6" fmla="*/ 5803068 h 6933094"/>
              <a:gd name="connsiteX0" fmla="*/ 6685163 w 9195062"/>
              <a:gd name="connsiteY0" fmla="*/ 5816314 h 6946340"/>
              <a:gd name="connsiteX1" fmla="*/ 9195062 w 9195062"/>
              <a:gd name="connsiteY1" fmla="*/ 4891449 h 6946340"/>
              <a:gd name="connsiteX2" fmla="*/ 9186934 w 9195062"/>
              <a:gd name="connsiteY2" fmla="*/ 0 h 6946340"/>
              <a:gd name="connsiteX3" fmla="*/ 0 w 9195062"/>
              <a:gd name="connsiteY3" fmla="*/ 13246 h 6946340"/>
              <a:gd name="connsiteX4" fmla="*/ 20082 w 9195062"/>
              <a:gd name="connsiteY4" fmla="*/ 6946340 h 6946340"/>
              <a:gd name="connsiteX5" fmla="*/ 4350089 w 9195062"/>
              <a:gd name="connsiteY5" fmla="*/ 6933876 h 6946340"/>
              <a:gd name="connsiteX6" fmla="*/ 6685163 w 9195062"/>
              <a:gd name="connsiteY6" fmla="*/ 5816314 h 6946340"/>
              <a:gd name="connsiteX0" fmla="*/ 6685163 w 9195062"/>
              <a:gd name="connsiteY0" fmla="*/ 6023380 h 7153406"/>
              <a:gd name="connsiteX1" fmla="*/ 9195062 w 9195062"/>
              <a:gd name="connsiteY1" fmla="*/ 5098515 h 7153406"/>
              <a:gd name="connsiteX2" fmla="*/ 9186934 w 9195062"/>
              <a:gd name="connsiteY2" fmla="*/ 207066 h 7153406"/>
              <a:gd name="connsiteX3" fmla="*/ 0 w 9195062"/>
              <a:gd name="connsiteY3" fmla="*/ 0 h 7153406"/>
              <a:gd name="connsiteX4" fmla="*/ 20082 w 9195062"/>
              <a:gd name="connsiteY4" fmla="*/ 7153406 h 7153406"/>
              <a:gd name="connsiteX5" fmla="*/ 4350089 w 9195062"/>
              <a:gd name="connsiteY5" fmla="*/ 7140942 h 7153406"/>
              <a:gd name="connsiteX6" fmla="*/ 6685163 w 9195062"/>
              <a:gd name="connsiteY6" fmla="*/ 6023380 h 7153406"/>
              <a:gd name="connsiteX0" fmla="*/ 6685163 w 9195062"/>
              <a:gd name="connsiteY0" fmla="*/ 6023380 h 7153406"/>
              <a:gd name="connsiteX1" fmla="*/ 9195062 w 9195062"/>
              <a:gd name="connsiteY1" fmla="*/ 5098515 h 7153406"/>
              <a:gd name="connsiteX2" fmla="*/ 9180455 w 9195062"/>
              <a:gd name="connsiteY2" fmla="*/ 174667 h 7153406"/>
              <a:gd name="connsiteX3" fmla="*/ 0 w 9195062"/>
              <a:gd name="connsiteY3" fmla="*/ 0 h 7153406"/>
              <a:gd name="connsiteX4" fmla="*/ 20082 w 9195062"/>
              <a:gd name="connsiteY4" fmla="*/ 7153406 h 7153406"/>
              <a:gd name="connsiteX5" fmla="*/ 4350089 w 9195062"/>
              <a:gd name="connsiteY5" fmla="*/ 7140942 h 7153406"/>
              <a:gd name="connsiteX6" fmla="*/ 6685163 w 9195062"/>
              <a:gd name="connsiteY6" fmla="*/ 6023380 h 7153406"/>
              <a:gd name="connsiteX0" fmla="*/ 6665110 w 9175009"/>
              <a:gd name="connsiteY0" fmla="*/ 5848713 h 6978739"/>
              <a:gd name="connsiteX1" fmla="*/ 9175009 w 9175009"/>
              <a:gd name="connsiteY1" fmla="*/ 4923848 h 6978739"/>
              <a:gd name="connsiteX2" fmla="*/ 9160402 w 9175009"/>
              <a:gd name="connsiteY2" fmla="*/ 0 h 6978739"/>
              <a:gd name="connsiteX3" fmla="*/ 356211 w 9175009"/>
              <a:gd name="connsiteY3" fmla="*/ 703408 h 6978739"/>
              <a:gd name="connsiteX4" fmla="*/ 29 w 9175009"/>
              <a:gd name="connsiteY4" fmla="*/ 6978739 h 6978739"/>
              <a:gd name="connsiteX5" fmla="*/ 4330036 w 9175009"/>
              <a:gd name="connsiteY5" fmla="*/ 6966275 h 6978739"/>
              <a:gd name="connsiteX6" fmla="*/ 6665110 w 9175009"/>
              <a:gd name="connsiteY6" fmla="*/ 5848713 h 6978739"/>
              <a:gd name="connsiteX0" fmla="*/ 6716518 w 9226417"/>
              <a:gd name="connsiteY0" fmla="*/ 5848713 h 6978739"/>
              <a:gd name="connsiteX1" fmla="*/ 9226417 w 9226417"/>
              <a:gd name="connsiteY1" fmla="*/ 4923848 h 6978739"/>
              <a:gd name="connsiteX2" fmla="*/ 9211810 w 9226417"/>
              <a:gd name="connsiteY2" fmla="*/ 0 h 6978739"/>
              <a:gd name="connsiteX3" fmla="*/ 0 w 9226417"/>
              <a:gd name="connsiteY3" fmla="*/ 29171 h 6978739"/>
              <a:gd name="connsiteX4" fmla="*/ 51437 w 9226417"/>
              <a:gd name="connsiteY4" fmla="*/ 6978739 h 6978739"/>
              <a:gd name="connsiteX5" fmla="*/ 4381444 w 9226417"/>
              <a:gd name="connsiteY5" fmla="*/ 6966275 h 6978739"/>
              <a:gd name="connsiteX6" fmla="*/ 6716518 w 9226417"/>
              <a:gd name="connsiteY6" fmla="*/ 5848713 h 6978739"/>
              <a:gd name="connsiteX0" fmla="*/ 6728285 w 9238184"/>
              <a:gd name="connsiteY0" fmla="*/ 5848713 h 6978739"/>
              <a:gd name="connsiteX1" fmla="*/ 9238184 w 9238184"/>
              <a:gd name="connsiteY1" fmla="*/ 4923848 h 6978739"/>
              <a:gd name="connsiteX2" fmla="*/ 9223577 w 9238184"/>
              <a:gd name="connsiteY2" fmla="*/ 0 h 6978739"/>
              <a:gd name="connsiteX3" fmla="*/ 11767 w 9238184"/>
              <a:gd name="connsiteY3" fmla="*/ 29171 h 6978739"/>
              <a:gd name="connsiteX4" fmla="*/ 494 w 9238184"/>
              <a:gd name="connsiteY4" fmla="*/ 6978739 h 6978739"/>
              <a:gd name="connsiteX5" fmla="*/ 4393211 w 9238184"/>
              <a:gd name="connsiteY5" fmla="*/ 6966275 h 6978739"/>
              <a:gd name="connsiteX6" fmla="*/ 6728285 w 9238184"/>
              <a:gd name="connsiteY6" fmla="*/ 5848713 h 6978739"/>
              <a:gd name="connsiteX0" fmla="*/ 6716518 w 9226417"/>
              <a:gd name="connsiteY0" fmla="*/ 5848713 h 6966278"/>
              <a:gd name="connsiteX1" fmla="*/ 9226417 w 9226417"/>
              <a:gd name="connsiteY1" fmla="*/ 4923848 h 6966278"/>
              <a:gd name="connsiteX2" fmla="*/ 9211810 w 9226417"/>
              <a:gd name="connsiteY2" fmla="*/ 0 h 6966278"/>
              <a:gd name="connsiteX3" fmla="*/ 0 w 9226417"/>
              <a:gd name="connsiteY3" fmla="*/ 29171 h 6966278"/>
              <a:gd name="connsiteX4" fmla="*/ 3923822 w 9226417"/>
              <a:gd name="connsiteY4" fmla="*/ 2735923 h 6966278"/>
              <a:gd name="connsiteX5" fmla="*/ 4381444 w 9226417"/>
              <a:gd name="connsiteY5" fmla="*/ 6966275 h 6966278"/>
              <a:gd name="connsiteX6" fmla="*/ 6716518 w 9226417"/>
              <a:gd name="connsiteY6" fmla="*/ 5848713 h 6966278"/>
              <a:gd name="connsiteX0" fmla="*/ 6900611 w 9410510"/>
              <a:gd name="connsiteY0" fmla="*/ 5848713 h 5857002"/>
              <a:gd name="connsiteX1" fmla="*/ 9410510 w 9410510"/>
              <a:gd name="connsiteY1" fmla="*/ 4923848 h 5857002"/>
              <a:gd name="connsiteX2" fmla="*/ 9395903 w 9410510"/>
              <a:gd name="connsiteY2" fmla="*/ 0 h 5857002"/>
              <a:gd name="connsiteX3" fmla="*/ 184093 w 9410510"/>
              <a:gd name="connsiteY3" fmla="*/ 29171 h 5857002"/>
              <a:gd name="connsiteX4" fmla="*/ 4107915 w 9410510"/>
              <a:gd name="connsiteY4" fmla="*/ 2735923 h 5857002"/>
              <a:gd name="connsiteX5" fmla="*/ 207146 w 9410510"/>
              <a:gd name="connsiteY5" fmla="*/ 2155647 h 5857002"/>
              <a:gd name="connsiteX6" fmla="*/ 6900611 w 9410510"/>
              <a:gd name="connsiteY6" fmla="*/ 5848713 h 5857002"/>
              <a:gd name="connsiteX0" fmla="*/ 6900611 w 9410510"/>
              <a:gd name="connsiteY0" fmla="*/ 5848713 h 5857002"/>
              <a:gd name="connsiteX1" fmla="*/ 9410510 w 9410510"/>
              <a:gd name="connsiteY1" fmla="*/ 4923848 h 5857002"/>
              <a:gd name="connsiteX2" fmla="*/ 9395903 w 9410510"/>
              <a:gd name="connsiteY2" fmla="*/ 0 h 5857002"/>
              <a:gd name="connsiteX3" fmla="*/ 6643292 w 9410510"/>
              <a:gd name="connsiteY3" fmla="*/ 549666 h 5857002"/>
              <a:gd name="connsiteX4" fmla="*/ 4107915 w 9410510"/>
              <a:gd name="connsiteY4" fmla="*/ 2735923 h 5857002"/>
              <a:gd name="connsiteX5" fmla="*/ 207146 w 9410510"/>
              <a:gd name="connsiteY5" fmla="*/ 2155647 h 5857002"/>
              <a:gd name="connsiteX6" fmla="*/ 6900611 w 9410510"/>
              <a:gd name="connsiteY6" fmla="*/ 5848713 h 5857002"/>
              <a:gd name="connsiteX0" fmla="*/ 1617236 w 9410510"/>
              <a:gd name="connsiteY0" fmla="*/ 6558477 h 6565693"/>
              <a:gd name="connsiteX1" fmla="*/ 9410510 w 9410510"/>
              <a:gd name="connsiteY1" fmla="*/ 4923848 h 6565693"/>
              <a:gd name="connsiteX2" fmla="*/ 9395903 w 9410510"/>
              <a:gd name="connsiteY2" fmla="*/ 0 h 6565693"/>
              <a:gd name="connsiteX3" fmla="*/ 6643292 w 9410510"/>
              <a:gd name="connsiteY3" fmla="*/ 549666 h 6565693"/>
              <a:gd name="connsiteX4" fmla="*/ 4107915 w 9410510"/>
              <a:gd name="connsiteY4" fmla="*/ 2735923 h 6565693"/>
              <a:gd name="connsiteX5" fmla="*/ 207146 w 9410510"/>
              <a:gd name="connsiteY5" fmla="*/ 2155647 h 6565693"/>
              <a:gd name="connsiteX6" fmla="*/ 1617236 w 9410510"/>
              <a:gd name="connsiteY6" fmla="*/ 6558477 h 6565693"/>
              <a:gd name="connsiteX0" fmla="*/ 1617236 w 9395904"/>
              <a:gd name="connsiteY0" fmla="*/ 6558477 h 6565693"/>
              <a:gd name="connsiteX1" fmla="*/ 4472045 w 9395904"/>
              <a:gd name="connsiteY1" fmla="*/ 4434899 h 6565693"/>
              <a:gd name="connsiteX2" fmla="*/ 9395903 w 9395904"/>
              <a:gd name="connsiteY2" fmla="*/ 0 h 6565693"/>
              <a:gd name="connsiteX3" fmla="*/ 6643292 w 9395904"/>
              <a:gd name="connsiteY3" fmla="*/ 549666 h 6565693"/>
              <a:gd name="connsiteX4" fmla="*/ 4107915 w 9395904"/>
              <a:gd name="connsiteY4" fmla="*/ 2735923 h 6565693"/>
              <a:gd name="connsiteX5" fmla="*/ 207146 w 9395904"/>
              <a:gd name="connsiteY5" fmla="*/ 2155647 h 6565693"/>
              <a:gd name="connsiteX6" fmla="*/ 1617236 w 9395904"/>
              <a:gd name="connsiteY6" fmla="*/ 6558477 h 6565693"/>
              <a:gd name="connsiteX0" fmla="*/ 3451523 w 9395904"/>
              <a:gd name="connsiteY0" fmla="*/ 675315 h 4448663"/>
              <a:gd name="connsiteX1" fmla="*/ 4472045 w 9395904"/>
              <a:gd name="connsiteY1" fmla="*/ 4434899 h 4448663"/>
              <a:gd name="connsiteX2" fmla="*/ 9395903 w 9395904"/>
              <a:gd name="connsiteY2" fmla="*/ 0 h 4448663"/>
              <a:gd name="connsiteX3" fmla="*/ 6643292 w 9395904"/>
              <a:gd name="connsiteY3" fmla="*/ 549666 h 4448663"/>
              <a:gd name="connsiteX4" fmla="*/ 4107915 w 9395904"/>
              <a:gd name="connsiteY4" fmla="*/ 2735923 h 4448663"/>
              <a:gd name="connsiteX5" fmla="*/ 207146 w 9395904"/>
              <a:gd name="connsiteY5" fmla="*/ 2155647 h 4448663"/>
              <a:gd name="connsiteX6" fmla="*/ 3451523 w 9395904"/>
              <a:gd name="connsiteY6" fmla="*/ 675315 h 4448663"/>
              <a:gd name="connsiteX0" fmla="*/ 3506493 w 9450874"/>
              <a:gd name="connsiteY0" fmla="*/ 675315 h 4644402"/>
              <a:gd name="connsiteX1" fmla="*/ 4527015 w 9450874"/>
              <a:gd name="connsiteY1" fmla="*/ 4434899 h 4644402"/>
              <a:gd name="connsiteX2" fmla="*/ 9450873 w 9450874"/>
              <a:gd name="connsiteY2" fmla="*/ 0 h 4644402"/>
              <a:gd name="connsiteX3" fmla="*/ 6698262 w 9450874"/>
              <a:gd name="connsiteY3" fmla="*/ 549666 h 4644402"/>
              <a:gd name="connsiteX4" fmla="*/ 2548086 w 9450874"/>
              <a:gd name="connsiteY4" fmla="*/ 4644402 h 4644402"/>
              <a:gd name="connsiteX5" fmla="*/ 262116 w 9450874"/>
              <a:gd name="connsiteY5" fmla="*/ 2155647 h 4644402"/>
              <a:gd name="connsiteX6" fmla="*/ 3506493 w 9450874"/>
              <a:gd name="connsiteY6" fmla="*/ 675315 h 4644402"/>
              <a:gd name="connsiteX0" fmla="*/ 3506493 w 9450874"/>
              <a:gd name="connsiteY0" fmla="*/ 1060051 h 5029138"/>
              <a:gd name="connsiteX1" fmla="*/ 6329947 w 9450874"/>
              <a:gd name="connsiteY1" fmla="*/ 482183 h 5029138"/>
              <a:gd name="connsiteX2" fmla="*/ 9450873 w 9450874"/>
              <a:gd name="connsiteY2" fmla="*/ 384736 h 5029138"/>
              <a:gd name="connsiteX3" fmla="*/ 6698262 w 9450874"/>
              <a:gd name="connsiteY3" fmla="*/ 934402 h 5029138"/>
              <a:gd name="connsiteX4" fmla="*/ 2548086 w 9450874"/>
              <a:gd name="connsiteY4" fmla="*/ 5029138 h 5029138"/>
              <a:gd name="connsiteX5" fmla="*/ 262116 w 9450874"/>
              <a:gd name="connsiteY5" fmla="*/ 2540383 h 5029138"/>
              <a:gd name="connsiteX6" fmla="*/ 3506493 w 9450874"/>
              <a:gd name="connsiteY6" fmla="*/ 1060051 h 5029138"/>
              <a:gd name="connsiteX0" fmla="*/ 3506493 w 9457533"/>
              <a:gd name="connsiteY0" fmla="*/ 1060051 h 7859831"/>
              <a:gd name="connsiteX1" fmla="*/ 6329947 w 9457533"/>
              <a:gd name="connsiteY1" fmla="*/ 482183 h 7859831"/>
              <a:gd name="connsiteX2" fmla="*/ 9450873 w 9457533"/>
              <a:gd name="connsiteY2" fmla="*/ 384736 h 7859831"/>
              <a:gd name="connsiteX3" fmla="*/ 9457532 w 9457533"/>
              <a:gd name="connsiteY3" fmla="*/ 7385377 h 7859831"/>
              <a:gd name="connsiteX4" fmla="*/ 2548086 w 9457533"/>
              <a:gd name="connsiteY4" fmla="*/ 5029138 h 7859831"/>
              <a:gd name="connsiteX5" fmla="*/ 262116 w 9457533"/>
              <a:gd name="connsiteY5" fmla="*/ 2540383 h 7859831"/>
              <a:gd name="connsiteX6" fmla="*/ 3506493 w 9457533"/>
              <a:gd name="connsiteY6" fmla="*/ 1060051 h 7859831"/>
              <a:gd name="connsiteX0" fmla="*/ 3662057 w 9613097"/>
              <a:gd name="connsiteY0" fmla="*/ 1060051 h 8048294"/>
              <a:gd name="connsiteX1" fmla="*/ 6485511 w 9613097"/>
              <a:gd name="connsiteY1" fmla="*/ 482183 h 8048294"/>
              <a:gd name="connsiteX2" fmla="*/ 9606437 w 9613097"/>
              <a:gd name="connsiteY2" fmla="*/ 384736 h 8048294"/>
              <a:gd name="connsiteX3" fmla="*/ 9613096 w 9613097"/>
              <a:gd name="connsiteY3" fmla="*/ 7385377 h 8048294"/>
              <a:gd name="connsiteX4" fmla="*/ 461744 w 9613097"/>
              <a:gd name="connsiteY4" fmla="*/ 7363477 h 8048294"/>
              <a:gd name="connsiteX5" fmla="*/ 417680 w 9613097"/>
              <a:gd name="connsiteY5" fmla="*/ 2540383 h 8048294"/>
              <a:gd name="connsiteX6" fmla="*/ 3662057 w 9613097"/>
              <a:gd name="connsiteY6" fmla="*/ 1060051 h 8048294"/>
              <a:gd name="connsiteX0" fmla="*/ 3662057 w 9615880"/>
              <a:gd name="connsiteY0" fmla="*/ 1060051 h 8048294"/>
              <a:gd name="connsiteX1" fmla="*/ 6485511 w 9615880"/>
              <a:gd name="connsiteY1" fmla="*/ 482183 h 8048294"/>
              <a:gd name="connsiteX2" fmla="*/ 9606437 w 9615880"/>
              <a:gd name="connsiteY2" fmla="*/ 384736 h 8048294"/>
              <a:gd name="connsiteX3" fmla="*/ 9613096 w 9615880"/>
              <a:gd name="connsiteY3" fmla="*/ 7385377 h 8048294"/>
              <a:gd name="connsiteX4" fmla="*/ 461744 w 9615880"/>
              <a:gd name="connsiteY4" fmla="*/ 7363477 h 8048294"/>
              <a:gd name="connsiteX5" fmla="*/ 417680 w 9615880"/>
              <a:gd name="connsiteY5" fmla="*/ 2540383 h 8048294"/>
              <a:gd name="connsiteX6" fmla="*/ 3662057 w 9615880"/>
              <a:gd name="connsiteY6" fmla="*/ 1060051 h 8048294"/>
              <a:gd name="connsiteX0" fmla="*/ 3662057 w 9615880"/>
              <a:gd name="connsiteY0" fmla="*/ 675315 h 7663558"/>
              <a:gd name="connsiteX1" fmla="*/ 6422801 w 9615880"/>
              <a:gd name="connsiteY1" fmla="*/ 1469659 h 7663558"/>
              <a:gd name="connsiteX2" fmla="*/ 9606437 w 9615880"/>
              <a:gd name="connsiteY2" fmla="*/ 0 h 7663558"/>
              <a:gd name="connsiteX3" fmla="*/ 9613096 w 9615880"/>
              <a:gd name="connsiteY3" fmla="*/ 7000641 h 7663558"/>
              <a:gd name="connsiteX4" fmla="*/ 461744 w 9615880"/>
              <a:gd name="connsiteY4" fmla="*/ 6978741 h 7663558"/>
              <a:gd name="connsiteX5" fmla="*/ 417680 w 9615880"/>
              <a:gd name="connsiteY5" fmla="*/ 2155647 h 7663558"/>
              <a:gd name="connsiteX6" fmla="*/ 3662057 w 9615880"/>
              <a:gd name="connsiteY6" fmla="*/ 675315 h 7663558"/>
              <a:gd name="connsiteX0" fmla="*/ 3662057 w 9615880"/>
              <a:gd name="connsiteY0" fmla="*/ 675315 h 7663558"/>
              <a:gd name="connsiteX1" fmla="*/ 6422801 w 9615880"/>
              <a:gd name="connsiteY1" fmla="*/ 1469659 h 7663558"/>
              <a:gd name="connsiteX2" fmla="*/ 9606437 w 9615880"/>
              <a:gd name="connsiteY2" fmla="*/ 0 h 7663558"/>
              <a:gd name="connsiteX3" fmla="*/ 9613096 w 9615880"/>
              <a:gd name="connsiteY3" fmla="*/ 7000641 h 7663558"/>
              <a:gd name="connsiteX4" fmla="*/ 461744 w 9615880"/>
              <a:gd name="connsiteY4" fmla="*/ 6978741 h 7663558"/>
              <a:gd name="connsiteX5" fmla="*/ 417680 w 9615880"/>
              <a:gd name="connsiteY5" fmla="*/ 2155647 h 7663558"/>
              <a:gd name="connsiteX6" fmla="*/ 3662057 w 9615880"/>
              <a:gd name="connsiteY6" fmla="*/ 675315 h 7663558"/>
              <a:gd name="connsiteX0" fmla="*/ 3662057 w 9615880"/>
              <a:gd name="connsiteY0" fmla="*/ 675315 h 7663558"/>
              <a:gd name="connsiteX1" fmla="*/ 6485511 w 9615880"/>
              <a:gd name="connsiteY1" fmla="*/ 65902 h 7663558"/>
              <a:gd name="connsiteX2" fmla="*/ 9606437 w 9615880"/>
              <a:gd name="connsiteY2" fmla="*/ 0 h 7663558"/>
              <a:gd name="connsiteX3" fmla="*/ 9613096 w 9615880"/>
              <a:gd name="connsiteY3" fmla="*/ 7000641 h 7663558"/>
              <a:gd name="connsiteX4" fmla="*/ 461744 w 9615880"/>
              <a:gd name="connsiteY4" fmla="*/ 6978741 h 7663558"/>
              <a:gd name="connsiteX5" fmla="*/ 417680 w 9615880"/>
              <a:gd name="connsiteY5" fmla="*/ 2155647 h 7663558"/>
              <a:gd name="connsiteX6" fmla="*/ 3662057 w 9615880"/>
              <a:gd name="connsiteY6" fmla="*/ 675315 h 7663558"/>
              <a:gd name="connsiteX0" fmla="*/ 3662057 w 9615880"/>
              <a:gd name="connsiteY0" fmla="*/ 675315 h 7663558"/>
              <a:gd name="connsiteX1" fmla="*/ 6485511 w 9615880"/>
              <a:gd name="connsiteY1" fmla="*/ 65902 h 7663558"/>
              <a:gd name="connsiteX2" fmla="*/ 9606437 w 9615880"/>
              <a:gd name="connsiteY2" fmla="*/ 0 h 7663558"/>
              <a:gd name="connsiteX3" fmla="*/ 9613096 w 9615880"/>
              <a:gd name="connsiteY3" fmla="*/ 7000641 h 7663558"/>
              <a:gd name="connsiteX4" fmla="*/ 461744 w 9615880"/>
              <a:gd name="connsiteY4" fmla="*/ 6978741 h 7663558"/>
              <a:gd name="connsiteX5" fmla="*/ 417680 w 9615880"/>
              <a:gd name="connsiteY5" fmla="*/ 2155647 h 7663558"/>
              <a:gd name="connsiteX6" fmla="*/ 3662057 w 9615880"/>
              <a:gd name="connsiteY6" fmla="*/ 675315 h 7663558"/>
              <a:gd name="connsiteX0" fmla="*/ 3662057 w 9615880"/>
              <a:gd name="connsiteY0" fmla="*/ 675315 h 7663558"/>
              <a:gd name="connsiteX1" fmla="*/ 6485511 w 9615880"/>
              <a:gd name="connsiteY1" fmla="*/ 65902 h 7663558"/>
              <a:gd name="connsiteX2" fmla="*/ 9606437 w 9615880"/>
              <a:gd name="connsiteY2" fmla="*/ 0 h 7663558"/>
              <a:gd name="connsiteX3" fmla="*/ 9613096 w 9615880"/>
              <a:gd name="connsiteY3" fmla="*/ 7000641 h 7663558"/>
              <a:gd name="connsiteX4" fmla="*/ 461744 w 9615880"/>
              <a:gd name="connsiteY4" fmla="*/ 6978741 h 7663558"/>
              <a:gd name="connsiteX5" fmla="*/ 417680 w 9615880"/>
              <a:gd name="connsiteY5" fmla="*/ 2155647 h 7663558"/>
              <a:gd name="connsiteX6" fmla="*/ 3662057 w 9615880"/>
              <a:gd name="connsiteY6" fmla="*/ 675315 h 7663558"/>
              <a:gd name="connsiteX0" fmla="*/ 3662057 w 9615880"/>
              <a:gd name="connsiteY0" fmla="*/ 691088 h 7679331"/>
              <a:gd name="connsiteX1" fmla="*/ 6485511 w 9615880"/>
              <a:gd name="connsiteY1" fmla="*/ 81675 h 7679331"/>
              <a:gd name="connsiteX2" fmla="*/ 9606437 w 9615880"/>
              <a:gd name="connsiteY2" fmla="*/ 0 h 7679331"/>
              <a:gd name="connsiteX3" fmla="*/ 9613096 w 9615880"/>
              <a:gd name="connsiteY3" fmla="*/ 7016414 h 7679331"/>
              <a:gd name="connsiteX4" fmla="*/ 461744 w 9615880"/>
              <a:gd name="connsiteY4" fmla="*/ 6994514 h 7679331"/>
              <a:gd name="connsiteX5" fmla="*/ 417680 w 9615880"/>
              <a:gd name="connsiteY5" fmla="*/ 2171420 h 7679331"/>
              <a:gd name="connsiteX6" fmla="*/ 3662057 w 9615880"/>
              <a:gd name="connsiteY6" fmla="*/ 691088 h 7679331"/>
              <a:gd name="connsiteX0" fmla="*/ 3662057 w 9615880"/>
              <a:gd name="connsiteY0" fmla="*/ 691088 h 7679331"/>
              <a:gd name="connsiteX1" fmla="*/ 6485511 w 9615880"/>
              <a:gd name="connsiteY1" fmla="*/ 81675 h 7679331"/>
              <a:gd name="connsiteX2" fmla="*/ 9606437 w 9615880"/>
              <a:gd name="connsiteY2" fmla="*/ 0 h 7679331"/>
              <a:gd name="connsiteX3" fmla="*/ 9613096 w 9615880"/>
              <a:gd name="connsiteY3" fmla="*/ 7016414 h 7679331"/>
              <a:gd name="connsiteX4" fmla="*/ 461744 w 9615880"/>
              <a:gd name="connsiteY4" fmla="*/ 6994514 h 7679331"/>
              <a:gd name="connsiteX5" fmla="*/ 417680 w 9615880"/>
              <a:gd name="connsiteY5" fmla="*/ 2171420 h 7679331"/>
              <a:gd name="connsiteX6" fmla="*/ 3662057 w 9615880"/>
              <a:gd name="connsiteY6" fmla="*/ 691088 h 7679331"/>
              <a:gd name="connsiteX0" fmla="*/ 3662057 w 9615880"/>
              <a:gd name="connsiteY0" fmla="*/ 691088 h 7679331"/>
              <a:gd name="connsiteX1" fmla="*/ 6485511 w 9615880"/>
              <a:gd name="connsiteY1" fmla="*/ 81675 h 7679331"/>
              <a:gd name="connsiteX2" fmla="*/ 9606437 w 9615880"/>
              <a:gd name="connsiteY2" fmla="*/ 0 h 7679331"/>
              <a:gd name="connsiteX3" fmla="*/ 9613096 w 9615880"/>
              <a:gd name="connsiteY3" fmla="*/ 7016414 h 7679331"/>
              <a:gd name="connsiteX4" fmla="*/ 461744 w 9615880"/>
              <a:gd name="connsiteY4" fmla="*/ 6994514 h 7679331"/>
              <a:gd name="connsiteX5" fmla="*/ 417680 w 9615880"/>
              <a:gd name="connsiteY5" fmla="*/ 2171420 h 7679331"/>
              <a:gd name="connsiteX6" fmla="*/ 3662057 w 9615880"/>
              <a:gd name="connsiteY6" fmla="*/ 691088 h 7679331"/>
              <a:gd name="connsiteX0" fmla="*/ 3662057 w 9615880"/>
              <a:gd name="connsiteY0" fmla="*/ 691088 h 7679331"/>
              <a:gd name="connsiteX1" fmla="*/ 6485511 w 9615880"/>
              <a:gd name="connsiteY1" fmla="*/ 81675 h 7679331"/>
              <a:gd name="connsiteX2" fmla="*/ 9606437 w 9615880"/>
              <a:gd name="connsiteY2" fmla="*/ 0 h 7679331"/>
              <a:gd name="connsiteX3" fmla="*/ 9613096 w 9615880"/>
              <a:gd name="connsiteY3" fmla="*/ 7016414 h 7679331"/>
              <a:gd name="connsiteX4" fmla="*/ 461744 w 9615880"/>
              <a:gd name="connsiteY4" fmla="*/ 6994514 h 7679331"/>
              <a:gd name="connsiteX5" fmla="*/ 417680 w 9615880"/>
              <a:gd name="connsiteY5" fmla="*/ 2171420 h 7679331"/>
              <a:gd name="connsiteX6" fmla="*/ 3662057 w 9615880"/>
              <a:gd name="connsiteY6" fmla="*/ 691088 h 7679331"/>
              <a:gd name="connsiteX0" fmla="*/ 3662057 w 9615880"/>
              <a:gd name="connsiteY0" fmla="*/ 609413 h 7597656"/>
              <a:gd name="connsiteX1" fmla="*/ 6485511 w 9615880"/>
              <a:gd name="connsiteY1" fmla="*/ 0 h 7597656"/>
              <a:gd name="connsiteX2" fmla="*/ 9606437 w 9615880"/>
              <a:gd name="connsiteY2" fmla="*/ 359957 h 7597656"/>
              <a:gd name="connsiteX3" fmla="*/ 9613096 w 9615880"/>
              <a:gd name="connsiteY3" fmla="*/ 6934739 h 7597656"/>
              <a:gd name="connsiteX4" fmla="*/ 461744 w 9615880"/>
              <a:gd name="connsiteY4" fmla="*/ 6912839 h 7597656"/>
              <a:gd name="connsiteX5" fmla="*/ 417680 w 9615880"/>
              <a:gd name="connsiteY5" fmla="*/ 2089745 h 7597656"/>
              <a:gd name="connsiteX6" fmla="*/ 3662057 w 9615880"/>
              <a:gd name="connsiteY6" fmla="*/ 609413 h 7597656"/>
              <a:gd name="connsiteX0" fmla="*/ 3662057 w 9613097"/>
              <a:gd name="connsiteY0" fmla="*/ 609413 h 7597656"/>
              <a:gd name="connsiteX1" fmla="*/ 6485511 w 9613097"/>
              <a:gd name="connsiteY1" fmla="*/ 0 h 7597656"/>
              <a:gd name="connsiteX2" fmla="*/ 9590760 w 9613097"/>
              <a:gd name="connsiteY2" fmla="*/ 12961 h 7597656"/>
              <a:gd name="connsiteX3" fmla="*/ 9613096 w 9613097"/>
              <a:gd name="connsiteY3" fmla="*/ 6934739 h 7597656"/>
              <a:gd name="connsiteX4" fmla="*/ 461744 w 9613097"/>
              <a:gd name="connsiteY4" fmla="*/ 6912839 h 7597656"/>
              <a:gd name="connsiteX5" fmla="*/ 417680 w 9613097"/>
              <a:gd name="connsiteY5" fmla="*/ 2089745 h 7597656"/>
              <a:gd name="connsiteX6" fmla="*/ 3662057 w 9613097"/>
              <a:gd name="connsiteY6" fmla="*/ 609413 h 7597656"/>
              <a:gd name="connsiteX0" fmla="*/ 3662057 w 9613097"/>
              <a:gd name="connsiteY0" fmla="*/ 609413 h 7597656"/>
              <a:gd name="connsiteX1" fmla="*/ 6485511 w 9613097"/>
              <a:gd name="connsiteY1" fmla="*/ 0 h 7597656"/>
              <a:gd name="connsiteX2" fmla="*/ 9590760 w 9613097"/>
              <a:gd name="connsiteY2" fmla="*/ 12961 h 7597656"/>
              <a:gd name="connsiteX3" fmla="*/ 9613096 w 9613097"/>
              <a:gd name="connsiteY3" fmla="*/ 6934739 h 7597656"/>
              <a:gd name="connsiteX4" fmla="*/ 461744 w 9613097"/>
              <a:gd name="connsiteY4" fmla="*/ 6912839 h 7597656"/>
              <a:gd name="connsiteX5" fmla="*/ 417680 w 9613097"/>
              <a:gd name="connsiteY5" fmla="*/ 2089745 h 7597656"/>
              <a:gd name="connsiteX6" fmla="*/ 3662057 w 9613097"/>
              <a:gd name="connsiteY6" fmla="*/ 609413 h 7597656"/>
              <a:gd name="connsiteX0" fmla="*/ 3662057 w 9613097"/>
              <a:gd name="connsiteY0" fmla="*/ 596452 h 7584695"/>
              <a:gd name="connsiteX1" fmla="*/ 6375767 w 9613097"/>
              <a:gd name="connsiteY1" fmla="*/ 2812 h 7584695"/>
              <a:gd name="connsiteX2" fmla="*/ 9590760 w 9613097"/>
              <a:gd name="connsiteY2" fmla="*/ 0 h 7584695"/>
              <a:gd name="connsiteX3" fmla="*/ 9613096 w 9613097"/>
              <a:gd name="connsiteY3" fmla="*/ 6921778 h 7584695"/>
              <a:gd name="connsiteX4" fmla="*/ 461744 w 9613097"/>
              <a:gd name="connsiteY4" fmla="*/ 6899878 h 7584695"/>
              <a:gd name="connsiteX5" fmla="*/ 417680 w 9613097"/>
              <a:gd name="connsiteY5" fmla="*/ 2076784 h 7584695"/>
              <a:gd name="connsiteX6" fmla="*/ 3662057 w 9613097"/>
              <a:gd name="connsiteY6" fmla="*/ 596452 h 7584695"/>
              <a:gd name="connsiteX0" fmla="*/ 3572900 w 9523940"/>
              <a:gd name="connsiteY0" fmla="*/ 596452 h 7527340"/>
              <a:gd name="connsiteX1" fmla="*/ 6286610 w 9523940"/>
              <a:gd name="connsiteY1" fmla="*/ 2812 h 7527340"/>
              <a:gd name="connsiteX2" fmla="*/ 9501603 w 9523940"/>
              <a:gd name="connsiteY2" fmla="*/ 0 h 7527340"/>
              <a:gd name="connsiteX3" fmla="*/ 9523939 w 9523940"/>
              <a:gd name="connsiteY3" fmla="*/ 6921778 h 7527340"/>
              <a:gd name="connsiteX4" fmla="*/ 1391635 w 9523940"/>
              <a:gd name="connsiteY4" fmla="*/ 6347839 h 7527340"/>
              <a:gd name="connsiteX5" fmla="*/ 328523 w 9523940"/>
              <a:gd name="connsiteY5" fmla="*/ 2076784 h 7527340"/>
              <a:gd name="connsiteX6" fmla="*/ 3572900 w 9523940"/>
              <a:gd name="connsiteY6" fmla="*/ 596452 h 7527340"/>
              <a:gd name="connsiteX0" fmla="*/ 3572900 w 9523940"/>
              <a:gd name="connsiteY0" fmla="*/ 596452 h 7921165"/>
              <a:gd name="connsiteX1" fmla="*/ 6286610 w 9523940"/>
              <a:gd name="connsiteY1" fmla="*/ 2812 h 7921165"/>
              <a:gd name="connsiteX2" fmla="*/ 9501603 w 9523940"/>
              <a:gd name="connsiteY2" fmla="*/ 0 h 7921165"/>
              <a:gd name="connsiteX3" fmla="*/ 9523939 w 9523940"/>
              <a:gd name="connsiteY3" fmla="*/ 6921778 h 7921165"/>
              <a:gd name="connsiteX4" fmla="*/ 1391635 w 9523940"/>
              <a:gd name="connsiteY4" fmla="*/ 6347839 h 7921165"/>
              <a:gd name="connsiteX5" fmla="*/ 328523 w 9523940"/>
              <a:gd name="connsiteY5" fmla="*/ 2076784 h 7921165"/>
              <a:gd name="connsiteX6" fmla="*/ 3572900 w 9523940"/>
              <a:gd name="connsiteY6" fmla="*/ 596452 h 7921165"/>
              <a:gd name="connsiteX0" fmla="*/ 3663825 w 9614865"/>
              <a:gd name="connsiteY0" fmla="*/ 596452 h 8067900"/>
              <a:gd name="connsiteX1" fmla="*/ 6377535 w 9614865"/>
              <a:gd name="connsiteY1" fmla="*/ 2812 h 8067900"/>
              <a:gd name="connsiteX2" fmla="*/ 9592528 w 9614865"/>
              <a:gd name="connsiteY2" fmla="*/ 0 h 8067900"/>
              <a:gd name="connsiteX3" fmla="*/ 9614864 w 9614865"/>
              <a:gd name="connsiteY3" fmla="*/ 6921778 h 8067900"/>
              <a:gd name="connsiteX4" fmla="*/ 447834 w 9614865"/>
              <a:gd name="connsiteY4" fmla="*/ 6884107 h 8067900"/>
              <a:gd name="connsiteX5" fmla="*/ 419448 w 9614865"/>
              <a:gd name="connsiteY5" fmla="*/ 2076784 h 8067900"/>
              <a:gd name="connsiteX6" fmla="*/ 3663825 w 9614865"/>
              <a:gd name="connsiteY6" fmla="*/ 596452 h 8067900"/>
              <a:gd name="connsiteX0" fmla="*/ 3886518 w 9837558"/>
              <a:gd name="connsiteY0" fmla="*/ 596452 h 8067900"/>
              <a:gd name="connsiteX1" fmla="*/ 6600228 w 9837558"/>
              <a:gd name="connsiteY1" fmla="*/ 2812 h 8067900"/>
              <a:gd name="connsiteX2" fmla="*/ 9815221 w 9837558"/>
              <a:gd name="connsiteY2" fmla="*/ 0 h 8067900"/>
              <a:gd name="connsiteX3" fmla="*/ 9837557 w 9837558"/>
              <a:gd name="connsiteY3" fmla="*/ 6921778 h 8067900"/>
              <a:gd name="connsiteX4" fmla="*/ 670527 w 9837558"/>
              <a:gd name="connsiteY4" fmla="*/ 6884107 h 8067900"/>
              <a:gd name="connsiteX5" fmla="*/ 642141 w 9837558"/>
              <a:gd name="connsiteY5" fmla="*/ 2076784 h 8067900"/>
              <a:gd name="connsiteX6" fmla="*/ 3886518 w 9837558"/>
              <a:gd name="connsiteY6" fmla="*/ 596452 h 8067900"/>
              <a:gd name="connsiteX0" fmla="*/ 3274453 w 9225493"/>
              <a:gd name="connsiteY0" fmla="*/ 596452 h 8067900"/>
              <a:gd name="connsiteX1" fmla="*/ 5988163 w 9225493"/>
              <a:gd name="connsiteY1" fmla="*/ 2812 h 8067900"/>
              <a:gd name="connsiteX2" fmla="*/ 9203156 w 9225493"/>
              <a:gd name="connsiteY2" fmla="*/ 0 h 8067900"/>
              <a:gd name="connsiteX3" fmla="*/ 9225492 w 9225493"/>
              <a:gd name="connsiteY3" fmla="*/ 6921778 h 8067900"/>
              <a:gd name="connsiteX4" fmla="*/ 58462 w 9225493"/>
              <a:gd name="connsiteY4" fmla="*/ 6884107 h 8067900"/>
              <a:gd name="connsiteX5" fmla="*/ 30076 w 9225493"/>
              <a:gd name="connsiteY5" fmla="*/ 2076784 h 8067900"/>
              <a:gd name="connsiteX6" fmla="*/ 3274453 w 9225493"/>
              <a:gd name="connsiteY6" fmla="*/ 596452 h 8067900"/>
              <a:gd name="connsiteX0" fmla="*/ 3244377 w 9195417"/>
              <a:gd name="connsiteY0" fmla="*/ 596452 h 7939543"/>
              <a:gd name="connsiteX1" fmla="*/ 5958087 w 9195417"/>
              <a:gd name="connsiteY1" fmla="*/ 2812 h 7939543"/>
              <a:gd name="connsiteX2" fmla="*/ 9173080 w 9195417"/>
              <a:gd name="connsiteY2" fmla="*/ 0 h 7939543"/>
              <a:gd name="connsiteX3" fmla="*/ 9195416 w 9195417"/>
              <a:gd name="connsiteY3" fmla="*/ 6921778 h 7939543"/>
              <a:gd name="connsiteX4" fmla="*/ 28386 w 9195417"/>
              <a:gd name="connsiteY4" fmla="*/ 6884107 h 7939543"/>
              <a:gd name="connsiteX5" fmla="*/ 0 w 9195417"/>
              <a:gd name="connsiteY5" fmla="*/ 2076784 h 7939543"/>
              <a:gd name="connsiteX6" fmla="*/ 3244377 w 9195417"/>
              <a:gd name="connsiteY6" fmla="*/ 596452 h 7939543"/>
              <a:gd name="connsiteX0" fmla="*/ 3244377 w 9211094"/>
              <a:gd name="connsiteY0" fmla="*/ 596452 h 7499444"/>
              <a:gd name="connsiteX1" fmla="*/ 5958087 w 9211094"/>
              <a:gd name="connsiteY1" fmla="*/ 2812 h 7499444"/>
              <a:gd name="connsiteX2" fmla="*/ 9173080 w 9211094"/>
              <a:gd name="connsiteY2" fmla="*/ 0 h 7499444"/>
              <a:gd name="connsiteX3" fmla="*/ 9211093 w 9211094"/>
              <a:gd name="connsiteY3" fmla="*/ 6290877 h 7499444"/>
              <a:gd name="connsiteX4" fmla="*/ 28386 w 9211094"/>
              <a:gd name="connsiteY4" fmla="*/ 6884107 h 7499444"/>
              <a:gd name="connsiteX5" fmla="*/ 0 w 9211094"/>
              <a:gd name="connsiteY5" fmla="*/ 2076784 h 7499444"/>
              <a:gd name="connsiteX6" fmla="*/ 3244377 w 9211094"/>
              <a:gd name="connsiteY6" fmla="*/ 596452 h 7499444"/>
              <a:gd name="connsiteX0" fmla="*/ 3244377 w 9211094"/>
              <a:gd name="connsiteY0" fmla="*/ 596452 h 6976098"/>
              <a:gd name="connsiteX1" fmla="*/ 5958087 w 9211094"/>
              <a:gd name="connsiteY1" fmla="*/ 2812 h 6976098"/>
              <a:gd name="connsiteX2" fmla="*/ 9173080 w 9211094"/>
              <a:gd name="connsiteY2" fmla="*/ 0 h 6976098"/>
              <a:gd name="connsiteX3" fmla="*/ 9211093 w 9211094"/>
              <a:gd name="connsiteY3" fmla="*/ 5234116 h 6976098"/>
              <a:gd name="connsiteX4" fmla="*/ 28386 w 9211094"/>
              <a:gd name="connsiteY4" fmla="*/ 6884107 h 6976098"/>
              <a:gd name="connsiteX5" fmla="*/ 0 w 9211094"/>
              <a:gd name="connsiteY5" fmla="*/ 2076784 h 6976098"/>
              <a:gd name="connsiteX6" fmla="*/ 3244377 w 9211094"/>
              <a:gd name="connsiteY6" fmla="*/ 596452 h 6976098"/>
              <a:gd name="connsiteX0" fmla="*/ 3244377 w 9211093"/>
              <a:gd name="connsiteY0" fmla="*/ 596452 h 6884228"/>
              <a:gd name="connsiteX1" fmla="*/ 5958087 w 9211093"/>
              <a:gd name="connsiteY1" fmla="*/ 2812 h 6884228"/>
              <a:gd name="connsiteX2" fmla="*/ 9173080 w 9211093"/>
              <a:gd name="connsiteY2" fmla="*/ 0 h 6884228"/>
              <a:gd name="connsiteX3" fmla="*/ 9211093 w 9211093"/>
              <a:gd name="connsiteY3" fmla="*/ 5234116 h 6884228"/>
              <a:gd name="connsiteX4" fmla="*/ 28386 w 9211093"/>
              <a:gd name="connsiteY4" fmla="*/ 6884107 h 6884228"/>
              <a:gd name="connsiteX5" fmla="*/ 0 w 9211093"/>
              <a:gd name="connsiteY5" fmla="*/ 2076784 h 6884228"/>
              <a:gd name="connsiteX6" fmla="*/ 3244377 w 9211093"/>
              <a:gd name="connsiteY6" fmla="*/ 596452 h 6884228"/>
              <a:gd name="connsiteX0" fmla="*/ 3244377 w 9211093"/>
              <a:gd name="connsiteY0" fmla="*/ 596452 h 7149735"/>
              <a:gd name="connsiteX1" fmla="*/ 5958087 w 9211093"/>
              <a:gd name="connsiteY1" fmla="*/ 2812 h 7149735"/>
              <a:gd name="connsiteX2" fmla="*/ 9173080 w 9211093"/>
              <a:gd name="connsiteY2" fmla="*/ 0 h 7149735"/>
              <a:gd name="connsiteX3" fmla="*/ 9211093 w 9211093"/>
              <a:gd name="connsiteY3" fmla="*/ 6906006 h 7149735"/>
              <a:gd name="connsiteX4" fmla="*/ 28386 w 9211093"/>
              <a:gd name="connsiteY4" fmla="*/ 6884107 h 7149735"/>
              <a:gd name="connsiteX5" fmla="*/ 0 w 9211093"/>
              <a:gd name="connsiteY5" fmla="*/ 2076784 h 7149735"/>
              <a:gd name="connsiteX6" fmla="*/ 3244377 w 9211093"/>
              <a:gd name="connsiteY6" fmla="*/ 596452 h 7149735"/>
              <a:gd name="connsiteX0" fmla="*/ 3244377 w 9211093"/>
              <a:gd name="connsiteY0" fmla="*/ 596452 h 6906006"/>
              <a:gd name="connsiteX1" fmla="*/ 5958087 w 9211093"/>
              <a:gd name="connsiteY1" fmla="*/ 2812 h 6906006"/>
              <a:gd name="connsiteX2" fmla="*/ 9173080 w 9211093"/>
              <a:gd name="connsiteY2" fmla="*/ 0 h 6906006"/>
              <a:gd name="connsiteX3" fmla="*/ 9211093 w 9211093"/>
              <a:gd name="connsiteY3" fmla="*/ 6906006 h 6906006"/>
              <a:gd name="connsiteX4" fmla="*/ 28386 w 9211093"/>
              <a:gd name="connsiteY4" fmla="*/ 6884107 h 6906006"/>
              <a:gd name="connsiteX5" fmla="*/ 0 w 9211093"/>
              <a:gd name="connsiteY5" fmla="*/ 2076784 h 6906006"/>
              <a:gd name="connsiteX6" fmla="*/ 3244377 w 9211093"/>
              <a:gd name="connsiteY6" fmla="*/ 596452 h 6906006"/>
              <a:gd name="connsiteX0" fmla="*/ 3244377 w 9211093"/>
              <a:gd name="connsiteY0" fmla="*/ 596452 h 6906006"/>
              <a:gd name="connsiteX1" fmla="*/ 5958087 w 9211093"/>
              <a:gd name="connsiteY1" fmla="*/ 2812 h 6906006"/>
              <a:gd name="connsiteX2" fmla="*/ 9173080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3244377 w 9211093"/>
              <a:gd name="connsiteY6" fmla="*/ 596452 h 6906006"/>
              <a:gd name="connsiteX0" fmla="*/ 3244377 w 9213943"/>
              <a:gd name="connsiteY0" fmla="*/ 596452 h 6906006"/>
              <a:gd name="connsiteX1" fmla="*/ 5958087 w 9213943"/>
              <a:gd name="connsiteY1" fmla="*/ 2812 h 6906006"/>
              <a:gd name="connsiteX2" fmla="*/ 9204539 w 9213943"/>
              <a:gd name="connsiteY2" fmla="*/ 0 h 6906006"/>
              <a:gd name="connsiteX3" fmla="*/ 9211093 w 9213943"/>
              <a:gd name="connsiteY3" fmla="*/ 6906006 h 6906006"/>
              <a:gd name="connsiteX4" fmla="*/ 12709 w 9213943"/>
              <a:gd name="connsiteY4" fmla="*/ 6899880 h 6906006"/>
              <a:gd name="connsiteX5" fmla="*/ 0 w 9213943"/>
              <a:gd name="connsiteY5" fmla="*/ 2076784 h 6906006"/>
              <a:gd name="connsiteX6" fmla="*/ 3244377 w 9213943"/>
              <a:gd name="connsiteY6" fmla="*/ 596452 h 6906006"/>
              <a:gd name="connsiteX0" fmla="*/ 3244377 w 9211093"/>
              <a:gd name="connsiteY0" fmla="*/ 596452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3244377 w 9211093"/>
              <a:gd name="connsiteY6" fmla="*/ 596452 h 6906006"/>
              <a:gd name="connsiteX0" fmla="*/ 3244377 w 9211093"/>
              <a:gd name="connsiteY0" fmla="*/ 596452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3244377 w 9211093"/>
              <a:gd name="connsiteY6" fmla="*/ 596452 h 6906006"/>
              <a:gd name="connsiteX0" fmla="*/ 3244377 w 9211093"/>
              <a:gd name="connsiteY0" fmla="*/ 1322075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3244377 w 9211093"/>
              <a:gd name="connsiteY6" fmla="*/ 1322075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806063 w 9211093"/>
              <a:gd name="connsiteY0" fmla="*/ 821294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806063 w 9211093"/>
              <a:gd name="connsiteY6" fmla="*/ 821294 h 6906006"/>
              <a:gd name="connsiteX0" fmla="*/ 2784827 w 9211093"/>
              <a:gd name="connsiteY0" fmla="*/ 829810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784827 w 9211093"/>
              <a:gd name="connsiteY6" fmla="*/ 829810 h 6906006"/>
              <a:gd name="connsiteX0" fmla="*/ 2784827 w 9211093"/>
              <a:gd name="connsiteY0" fmla="*/ 829810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784827 w 9211093"/>
              <a:gd name="connsiteY6" fmla="*/ 829810 h 6906006"/>
              <a:gd name="connsiteX0" fmla="*/ 2784827 w 9211093"/>
              <a:gd name="connsiteY0" fmla="*/ 829810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784827 w 9211093"/>
              <a:gd name="connsiteY6" fmla="*/ 829810 h 6906006"/>
              <a:gd name="connsiteX0" fmla="*/ 2784827 w 9211093"/>
              <a:gd name="connsiteY0" fmla="*/ 953301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784827 w 9211093"/>
              <a:gd name="connsiteY6" fmla="*/ 953301 h 6906006"/>
              <a:gd name="connsiteX0" fmla="*/ 2699882 w 9211093"/>
              <a:gd name="connsiteY0" fmla="*/ 851101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699882 w 9211093"/>
              <a:gd name="connsiteY6" fmla="*/ 851101 h 6906006"/>
              <a:gd name="connsiteX0" fmla="*/ 2699882 w 9211093"/>
              <a:gd name="connsiteY0" fmla="*/ 851101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699882 w 9211093"/>
              <a:gd name="connsiteY6" fmla="*/ 851101 h 6906006"/>
              <a:gd name="connsiteX0" fmla="*/ 2699882 w 9211093"/>
              <a:gd name="connsiteY0" fmla="*/ 851101 h 6906006"/>
              <a:gd name="connsiteX1" fmla="*/ 5958087 w 9211093"/>
              <a:gd name="connsiteY1" fmla="*/ 2812 h 6906006"/>
              <a:gd name="connsiteX2" fmla="*/ 9204539 w 9211093"/>
              <a:gd name="connsiteY2" fmla="*/ 0 h 6906006"/>
              <a:gd name="connsiteX3" fmla="*/ 9211093 w 9211093"/>
              <a:gd name="connsiteY3" fmla="*/ 6906006 h 6906006"/>
              <a:gd name="connsiteX4" fmla="*/ 12709 w 9211093"/>
              <a:gd name="connsiteY4" fmla="*/ 6899880 h 6906006"/>
              <a:gd name="connsiteX5" fmla="*/ 0 w 9211093"/>
              <a:gd name="connsiteY5" fmla="*/ 2076784 h 6906006"/>
              <a:gd name="connsiteX6" fmla="*/ 2699882 w 9211093"/>
              <a:gd name="connsiteY6" fmla="*/ 851101 h 6906006"/>
              <a:gd name="connsiteX0" fmla="*/ 2710075 w 9221286"/>
              <a:gd name="connsiteY0" fmla="*/ 851101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798999 h 6906006"/>
              <a:gd name="connsiteX6" fmla="*/ 2710075 w 9221286"/>
              <a:gd name="connsiteY6" fmla="*/ 851101 h 6906006"/>
              <a:gd name="connsiteX0" fmla="*/ 2710075 w 9221286"/>
              <a:gd name="connsiteY0" fmla="*/ 851101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710075 w 9221286"/>
              <a:gd name="connsiteY6" fmla="*/ 851101 h 6906006"/>
              <a:gd name="connsiteX0" fmla="*/ 2710075 w 9221286"/>
              <a:gd name="connsiteY0" fmla="*/ 851101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710075 w 9221286"/>
              <a:gd name="connsiteY6" fmla="*/ 851101 h 6906006"/>
              <a:gd name="connsiteX0" fmla="*/ 2822202 w 9221286"/>
              <a:gd name="connsiteY0" fmla="*/ 1137263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822202 w 9221286"/>
              <a:gd name="connsiteY6" fmla="*/ 1137263 h 6906006"/>
              <a:gd name="connsiteX0" fmla="*/ 2822202 w 9221286"/>
              <a:gd name="connsiteY0" fmla="*/ 1137263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822202 w 9221286"/>
              <a:gd name="connsiteY6" fmla="*/ 1137263 h 6906006"/>
              <a:gd name="connsiteX0" fmla="*/ 2822202 w 9221286"/>
              <a:gd name="connsiteY0" fmla="*/ 1137263 h 6906006"/>
              <a:gd name="connsiteX1" fmla="*/ 5968280 w 9221286"/>
              <a:gd name="connsiteY1" fmla="*/ 2812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822202 w 9221286"/>
              <a:gd name="connsiteY6" fmla="*/ 1137263 h 6906006"/>
              <a:gd name="connsiteX0" fmla="*/ 2822202 w 9221286"/>
              <a:gd name="connsiteY0" fmla="*/ 1148077 h 6916820"/>
              <a:gd name="connsiteX1" fmla="*/ 6131374 w 9221286"/>
              <a:gd name="connsiteY1" fmla="*/ 0 h 6916820"/>
              <a:gd name="connsiteX2" fmla="*/ 9214732 w 9221286"/>
              <a:gd name="connsiteY2" fmla="*/ 10814 h 6916820"/>
              <a:gd name="connsiteX3" fmla="*/ 9221286 w 9221286"/>
              <a:gd name="connsiteY3" fmla="*/ 6916820 h 6916820"/>
              <a:gd name="connsiteX4" fmla="*/ 22902 w 9221286"/>
              <a:gd name="connsiteY4" fmla="*/ 6910694 h 6916820"/>
              <a:gd name="connsiteX5" fmla="*/ 0 w 9221286"/>
              <a:gd name="connsiteY5" fmla="*/ 2837066 h 6916820"/>
              <a:gd name="connsiteX6" fmla="*/ 2822202 w 9221286"/>
              <a:gd name="connsiteY6" fmla="*/ 1148077 h 6916820"/>
              <a:gd name="connsiteX0" fmla="*/ 2771905 w 9221286"/>
              <a:gd name="connsiteY0" fmla="*/ 1652334 h 6916820"/>
              <a:gd name="connsiteX1" fmla="*/ 6131374 w 9221286"/>
              <a:gd name="connsiteY1" fmla="*/ 0 h 6916820"/>
              <a:gd name="connsiteX2" fmla="*/ 9214732 w 9221286"/>
              <a:gd name="connsiteY2" fmla="*/ 10814 h 6916820"/>
              <a:gd name="connsiteX3" fmla="*/ 9221286 w 9221286"/>
              <a:gd name="connsiteY3" fmla="*/ 6916820 h 6916820"/>
              <a:gd name="connsiteX4" fmla="*/ 22902 w 9221286"/>
              <a:gd name="connsiteY4" fmla="*/ 6910694 h 6916820"/>
              <a:gd name="connsiteX5" fmla="*/ 0 w 9221286"/>
              <a:gd name="connsiteY5" fmla="*/ 2837066 h 6916820"/>
              <a:gd name="connsiteX6" fmla="*/ 2771905 w 9221286"/>
              <a:gd name="connsiteY6" fmla="*/ 1652334 h 6916820"/>
              <a:gd name="connsiteX0" fmla="*/ 2671310 w 9221286"/>
              <a:gd name="connsiteY0" fmla="*/ 1204106 h 6916820"/>
              <a:gd name="connsiteX1" fmla="*/ 6131374 w 9221286"/>
              <a:gd name="connsiteY1" fmla="*/ 0 h 6916820"/>
              <a:gd name="connsiteX2" fmla="*/ 9214732 w 9221286"/>
              <a:gd name="connsiteY2" fmla="*/ 10814 h 6916820"/>
              <a:gd name="connsiteX3" fmla="*/ 9221286 w 9221286"/>
              <a:gd name="connsiteY3" fmla="*/ 6916820 h 6916820"/>
              <a:gd name="connsiteX4" fmla="*/ 22902 w 9221286"/>
              <a:gd name="connsiteY4" fmla="*/ 6910694 h 6916820"/>
              <a:gd name="connsiteX5" fmla="*/ 0 w 9221286"/>
              <a:gd name="connsiteY5" fmla="*/ 2837066 h 6916820"/>
              <a:gd name="connsiteX6" fmla="*/ 2671310 w 9221286"/>
              <a:gd name="connsiteY6" fmla="*/ 1204106 h 6916820"/>
              <a:gd name="connsiteX0" fmla="*/ 2671310 w 9221286"/>
              <a:gd name="connsiteY0" fmla="*/ 1193292 h 6906006"/>
              <a:gd name="connsiteX1" fmla="*/ 6178564 w 9221286"/>
              <a:gd name="connsiteY1" fmla="*/ 4959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671310 w 9221286"/>
              <a:gd name="connsiteY6" fmla="*/ 1193292 h 6906006"/>
              <a:gd name="connsiteX0" fmla="*/ 2671310 w 9221286"/>
              <a:gd name="connsiteY0" fmla="*/ 1193292 h 6906006"/>
              <a:gd name="connsiteX1" fmla="*/ 6095982 w 9221286"/>
              <a:gd name="connsiteY1" fmla="*/ 4958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826252 h 6906006"/>
              <a:gd name="connsiteX6" fmla="*/ 2671310 w 9221286"/>
              <a:gd name="connsiteY6" fmla="*/ 1193292 h 6906006"/>
              <a:gd name="connsiteX0" fmla="*/ 2671310 w 9221286"/>
              <a:gd name="connsiteY0" fmla="*/ 1193292 h 6906006"/>
              <a:gd name="connsiteX1" fmla="*/ 6095982 w 9221286"/>
              <a:gd name="connsiteY1" fmla="*/ 4958 h 6906006"/>
              <a:gd name="connsiteX2" fmla="*/ 9214732 w 9221286"/>
              <a:gd name="connsiteY2" fmla="*/ 0 h 6906006"/>
              <a:gd name="connsiteX3" fmla="*/ 9221286 w 9221286"/>
              <a:gd name="connsiteY3" fmla="*/ 6906006 h 6906006"/>
              <a:gd name="connsiteX4" fmla="*/ 22902 w 9221286"/>
              <a:gd name="connsiteY4" fmla="*/ 6899880 h 6906006"/>
              <a:gd name="connsiteX5" fmla="*/ 0 w 9221286"/>
              <a:gd name="connsiteY5" fmla="*/ 2999750 h 6906006"/>
              <a:gd name="connsiteX6" fmla="*/ 2671310 w 9221286"/>
              <a:gd name="connsiteY6" fmla="*/ 1193292 h 6906006"/>
              <a:gd name="connsiteX0" fmla="*/ 2706702 w 9256678"/>
              <a:gd name="connsiteY0" fmla="*/ 1193292 h 6906006"/>
              <a:gd name="connsiteX1" fmla="*/ 6131374 w 9256678"/>
              <a:gd name="connsiteY1" fmla="*/ 4958 h 6906006"/>
              <a:gd name="connsiteX2" fmla="*/ 9250124 w 9256678"/>
              <a:gd name="connsiteY2" fmla="*/ 0 h 6906006"/>
              <a:gd name="connsiteX3" fmla="*/ 9256678 w 9256678"/>
              <a:gd name="connsiteY3" fmla="*/ 6906006 h 6906006"/>
              <a:gd name="connsiteX4" fmla="*/ 58294 w 9256678"/>
              <a:gd name="connsiteY4" fmla="*/ 6899880 h 6906006"/>
              <a:gd name="connsiteX5" fmla="*/ 0 w 9256678"/>
              <a:gd name="connsiteY5" fmla="*/ 2842025 h 6906006"/>
              <a:gd name="connsiteX6" fmla="*/ 2706702 w 9256678"/>
              <a:gd name="connsiteY6" fmla="*/ 1193292 h 6906006"/>
              <a:gd name="connsiteX0" fmla="*/ 2672633 w 9256678"/>
              <a:gd name="connsiteY0" fmla="*/ 1211509 h 6906006"/>
              <a:gd name="connsiteX1" fmla="*/ 6131374 w 9256678"/>
              <a:gd name="connsiteY1" fmla="*/ 4958 h 6906006"/>
              <a:gd name="connsiteX2" fmla="*/ 9250124 w 9256678"/>
              <a:gd name="connsiteY2" fmla="*/ 0 h 6906006"/>
              <a:gd name="connsiteX3" fmla="*/ 9256678 w 9256678"/>
              <a:gd name="connsiteY3" fmla="*/ 6906006 h 6906006"/>
              <a:gd name="connsiteX4" fmla="*/ 58294 w 9256678"/>
              <a:gd name="connsiteY4" fmla="*/ 6899880 h 6906006"/>
              <a:gd name="connsiteX5" fmla="*/ 0 w 9256678"/>
              <a:gd name="connsiteY5" fmla="*/ 2842025 h 6906006"/>
              <a:gd name="connsiteX6" fmla="*/ 2672633 w 9256678"/>
              <a:gd name="connsiteY6" fmla="*/ 1211509 h 6906006"/>
              <a:gd name="connsiteX0" fmla="*/ 2672633 w 9256678"/>
              <a:gd name="connsiteY0" fmla="*/ 1211509 h 6906006"/>
              <a:gd name="connsiteX1" fmla="*/ 6131374 w 9256678"/>
              <a:gd name="connsiteY1" fmla="*/ 4958 h 6906006"/>
              <a:gd name="connsiteX2" fmla="*/ 9250124 w 9256678"/>
              <a:gd name="connsiteY2" fmla="*/ 0 h 6906006"/>
              <a:gd name="connsiteX3" fmla="*/ 9256678 w 9256678"/>
              <a:gd name="connsiteY3" fmla="*/ 6906006 h 6906006"/>
              <a:gd name="connsiteX4" fmla="*/ 58294 w 9256678"/>
              <a:gd name="connsiteY4" fmla="*/ 6899880 h 6906006"/>
              <a:gd name="connsiteX5" fmla="*/ 0 w 9256678"/>
              <a:gd name="connsiteY5" fmla="*/ 2842025 h 6906006"/>
              <a:gd name="connsiteX6" fmla="*/ 2672633 w 9256678"/>
              <a:gd name="connsiteY6" fmla="*/ 1211509 h 6906006"/>
              <a:gd name="connsiteX0" fmla="*/ 2624936 w 9208981"/>
              <a:gd name="connsiteY0" fmla="*/ 1211509 h 6906006"/>
              <a:gd name="connsiteX1" fmla="*/ 6083677 w 9208981"/>
              <a:gd name="connsiteY1" fmla="*/ 4958 h 6906006"/>
              <a:gd name="connsiteX2" fmla="*/ 9202427 w 9208981"/>
              <a:gd name="connsiteY2" fmla="*/ 0 h 6906006"/>
              <a:gd name="connsiteX3" fmla="*/ 9208981 w 9208981"/>
              <a:gd name="connsiteY3" fmla="*/ 6906006 h 6906006"/>
              <a:gd name="connsiteX4" fmla="*/ 10597 w 9208981"/>
              <a:gd name="connsiteY4" fmla="*/ 6899880 h 6906006"/>
              <a:gd name="connsiteX5" fmla="*/ 0 w 9208981"/>
              <a:gd name="connsiteY5" fmla="*/ 2832917 h 6906006"/>
              <a:gd name="connsiteX6" fmla="*/ 2624936 w 9208981"/>
              <a:gd name="connsiteY6" fmla="*/ 1211509 h 6906006"/>
              <a:gd name="connsiteX0" fmla="*/ 2624936 w 9208981"/>
              <a:gd name="connsiteY0" fmla="*/ 1211509 h 6906006"/>
              <a:gd name="connsiteX1" fmla="*/ 6083677 w 9208981"/>
              <a:gd name="connsiteY1" fmla="*/ 4958 h 6906006"/>
              <a:gd name="connsiteX2" fmla="*/ 9202427 w 9208981"/>
              <a:gd name="connsiteY2" fmla="*/ 0 h 6906006"/>
              <a:gd name="connsiteX3" fmla="*/ 9208981 w 9208981"/>
              <a:gd name="connsiteY3" fmla="*/ 6906006 h 6906006"/>
              <a:gd name="connsiteX4" fmla="*/ 10597 w 9208981"/>
              <a:gd name="connsiteY4" fmla="*/ 6899880 h 6906006"/>
              <a:gd name="connsiteX5" fmla="*/ 0 w 9208981"/>
              <a:gd name="connsiteY5" fmla="*/ 2796483 h 6906006"/>
              <a:gd name="connsiteX6" fmla="*/ 2624936 w 9208981"/>
              <a:gd name="connsiteY6" fmla="*/ 1211509 h 6906006"/>
              <a:gd name="connsiteX0" fmla="*/ 2624936 w 9208981"/>
              <a:gd name="connsiteY0" fmla="*/ 1211509 h 6906006"/>
              <a:gd name="connsiteX1" fmla="*/ 6083677 w 9208981"/>
              <a:gd name="connsiteY1" fmla="*/ 4958 h 6906006"/>
              <a:gd name="connsiteX2" fmla="*/ 9202427 w 9208981"/>
              <a:gd name="connsiteY2" fmla="*/ 0 h 6906006"/>
              <a:gd name="connsiteX3" fmla="*/ 9208981 w 9208981"/>
              <a:gd name="connsiteY3" fmla="*/ 6906006 h 6906006"/>
              <a:gd name="connsiteX4" fmla="*/ 10597 w 9208981"/>
              <a:gd name="connsiteY4" fmla="*/ 6899880 h 6906006"/>
              <a:gd name="connsiteX5" fmla="*/ 0 w 9208981"/>
              <a:gd name="connsiteY5" fmla="*/ 2796483 h 6906006"/>
              <a:gd name="connsiteX6" fmla="*/ 2624936 w 9208981"/>
              <a:gd name="connsiteY6" fmla="*/ 1211509 h 690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8981" h="6906006">
                <a:moveTo>
                  <a:pt x="2624936" y="1211509"/>
                </a:moveTo>
                <a:cubicBezTo>
                  <a:pt x="3651801" y="688690"/>
                  <a:pt x="5087038" y="186049"/>
                  <a:pt x="6083677" y="4958"/>
                </a:cubicBezTo>
                <a:lnTo>
                  <a:pt x="9202427" y="0"/>
                </a:lnTo>
                <a:cubicBezTo>
                  <a:pt x="9204594" y="3264127"/>
                  <a:pt x="9206761" y="4572459"/>
                  <a:pt x="9208981" y="6906006"/>
                </a:cubicBezTo>
                <a:lnTo>
                  <a:pt x="10597" y="6899880"/>
                </a:lnTo>
                <a:cubicBezTo>
                  <a:pt x="16813" y="5365788"/>
                  <a:pt x="25140" y="4693344"/>
                  <a:pt x="0" y="2796483"/>
                </a:cubicBezTo>
                <a:cubicBezTo>
                  <a:pt x="162221" y="2783769"/>
                  <a:pt x="242246" y="2459070"/>
                  <a:pt x="2624936" y="121150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9172" y="2130486"/>
            <a:ext cx="9583229" cy="1561665"/>
          </a:xfrm>
        </p:spPr>
        <p:txBody>
          <a:bodyPr/>
          <a:lstStyle>
            <a:lvl1pPr algn="r">
              <a:defRPr>
                <a:solidFill>
                  <a:srgbClr val="1617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9171" y="3886201"/>
            <a:ext cx="9583229" cy="1898859"/>
          </a:xfrm>
        </p:spPr>
        <p:txBody>
          <a:bodyPr>
            <a:normAutofit/>
          </a:bodyPr>
          <a:lstStyle>
            <a:lvl1pPr marL="0" indent="0" algn="r">
              <a:buNone/>
              <a:defRPr sz="3200" baseline="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425312" y="537882"/>
            <a:ext cx="2157088" cy="108259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/>
            </a:lvl1pPr>
          </a:lstStyle>
          <a:p>
            <a:r>
              <a:rPr lang="en-US"/>
              <a:t>Click to insert customer logo if required</a:t>
            </a:r>
          </a:p>
        </p:txBody>
      </p:sp>
      <p:pic>
        <p:nvPicPr>
          <p:cNvPr id="7" name="Picture 6" descr="Logo Corne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" y="3"/>
            <a:ext cx="8231876" cy="2774324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389D8C-7D9D-ABC8-3BEB-686692657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92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 with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74884F-202E-1449-61D7-E852A6AB3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1" b="16916"/>
          <a:stretch/>
        </p:blipFill>
        <p:spPr>
          <a:xfrm>
            <a:off x="-2" y="2201"/>
            <a:ext cx="12192000" cy="3710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06E-DDEA-4087-B1B7-32C1B690D95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588362" y="2645922"/>
            <a:ext cx="9305188" cy="2417196"/>
          </a:xfrm>
          <a:prstGeom prst="rect">
            <a:avLst/>
          </a:prstGeom>
          <a:noFill/>
        </p:spPr>
        <p:txBody>
          <a:bodyPr anchor="b" anchorCtr="0"/>
          <a:lstStyle>
            <a:lvl1pPr algn="l">
              <a:defRPr sz="36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518A-FE3B-41F2-8997-1D7D449CCD4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2585358" y="5094808"/>
            <a:ext cx="4765675" cy="892686"/>
          </a:xfrm>
        </p:spPr>
        <p:txBody>
          <a:bodyPr>
            <a:noAutofit/>
          </a:bodyPr>
          <a:lstStyle>
            <a:lvl1pPr marL="0" indent="0" algn="l">
              <a:buNone/>
              <a:defRPr sz="2000" i="0" cap="none" spc="3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92F0B1-C100-2436-2D46-B73D7B2AFAF4}"/>
              </a:ext>
            </a:extLst>
          </p:cNvPr>
          <p:cNvGrpSpPr/>
          <p:nvPr userDrawn="1"/>
        </p:nvGrpSpPr>
        <p:grpSpPr>
          <a:xfrm rot="16200000" flipH="1" flipV="1">
            <a:off x="4650581" y="-3177378"/>
            <a:ext cx="2890838" cy="12192000"/>
            <a:chOff x="6635563" y="0"/>
            <a:chExt cx="2456228" cy="6858000"/>
          </a:xfrm>
        </p:grpSpPr>
        <p:sp>
          <p:nvSpPr>
            <p:cNvPr id="5" name="Freeform: Shape 24">
              <a:extLst>
                <a:ext uri="{FF2B5EF4-FFF2-40B4-BE49-F238E27FC236}">
                  <a16:creationId xmlns:a16="http://schemas.microsoft.com/office/drawing/2014/main" id="{E8C5E74D-2AFB-AC14-4362-4331F6668566}"/>
                </a:ext>
              </a:extLst>
            </p:cNvPr>
            <p:cNvSpPr/>
            <p:nvPr/>
          </p:nvSpPr>
          <p:spPr>
            <a:xfrm>
              <a:off x="6635563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2356FCA1-20AB-55EE-9BBD-0281507D3AE5}"/>
                </a:ext>
              </a:extLst>
            </p:cNvPr>
            <p:cNvSpPr/>
            <p:nvPr/>
          </p:nvSpPr>
          <p:spPr>
            <a:xfrm>
              <a:off x="7482779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chemeClr val="accent1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Freeform: Shape 26">
              <a:extLst>
                <a:ext uri="{FF2B5EF4-FFF2-40B4-BE49-F238E27FC236}">
                  <a16:creationId xmlns:a16="http://schemas.microsoft.com/office/drawing/2014/main" id="{FB6565AB-9FA2-06AC-A1CB-B7F44A7F2AE0}"/>
                </a:ext>
              </a:extLst>
            </p:cNvPr>
            <p:cNvSpPr/>
            <p:nvPr/>
          </p:nvSpPr>
          <p:spPr>
            <a:xfrm>
              <a:off x="7482907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06F62B-7D4F-5151-DF14-2A71DF7D32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5118" y="3500794"/>
            <a:ext cx="1717675" cy="171608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D8D347-2914-4D2B-705A-0D3648F23BFD}"/>
              </a:ext>
            </a:extLst>
          </p:cNvPr>
          <p:cNvSpPr/>
          <p:nvPr userDrawn="1"/>
        </p:nvSpPr>
        <p:spPr>
          <a:xfrm>
            <a:off x="-2" y="6286500"/>
            <a:ext cx="2133602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E6FC1D-713D-870C-8C71-91D994E77AFA}"/>
              </a:ext>
            </a:extLst>
          </p:cNvPr>
          <p:cNvGrpSpPr/>
          <p:nvPr userDrawn="1"/>
        </p:nvGrpSpPr>
        <p:grpSpPr>
          <a:xfrm>
            <a:off x="305875" y="6326809"/>
            <a:ext cx="777814" cy="481192"/>
            <a:chOff x="338214" y="398901"/>
            <a:chExt cx="1349079" cy="834604"/>
          </a:xfrm>
          <a:solidFill>
            <a:schemeClr val="tx1"/>
          </a:solidFill>
        </p:grpSpPr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6FA5DD26-C2D0-D453-1D74-ED4EC89D9FF1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grpFill/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6">
              <a:extLst>
                <a:ext uri="{FF2B5EF4-FFF2-40B4-BE49-F238E27FC236}">
                  <a16:creationId xmlns:a16="http://schemas.microsoft.com/office/drawing/2014/main" id="{CE270A69-ED81-336E-89C0-FD4CD0445A9F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4026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76" y="342900"/>
            <a:ext cx="9696450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6" y="1563623"/>
            <a:ext cx="11585448" cy="47419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731" y="6515100"/>
            <a:ext cx="992268" cy="3429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190DF-A6FF-40ED-97C9-1894BEF238CF}"/>
              </a:ext>
            </a:extLst>
          </p:cNvPr>
          <p:cNvGrpSpPr/>
          <p:nvPr userDrawn="1"/>
        </p:nvGrpSpPr>
        <p:grpSpPr>
          <a:xfrm flipV="1">
            <a:off x="7178040" y="0"/>
            <a:ext cx="5013960" cy="1314658"/>
            <a:chOff x="7565638" y="5644970"/>
            <a:chExt cx="4626362" cy="121303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24AE27-A04E-4BC7-82B6-B59F9A6371CC}"/>
                </a:ext>
              </a:extLst>
            </p:cNvPr>
            <p:cNvSpPr/>
            <p:nvPr userDrawn="1"/>
          </p:nvSpPr>
          <p:spPr>
            <a:xfrm>
              <a:off x="7565638" y="6096401"/>
              <a:ext cx="4626362" cy="761599"/>
            </a:xfrm>
            <a:custGeom>
              <a:avLst/>
              <a:gdLst>
                <a:gd name="connsiteX0" fmla="*/ 4626362 w 4626362"/>
                <a:gd name="connsiteY0" fmla="*/ 0 h 761599"/>
                <a:gd name="connsiteX1" fmla="*/ 4626362 w 4626362"/>
                <a:gd name="connsiteY1" fmla="*/ 761599 h 761599"/>
                <a:gd name="connsiteX2" fmla="*/ 0 w 4626362"/>
                <a:gd name="connsiteY2" fmla="*/ 761599 h 761599"/>
                <a:gd name="connsiteX3" fmla="*/ 398076 w 4626362"/>
                <a:gd name="connsiteY3" fmla="*/ 735876 h 761599"/>
                <a:gd name="connsiteX4" fmla="*/ 4360253 w 4626362"/>
                <a:gd name="connsiteY4" fmla="*/ 77327 h 761599"/>
                <a:gd name="connsiteX5" fmla="*/ 4626362 w 4626362"/>
                <a:gd name="connsiteY5" fmla="*/ 0 h 76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362" h="761599">
                  <a:moveTo>
                    <a:pt x="4626362" y="0"/>
                  </a:moveTo>
                  <a:lnTo>
                    <a:pt x="4626362" y="761599"/>
                  </a:lnTo>
                  <a:lnTo>
                    <a:pt x="0" y="761599"/>
                  </a:lnTo>
                  <a:lnTo>
                    <a:pt x="398076" y="735876"/>
                  </a:lnTo>
                  <a:cubicBezTo>
                    <a:pt x="1873200" y="621141"/>
                    <a:pt x="3208640" y="399178"/>
                    <a:pt x="4360253" y="77327"/>
                  </a:cubicBezTo>
                  <a:lnTo>
                    <a:pt x="4626362" y="0"/>
                  </a:lnTo>
                  <a:close/>
                </a:path>
              </a:pathLst>
            </a:custGeom>
            <a:solidFill>
              <a:srgbClr val="C70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5B6868-3602-4DBC-8CAD-A1B97479566E}"/>
                </a:ext>
              </a:extLst>
            </p:cNvPr>
            <p:cNvSpPr/>
            <p:nvPr userDrawn="1"/>
          </p:nvSpPr>
          <p:spPr>
            <a:xfrm>
              <a:off x="9906194" y="5644970"/>
              <a:ext cx="2285806" cy="1213030"/>
            </a:xfrm>
            <a:custGeom>
              <a:avLst/>
              <a:gdLst>
                <a:gd name="connsiteX0" fmla="*/ 2285806 w 2285806"/>
                <a:gd name="connsiteY0" fmla="*/ 0 h 1213030"/>
                <a:gd name="connsiteX1" fmla="*/ 2285806 w 2285806"/>
                <a:gd name="connsiteY1" fmla="*/ 1213030 h 1213030"/>
                <a:gd name="connsiteX2" fmla="*/ 0 w 2285806"/>
                <a:gd name="connsiteY2" fmla="*/ 1213030 h 1213030"/>
                <a:gd name="connsiteX3" fmla="*/ 58866 w 2285806"/>
                <a:gd name="connsiteY3" fmla="*/ 1199905 h 1213030"/>
                <a:gd name="connsiteX4" fmla="*/ 2227594 w 2285806"/>
                <a:gd name="connsiteY4" fmla="*/ 65224 h 1213030"/>
                <a:gd name="connsiteX5" fmla="*/ 2285806 w 2285806"/>
                <a:gd name="connsiteY5" fmla="*/ 0 h 12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806" h="1213030">
                  <a:moveTo>
                    <a:pt x="2285806" y="0"/>
                  </a:moveTo>
                  <a:lnTo>
                    <a:pt x="2285806" y="1213030"/>
                  </a:lnTo>
                  <a:lnTo>
                    <a:pt x="0" y="1213030"/>
                  </a:lnTo>
                  <a:lnTo>
                    <a:pt x="58866" y="1199905"/>
                  </a:lnTo>
                  <a:cubicBezTo>
                    <a:pt x="979714" y="978336"/>
                    <a:pt x="1717405" y="602111"/>
                    <a:pt x="2227594" y="65224"/>
                  </a:cubicBezTo>
                  <a:lnTo>
                    <a:pt x="2285806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783BC5-0C20-4B7C-9034-6FDAAE4321C0}"/>
                </a:ext>
              </a:extLst>
            </p:cNvPr>
            <p:cNvSpPr/>
            <p:nvPr userDrawn="1"/>
          </p:nvSpPr>
          <p:spPr>
            <a:xfrm>
              <a:off x="9906194" y="6096403"/>
              <a:ext cx="2285806" cy="761597"/>
            </a:xfrm>
            <a:custGeom>
              <a:avLst/>
              <a:gdLst>
                <a:gd name="connsiteX0" fmla="*/ 2285806 w 2285806"/>
                <a:gd name="connsiteY0" fmla="*/ 0 h 761597"/>
                <a:gd name="connsiteX1" fmla="*/ 2285806 w 2285806"/>
                <a:gd name="connsiteY1" fmla="*/ 761597 h 761597"/>
                <a:gd name="connsiteX2" fmla="*/ 0 w 2285806"/>
                <a:gd name="connsiteY2" fmla="*/ 761597 h 761597"/>
                <a:gd name="connsiteX3" fmla="*/ 58866 w 2285806"/>
                <a:gd name="connsiteY3" fmla="*/ 748472 h 761597"/>
                <a:gd name="connsiteX4" fmla="*/ 1297227 w 2285806"/>
                <a:gd name="connsiteY4" fmla="*/ 299376 h 761597"/>
                <a:gd name="connsiteX5" fmla="*/ 1417835 w 2285806"/>
                <a:gd name="connsiteY5" fmla="*/ 230963 h 761597"/>
                <a:gd name="connsiteX6" fmla="*/ 1579312 w 2285806"/>
                <a:gd name="connsiteY6" fmla="*/ 193324 h 761597"/>
                <a:gd name="connsiteX7" fmla="*/ 2019698 w 2285806"/>
                <a:gd name="connsiteY7" fmla="*/ 77326 h 7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806" h="761597">
                  <a:moveTo>
                    <a:pt x="2285806" y="0"/>
                  </a:moveTo>
                  <a:lnTo>
                    <a:pt x="2285806" y="761597"/>
                  </a:lnTo>
                  <a:lnTo>
                    <a:pt x="0" y="761597"/>
                  </a:lnTo>
                  <a:lnTo>
                    <a:pt x="58866" y="748472"/>
                  </a:lnTo>
                  <a:cubicBezTo>
                    <a:pt x="519290" y="637688"/>
                    <a:pt x="933925" y="488239"/>
                    <a:pt x="1297227" y="299376"/>
                  </a:cubicBezTo>
                  <a:lnTo>
                    <a:pt x="1417835" y="230963"/>
                  </a:lnTo>
                  <a:lnTo>
                    <a:pt x="1579312" y="193324"/>
                  </a:lnTo>
                  <a:cubicBezTo>
                    <a:pt x="1728922" y="156228"/>
                    <a:pt x="1875746" y="117558"/>
                    <a:pt x="2019698" y="77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3276" y="838200"/>
            <a:ext cx="11325223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79E6020-4624-259D-A927-6C0E94524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22488" y="6305550"/>
            <a:ext cx="8759825" cy="55245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Placeholder for footnotes</a:t>
            </a:r>
          </a:p>
        </p:txBody>
      </p:sp>
    </p:spTree>
    <p:extLst>
      <p:ext uri="{BB962C8B-B14F-4D97-AF65-F5344CB8AC3E}">
        <p14:creationId xmlns:p14="http://schemas.microsoft.com/office/powerpoint/2010/main" val="55840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276" y="342900"/>
            <a:ext cx="9696450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76" y="1563623"/>
            <a:ext cx="11585448" cy="41158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731" y="6515100"/>
            <a:ext cx="992268" cy="3429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190DF-A6FF-40ED-97C9-1894BEF238CF}"/>
              </a:ext>
            </a:extLst>
          </p:cNvPr>
          <p:cNvGrpSpPr/>
          <p:nvPr userDrawn="1"/>
        </p:nvGrpSpPr>
        <p:grpSpPr>
          <a:xfrm flipV="1">
            <a:off x="7178040" y="0"/>
            <a:ext cx="5013960" cy="1314658"/>
            <a:chOff x="7565638" y="5644970"/>
            <a:chExt cx="4626362" cy="121303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24AE27-A04E-4BC7-82B6-B59F9A6371CC}"/>
                </a:ext>
              </a:extLst>
            </p:cNvPr>
            <p:cNvSpPr/>
            <p:nvPr userDrawn="1"/>
          </p:nvSpPr>
          <p:spPr>
            <a:xfrm>
              <a:off x="7565638" y="6096401"/>
              <a:ext cx="4626362" cy="761599"/>
            </a:xfrm>
            <a:custGeom>
              <a:avLst/>
              <a:gdLst>
                <a:gd name="connsiteX0" fmla="*/ 4626362 w 4626362"/>
                <a:gd name="connsiteY0" fmla="*/ 0 h 761599"/>
                <a:gd name="connsiteX1" fmla="*/ 4626362 w 4626362"/>
                <a:gd name="connsiteY1" fmla="*/ 761599 h 761599"/>
                <a:gd name="connsiteX2" fmla="*/ 0 w 4626362"/>
                <a:gd name="connsiteY2" fmla="*/ 761599 h 761599"/>
                <a:gd name="connsiteX3" fmla="*/ 398076 w 4626362"/>
                <a:gd name="connsiteY3" fmla="*/ 735876 h 761599"/>
                <a:gd name="connsiteX4" fmla="*/ 4360253 w 4626362"/>
                <a:gd name="connsiteY4" fmla="*/ 77327 h 761599"/>
                <a:gd name="connsiteX5" fmla="*/ 4626362 w 4626362"/>
                <a:gd name="connsiteY5" fmla="*/ 0 h 76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362" h="761599">
                  <a:moveTo>
                    <a:pt x="4626362" y="0"/>
                  </a:moveTo>
                  <a:lnTo>
                    <a:pt x="4626362" y="761599"/>
                  </a:lnTo>
                  <a:lnTo>
                    <a:pt x="0" y="761599"/>
                  </a:lnTo>
                  <a:lnTo>
                    <a:pt x="398076" y="735876"/>
                  </a:lnTo>
                  <a:cubicBezTo>
                    <a:pt x="1873200" y="621141"/>
                    <a:pt x="3208640" y="399178"/>
                    <a:pt x="4360253" y="77327"/>
                  </a:cubicBezTo>
                  <a:lnTo>
                    <a:pt x="4626362" y="0"/>
                  </a:lnTo>
                  <a:close/>
                </a:path>
              </a:pathLst>
            </a:custGeom>
            <a:solidFill>
              <a:srgbClr val="C70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5B6868-3602-4DBC-8CAD-A1B97479566E}"/>
                </a:ext>
              </a:extLst>
            </p:cNvPr>
            <p:cNvSpPr/>
            <p:nvPr userDrawn="1"/>
          </p:nvSpPr>
          <p:spPr>
            <a:xfrm>
              <a:off x="9906194" y="5644970"/>
              <a:ext cx="2285806" cy="1213030"/>
            </a:xfrm>
            <a:custGeom>
              <a:avLst/>
              <a:gdLst>
                <a:gd name="connsiteX0" fmla="*/ 2285806 w 2285806"/>
                <a:gd name="connsiteY0" fmla="*/ 0 h 1213030"/>
                <a:gd name="connsiteX1" fmla="*/ 2285806 w 2285806"/>
                <a:gd name="connsiteY1" fmla="*/ 1213030 h 1213030"/>
                <a:gd name="connsiteX2" fmla="*/ 0 w 2285806"/>
                <a:gd name="connsiteY2" fmla="*/ 1213030 h 1213030"/>
                <a:gd name="connsiteX3" fmla="*/ 58866 w 2285806"/>
                <a:gd name="connsiteY3" fmla="*/ 1199905 h 1213030"/>
                <a:gd name="connsiteX4" fmla="*/ 2227594 w 2285806"/>
                <a:gd name="connsiteY4" fmla="*/ 65224 h 1213030"/>
                <a:gd name="connsiteX5" fmla="*/ 2285806 w 2285806"/>
                <a:gd name="connsiteY5" fmla="*/ 0 h 12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806" h="1213030">
                  <a:moveTo>
                    <a:pt x="2285806" y="0"/>
                  </a:moveTo>
                  <a:lnTo>
                    <a:pt x="2285806" y="1213030"/>
                  </a:lnTo>
                  <a:lnTo>
                    <a:pt x="0" y="1213030"/>
                  </a:lnTo>
                  <a:lnTo>
                    <a:pt x="58866" y="1199905"/>
                  </a:lnTo>
                  <a:cubicBezTo>
                    <a:pt x="979714" y="978336"/>
                    <a:pt x="1717405" y="602111"/>
                    <a:pt x="2227594" y="65224"/>
                  </a:cubicBezTo>
                  <a:lnTo>
                    <a:pt x="2285806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783BC5-0C20-4B7C-9034-6FDAAE4321C0}"/>
                </a:ext>
              </a:extLst>
            </p:cNvPr>
            <p:cNvSpPr/>
            <p:nvPr userDrawn="1"/>
          </p:nvSpPr>
          <p:spPr>
            <a:xfrm>
              <a:off x="9906194" y="6096403"/>
              <a:ext cx="2285806" cy="761597"/>
            </a:xfrm>
            <a:custGeom>
              <a:avLst/>
              <a:gdLst>
                <a:gd name="connsiteX0" fmla="*/ 2285806 w 2285806"/>
                <a:gd name="connsiteY0" fmla="*/ 0 h 761597"/>
                <a:gd name="connsiteX1" fmla="*/ 2285806 w 2285806"/>
                <a:gd name="connsiteY1" fmla="*/ 761597 h 761597"/>
                <a:gd name="connsiteX2" fmla="*/ 0 w 2285806"/>
                <a:gd name="connsiteY2" fmla="*/ 761597 h 761597"/>
                <a:gd name="connsiteX3" fmla="*/ 58866 w 2285806"/>
                <a:gd name="connsiteY3" fmla="*/ 748472 h 761597"/>
                <a:gd name="connsiteX4" fmla="*/ 1297227 w 2285806"/>
                <a:gd name="connsiteY4" fmla="*/ 299376 h 761597"/>
                <a:gd name="connsiteX5" fmla="*/ 1417835 w 2285806"/>
                <a:gd name="connsiteY5" fmla="*/ 230963 h 761597"/>
                <a:gd name="connsiteX6" fmla="*/ 1579312 w 2285806"/>
                <a:gd name="connsiteY6" fmla="*/ 193324 h 761597"/>
                <a:gd name="connsiteX7" fmla="*/ 2019698 w 2285806"/>
                <a:gd name="connsiteY7" fmla="*/ 77326 h 7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806" h="761597">
                  <a:moveTo>
                    <a:pt x="2285806" y="0"/>
                  </a:moveTo>
                  <a:lnTo>
                    <a:pt x="2285806" y="761597"/>
                  </a:lnTo>
                  <a:lnTo>
                    <a:pt x="0" y="761597"/>
                  </a:lnTo>
                  <a:lnTo>
                    <a:pt x="58866" y="748472"/>
                  </a:lnTo>
                  <a:cubicBezTo>
                    <a:pt x="519290" y="637688"/>
                    <a:pt x="933925" y="488239"/>
                    <a:pt x="1297227" y="299376"/>
                  </a:cubicBezTo>
                  <a:lnTo>
                    <a:pt x="1417835" y="230963"/>
                  </a:lnTo>
                  <a:lnTo>
                    <a:pt x="1579312" y="193324"/>
                  </a:lnTo>
                  <a:cubicBezTo>
                    <a:pt x="1728922" y="156228"/>
                    <a:pt x="1875746" y="117558"/>
                    <a:pt x="2019698" y="77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3276" y="838200"/>
            <a:ext cx="11325223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CC97C7-5003-1C29-9266-6A15CAD464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848350"/>
            <a:ext cx="12192000" cy="4572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noAutofit/>
          </a:bodyPr>
          <a:lstStyle>
            <a:lvl1pPr marL="0" indent="0" algn="ctr">
              <a:buNone/>
              <a:defRPr lang="en-US" sz="1800" b="1" dirty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Takeaway Bar Placeholder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F03D94-D858-EAA2-9D3F-369D8CD693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22488" y="6305550"/>
            <a:ext cx="8759825" cy="55245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en-US"/>
              <a:t>Placeholder for footnotes</a:t>
            </a:r>
          </a:p>
        </p:txBody>
      </p:sp>
    </p:spTree>
    <p:extLst>
      <p:ext uri="{BB962C8B-B14F-4D97-AF65-F5344CB8AC3E}">
        <p14:creationId xmlns:p14="http://schemas.microsoft.com/office/powerpoint/2010/main" val="208155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B147E-12DB-6E45-B4A4-25DACA478A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916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SLIDE TITLE</a:t>
            </a:r>
            <a:endParaRPr lang="en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B66D-4612-C449-BF89-D56CBF45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075"/>
            <a:ext cx="10515600" cy="4087258"/>
          </a:xfrm>
          <a:prstGeom prst="rect">
            <a:avLst/>
          </a:prstGeom>
        </p:spPr>
        <p:txBody>
          <a:bodyPr/>
          <a:lstStyle>
            <a:lvl1pPr>
              <a:defRPr sz="2200" b="0" i="0">
                <a:latin typeface="Avenir Medium" panose="02000503020000020003" pitchFamily="2" charset="0"/>
              </a:defRPr>
            </a:lvl1pPr>
            <a:lvl2pPr>
              <a:defRPr sz="2200" b="0" i="0">
                <a:latin typeface="Avenir Medium" panose="02000503020000020003" pitchFamily="2" charset="0"/>
              </a:defRPr>
            </a:lvl2pPr>
            <a:lvl3pPr>
              <a:defRPr sz="2200" b="0" i="0">
                <a:latin typeface="Avenir Medium" panose="02000503020000020003" pitchFamily="2" charset="0"/>
              </a:defRPr>
            </a:lvl3pPr>
            <a:lvl4pPr>
              <a:defRPr sz="2200" b="0" i="0">
                <a:latin typeface="Avenir Medium" panose="02000503020000020003" pitchFamily="2" charset="0"/>
              </a:defRPr>
            </a:lvl4pPr>
            <a:lvl5pPr>
              <a:defRPr sz="2200" b="0" i="0">
                <a:latin typeface="Avenir Medium" panose="02000503020000020003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19171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3B95-4A17-D643-A72C-72DA69328D44}" type="datetimeFigureOut">
              <a:rPr lang="en-US" smtClean="0"/>
              <a:t>6/3/24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4E6F-DDA7-0A4C-99EF-157CD03FB4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8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42900"/>
            <a:ext cx="9696450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190DF-A6FF-40ED-97C9-1894BEF238CF}"/>
              </a:ext>
            </a:extLst>
          </p:cNvPr>
          <p:cNvGrpSpPr/>
          <p:nvPr userDrawn="1"/>
        </p:nvGrpSpPr>
        <p:grpSpPr>
          <a:xfrm flipV="1">
            <a:off x="7178040" y="0"/>
            <a:ext cx="5013960" cy="1314658"/>
            <a:chOff x="7565638" y="5644970"/>
            <a:chExt cx="4626362" cy="121303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24AE27-A04E-4BC7-82B6-B59F9A6371CC}"/>
                </a:ext>
              </a:extLst>
            </p:cNvPr>
            <p:cNvSpPr/>
            <p:nvPr userDrawn="1"/>
          </p:nvSpPr>
          <p:spPr>
            <a:xfrm>
              <a:off x="7565638" y="6096401"/>
              <a:ext cx="4626362" cy="761599"/>
            </a:xfrm>
            <a:custGeom>
              <a:avLst/>
              <a:gdLst>
                <a:gd name="connsiteX0" fmla="*/ 4626362 w 4626362"/>
                <a:gd name="connsiteY0" fmla="*/ 0 h 761599"/>
                <a:gd name="connsiteX1" fmla="*/ 4626362 w 4626362"/>
                <a:gd name="connsiteY1" fmla="*/ 761599 h 761599"/>
                <a:gd name="connsiteX2" fmla="*/ 0 w 4626362"/>
                <a:gd name="connsiteY2" fmla="*/ 761599 h 761599"/>
                <a:gd name="connsiteX3" fmla="*/ 398076 w 4626362"/>
                <a:gd name="connsiteY3" fmla="*/ 735876 h 761599"/>
                <a:gd name="connsiteX4" fmla="*/ 4360253 w 4626362"/>
                <a:gd name="connsiteY4" fmla="*/ 77327 h 761599"/>
                <a:gd name="connsiteX5" fmla="*/ 4626362 w 4626362"/>
                <a:gd name="connsiteY5" fmla="*/ 0 h 76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362" h="761599">
                  <a:moveTo>
                    <a:pt x="4626362" y="0"/>
                  </a:moveTo>
                  <a:lnTo>
                    <a:pt x="4626362" y="761599"/>
                  </a:lnTo>
                  <a:lnTo>
                    <a:pt x="0" y="761599"/>
                  </a:lnTo>
                  <a:lnTo>
                    <a:pt x="398076" y="735876"/>
                  </a:lnTo>
                  <a:cubicBezTo>
                    <a:pt x="1873200" y="621141"/>
                    <a:pt x="3208640" y="399178"/>
                    <a:pt x="4360253" y="77327"/>
                  </a:cubicBezTo>
                  <a:lnTo>
                    <a:pt x="4626362" y="0"/>
                  </a:lnTo>
                  <a:close/>
                </a:path>
              </a:pathLst>
            </a:custGeom>
            <a:solidFill>
              <a:srgbClr val="C70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5B6868-3602-4DBC-8CAD-A1B97479566E}"/>
                </a:ext>
              </a:extLst>
            </p:cNvPr>
            <p:cNvSpPr/>
            <p:nvPr userDrawn="1"/>
          </p:nvSpPr>
          <p:spPr>
            <a:xfrm>
              <a:off x="9906194" y="5644970"/>
              <a:ext cx="2285806" cy="1213030"/>
            </a:xfrm>
            <a:custGeom>
              <a:avLst/>
              <a:gdLst>
                <a:gd name="connsiteX0" fmla="*/ 2285806 w 2285806"/>
                <a:gd name="connsiteY0" fmla="*/ 0 h 1213030"/>
                <a:gd name="connsiteX1" fmla="*/ 2285806 w 2285806"/>
                <a:gd name="connsiteY1" fmla="*/ 1213030 h 1213030"/>
                <a:gd name="connsiteX2" fmla="*/ 0 w 2285806"/>
                <a:gd name="connsiteY2" fmla="*/ 1213030 h 1213030"/>
                <a:gd name="connsiteX3" fmla="*/ 58866 w 2285806"/>
                <a:gd name="connsiteY3" fmla="*/ 1199905 h 1213030"/>
                <a:gd name="connsiteX4" fmla="*/ 2227594 w 2285806"/>
                <a:gd name="connsiteY4" fmla="*/ 65224 h 1213030"/>
                <a:gd name="connsiteX5" fmla="*/ 2285806 w 2285806"/>
                <a:gd name="connsiteY5" fmla="*/ 0 h 12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806" h="1213030">
                  <a:moveTo>
                    <a:pt x="2285806" y="0"/>
                  </a:moveTo>
                  <a:lnTo>
                    <a:pt x="2285806" y="1213030"/>
                  </a:lnTo>
                  <a:lnTo>
                    <a:pt x="0" y="1213030"/>
                  </a:lnTo>
                  <a:lnTo>
                    <a:pt x="58866" y="1199905"/>
                  </a:lnTo>
                  <a:cubicBezTo>
                    <a:pt x="979714" y="978336"/>
                    <a:pt x="1717405" y="602111"/>
                    <a:pt x="2227594" y="65224"/>
                  </a:cubicBezTo>
                  <a:lnTo>
                    <a:pt x="2285806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783BC5-0C20-4B7C-9034-6FDAAE4321C0}"/>
                </a:ext>
              </a:extLst>
            </p:cNvPr>
            <p:cNvSpPr/>
            <p:nvPr userDrawn="1"/>
          </p:nvSpPr>
          <p:spPr>
            <a:xfrm>
              <a:off x="9906194" y="6096403"/>
              <a:ext cx="2285806" cy="761597"/>
            </a:xfrm>
            <a:custGeom>
              <a:avLst/>
              <a:gdLst>
                <a:gd name="connsiteX0" fmla="*/ 2285806 w 2285806"/>
                <a:gd name="connsiteY0" fmla="*/ 0 h 761597"/>
                <a:gd name="connsiteX1" fmla="*/ 2285806 w 2285806"/>
                <a:gd name="connsiteY1" fmla="*/ 761597 h 761597"/>
                <a:gd name="connsiteX2" fmla="*/ 0 w 2285806"/>
                <a:gd name="connsiteY2" fmla="*/ 761597 h 761597"/>
                <a:gd name="connsiteX3" fmla="*/ 58866 w 2285806"/>
                <a:gd name="connsiteY3" fmla="*/ 748472 h 761597"/>
                <a:gd name="connsiteX4" fmla="*/ 1297227 w 2285806"/>
                <a:gd name="connsiteY4" fmla="*/ 299376 h 761597"/>
                <a:gd name="connsiteX5" fmla="*/ 1417835 w 2285806"/>
                <a:gd name="connsiteY5" fmla="*/ 230963 h 761597"/>
                <a:gd name="connsiteX6" fmla="*/ 1579312 w 2285806"/>
                <a:gd name="connsiteY6" fmla="*/ 193324 h 761597"/>
                <a:gd name="connsiteX7" fmla="*/ 2019698 w 2285806"/>
                <a:gd name="connsiteY7" fmla="*/ 77326 h 7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806" h="761597">
                  <a:moveTo>
                    <a:pt x="2285806" y="0"/>
                  </a:moveTo>
                  <a:lnTo>
                    <a:pt x="2285806" y="761597"/>
                  </a:lnTo>
                  <a:lnTo>
                    <a:pt x="0" y="761597"/>
                  </a:lnTo>
                  <a:lnTo>
                    <a:pt x="58866" y="748472"/>
                  </a:lnTo>
                  <a:cubicBezTo>
                    <a:pt x="519290" y="637688"/>
                    <a:pt x="933925" y="488239"/>
                    <a:pt x="1297227" y="299376"/>
                  </a:cubicBezTo>
                  <a:lnTo>
                    <a:pt x="1417835" y="230963"/>
                  </a:lnTo>
                  <a:lnTo>
                    <a:pt x="1579312" y="193324"/>
                  </a:lnTo>
                  <a:cubicBezTo>
                    <a:pt x="1728922" y="156228"/>
                    <a:pt x="1875746" y="117558"/>
                    <a:pt x="2019698" y="77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325223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48948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E087E8A-80C3-4733-AB1E-D0A5CDB44075}"/>
              </a:ext>
            </a:extLst>
          </p:cNvPr>
          <p:cNvGrpSpPr/>
          <p:nvPr userDrawn="1"/>
        </p:nvGrpSpPr>
        <p:grpSpPr>
          <a:xfrm>
            <a:off x="0" y="8626"/>
            <a:ext cx="12192000" cy="6857999"/>
            <a:chOff x="0" y="0"/>
            <a:chExt cx="12192000" cy="6857999"/>
          </a:xfrm>
        </p:grpSpPr>
        <p:pic>
          <p:nvPicPr>
            <p:cNvPr id="12" name="Connected City: Bankok">
              <a:extLst>
                <a:ext uri="{FF2B5EF4-FFF2-40B4-BE49-F238E27FC236}">
                  <a16:creationId xmlns:a16="http://schemas.microsoft.com/office/drawing/2014/main" id="{6164E21E-BB1D-473E-AEEC-53FF57166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20C1911-56BE-4B9C-A136-9FB98EC10173}"/>
                </a:ext>
              </a:extLst>
            </p:cNvPr>
            <p:cNvGrpSpPr/>
            <p:nvPr/>
          </p:nvGrpSpPr>
          <p:grpSpPr>
            <a:xfrm>
              <a:off x="1142" y="0"/>
              <a:ext cx="12190857" cy="4041909"/>
              <a:chOff x="1142" y="0"/>
              <a:chExt cx="12190857" cy="4041909"/>
            </a:xfrm>
          </p:grpSpPr>
          <p:grpSp>
            <p:nvGrpSpPr>
              <p:cNvPr id="17" name="Top Swoosh">
                <a:extLst>
                  <a:ext uri="{FF2B5EF4-FFF2-40B4-BE49-F238E27FC236}">
                    <a16:creationId xmlns:a16="http://schemas.microsoft.com/office/drawing/2014/main" id="{8F369085-F734-4D69-9839-16867E60079A}"/>
                  </a:ext>
                </a:extLst>
              </p:cNvPr>
              <p:cNvGrpSpPr/>
              <p:nvPr/>
            </p:nvGrpSpPr>
            <p:grpSpPr>
              <a:xfrm>
                <a:off x="1142" y="0"/>
                <a:ext cx="12190857" cy="4041909"/>
                <a:chOff x="1142" y="0"/>
                <a:chExt cx="12190857" cy="4041909"/>
              </a:xfrm>
            </p:grpSpPr>
            <p:sp>
              <p:nvSpPr>
                <p:cNvPr id="19" name="Red Swoosh">
                  <a:extLst>
                    <a:ext uri="{FF2B5EF4-FFF2-40B4-BE49-F238E27FC236}">
                      <a16:creationId xmlns:a16="http://schemas.microsoft.com/office/drawing/2014/main" id="{36CDB683-CCE2-41D6-8F6E-45C72B8C5B3F}"/>
                    </a:ext>
                  </a:extLst>
                </p:cNvPr>
                <p:cNvSpPr/>
                <p:nvPr/>
              </p:nvSpPr>
              <p:spPr>
                <a:xfrm rot="10800000" flipH="1">
                  <a:off x="1523" y="0"/>
                  <a:ext cx="12188952" cy="4041909"/>
                </a:xfrm>
                <a:custGeom>
                  <a:avLst/>
                  <a:gdLst>
                    <a:gd name="connsiteX0" fmla="*/ 0 w 12188952"/>
                    <a:gd name="connsiteY0" fmla="*/ 4041909 h 4041909"/>
                    <a:gd name="connsiteX1" fmla="*/ 12188952 w 12188952"/>
                    <a:gd name="connsiteY1" fmla="*/ 4041909 h 4041909"/>
                    <a:gd name="connsiteX2" fmla="*/ 12188952 w 12188952"/>
                    <a:gd name="connsiteY2" fmla="*/ 3583844 h 4041909"/>
                    <a:gd name="connsiteX3" fmla="*/ 11859283 w 12188952"/>
                    <a:gd name="connsiteY3" fmla="*/ 3607283 h 4041909"/>
                    <a:gd name="connsiteX4" fmla="*/ 10810635 w 12188952"/>
                    <a:gd name="connsiteY4" fmla="*/ 3648866 h 4041909"/>
                    <a:gd name="connsiteX5" fmla="*/ 162625 w 12188952"/>
                    <a:gd name="connsiteY5" fmla="*/ 222723 h 4041909"/>
                    <a:gd name="connsiteX6" fmla="*/ 0 w 12188952"/>
                    <a:gd name="connsiteY6" fmla="*/ 0 h 404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188952" h="4041909">
                      <a:moveTo>
                        <a:pt x="0" y="4041909"/>
                      </a:moveTo>
                      <a:lnTo>
                        <a:pt x="12188952" y="4041909"/>
                      </a:lnTo>
                      <a:lnTo>
                        <a:pt x="12188952" y="3583844"/>
                      </a:lnTo>
                      <a:lnTo>
                        <a:pt x="11859283" y="3607283"/>
                      </a:lnTo>
                      <a:cubicBezTo>
                        <a:pt x="11508283" y="3626859"/>
                        <a:pt x="11158584" y="3640847"/>
                        <a:pt x="10810635" y="3648866"/>
                      </a:cubicBezTo>
                      <a:cubicBezTo>
                        <a:pt x="5835164" y="3766463"/>
                        <a:pt x="2027448" y="2635425"/>
                        <a:pt x="162625" y="22272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Black Swoosh">
                  <a:extLst>
                    <a:ext uri="{FF2B5EF4-FFF2-40B4-BE49-F238E27FC236}">
                      <a16:creationId xmlns:a16="http://schemas.microsoft.com/office/drawing/2014/main" id="{E10EA50D-391F-40EE-AFDB-F154775B1D4C}"/>
                    </a:ext>
                  </a:extLst>
                </p:cNvPr>
                <p:cNvSpPr/>
                <p:nvPr/>
              </p:nvSpPr>
              <p:spPr>
                <a:xfrm rot="10800000" flipH="1">
                  <a:off x="1142" y="0"/>
                  <a:ext cx="12190857" cy="3334862"/>
                </a:xfrm>
                <a:custGeom>
                  <a:avLst/>
                  <a:gdLst>
                    <a:gd name="connsiteX0" fmla="*/ 0 w 12188952"/>
                    <a:gd name="connsiteY0" fmla="*/ 0 h 3334341"/>
                    <a:gd name="connsiteX1" fmla="*/ 157222 w 12188952"/>
                    <a:gd name="connsiteY1" fmla="*/ 184141 h 3334341"/>
                    <a:gd name="connsiteX2" fmla="*/ 10427359 w 12188952"/>
                    <a:gd name="connsiteY2" fmla="*/ 3010143 h 3334341"/>
                    <a:gd name="connsiteX3" fmla="*/ 11438793 w 12188952"/>
                    <a:gd name="connsiteY3" fmla="*/ 2975844 h 3334341"/>
                    <a:gd name="connsiteX4" fmla="*/ 12188952 w 12188952"/>
                    <a:gd name="connsiteY4" fmla="*/ 2930233 h 3334341"/>
                    <a:gd name="connsiteX5" fmla="*/ 12188952 w 12188952"/>
                    <a:gd name="connsiteY5" fmla="*/ 3334341 h 3334341"/>
                    <a:gd name="connsiteX6" fmla="*/ 0 w 12188952"/>
                    <a:gd name="connsiteY6" fmla="*/ 3334341 h 3334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188952" h="3334341">
                      <a:moveTo>
                        <a:pt x="0" y="0"/>
                      </a:moveTo>
                      <a:lnTo>
                        <a:pt x="157222" y="184141"/>
                      </a:lnTo>
                      <a:cubicBezTo>
                        <a:pt x="1955867" y="2174222"/>
                        <a:pt x="5628456" y="3107141"/>
                        <a:pt x="10427359" y="3010143"/>
                      </a:cubicBezTo>
                      <a:cubicBezTo>
                        <a:pt x="10762960" y="3003529"/>
                        <a:pt x="11100249" y="2991991"/>
                        <a:pt x="11438793" y="2975844"/>
                      </a:cubicBezTo>
                      <a:lnTo>
                        <a:pt x="12188952" y="2930233"/>
                      </a:lnTo>
                      <a:lnTo>
                        <a:pt x="12188952" y="3334341"/>
                      </a:lnTo>
                      <a:lnTo>
                        <a:pt x="0" y="333434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8" name="EnerSys Logo" descr="Logo&#10;&#10;Description automatically generated">
                <a:extLst>
                  <a:ext uri="{FF2B5EF4-FFF2-40B4-BE49-F238E27FC236}">
                    <a16:creationId xmlns:a16="http://schemas.microsoft.com/office/drawing/2014/main" id="{55A378C3-871F-4B8F-B958-C79B2113CF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8214" y="398901"/>
                <a:ext cx="1706829" cy="1056554"/>
              </a:xfrm>
              <a:prstGeom prst="rect">
                <a:avLst/>
              </a:prstGeom>
            </p:spPr>
          </p:pic>
        </p:grpSp>
      </p:grpSp>
      <p:cxnSp>
        <p:nvCxnSpPr>
          <p:cNvPr id="23" name="Red Line">
            <a:extLst>
              <a:ext uri="{FF2B5EF4-FFF2-40B4-BE49-F238E27FC236}">
                <a16:creationId xmlns:a16="http://schemas.microsoft.com/office/drawing/2014/main" id="{0F08E391-CED5-4A1D-9423-C2D56506B316}"/>
              </a:ext>
            </a:extLst>
          </p:cNvPr>
          <p:cNvCxnSpPr>
            <a:cxnSpLocks/>
          </p:cNvCxnSpPr>
          <p:nvPr userDrawn="1"/>
        </p:nvCxnSpPr>
        <p:spPr>
          <a:xfrm>
            <a:off x="4568736" y="5406244"/>
            <a:ext cx="3054531" cy="0"/>
          </a:xfrm>
          <a:prstGeom prst="line">
            <a:avLst/>
          </a:prstGeom>
          <a:ln w="19050"/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pyright 2021">
            <a:extLst>
              <a:ext uri="{FF2B5EF4-FFF2-40B4-BE49-F238E27FC236}">
                <a16:creationId xmlns:a16="http://schemas.microsoft.com/office/drawing/2014/main" id="{966DEF0A-6FB1-498A-85CB-50237F235B2D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99999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2021 EnerSys. All Rights Reserved.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BD136D-B4A0-4376-A543-788AFAEAB5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2" y="2864485"/>
            <a:ext cx="11582398" cy="2314960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5E691D-00FE-44D6-80C0-F572B09D6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2" y="5673133"/>
            <a:ext cx="11582398" cy="444475"/>
          </a:xfrm>
        </p:spPr>
        <p:txBody>
          <a:bodyPr>
            <a:no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9198F-FA59-447D-8234-2B9FBE9C3AE6}"/>
              </a:ext>
            </a:extLst>
          </p:cNvPr>
          <p:cNvSpPr txBox="1"/>
          <p:nvPr userDrawn="1"/>
        </p:nvSpPr>
        <p:spPr>
          <a:xfrm>
            <a:off x="1437" y="6459099"/>
            <a:ext cx="60945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7A21ADF-11D2-45BF-B2DA-B00FE33A3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4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>
          <p15:clr>
            <a:srgbClr val="FBAE40"/>
          </p15:clr>
        </p15:guide>
        <p15:guide id="2" orient="horz" pos="3336">
          <p15:clr>
            <a:srgbClr val="FBAE40"/>
          </p15:clr>
        </p15:guide>
        <p15:guide id="3" orient="horz" pos="3552">
          <p15:clr>
            <a:srgbClr val="FBAE40"/>
          </p15:clr>
        </p15:guide>
        <p15:guide id="4" orient="horz" pos="28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42900"/>
            <a:ext cx="9696450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A190DF-A6FF-40ED-97C9-1894BEF238CF}"/>
              </a:ext>
            </a:extLst>
          </p:cNvPr>
          <p:cNvGrpSpPr/>
          <p:nvPr userDrawn="1"/>
        </p:nvGrpSpPr>
        <p:grpSpPr>
          <a:xfrm flipV="1">
            <a:off x="7178040" y="0"/>
            <a:ext cx="5013960" cy="1314658"/>
            <a:chOff x="7565638" y="5644970"/>
            <a:chExt cx="4626362" cy="121303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324AE27-A04E-4BC7-82B6-B59F9A6371CC}"/>
                </a:ext>
              </a:extLst>
            </p:cNvPr>
            <p:cNvSpPr/>
            <p:nvPr userDrawn="1"/>
          </p:nvSpPr>
          <p:spPr>
            <a:xfrm>
              <a:off x="7565638" y="6096401"/>
              <a:ext cx="4626362" cy="761599"/>
            </a:xfrm>
            <a:custGeom>
              <a:avLst/>
              <a:gdLst>
                <a:gd name="connsiteX0" fmla="*/ 4626362 w 4626362"/>
                <a:gd name="connsiteY0" fmla="*/ 0 h 761599"/>
                <a:gd name="connsiteX1" fmla="*/ 4626362 w 4626362"/>
                <a:gd name="connsiteY1" fmla="*/ 761599 h 761599"/>
                <a:gd name="connsiteX2" fmla="*/ 0 w 4626362"/>
                <a:gd name="connsiteY2" fmla="*/ 761599 h 761599"/>
                <a:gd name="connsiteX3" fmla="*/ 398076 w 4626362"/>
                <a:gd name="connsiteY3" fmla="*/ 735876 h 761599"/>
                <a:gd name="connsiteX4" fmla="*/ 4360253 w 4626362"/>
                <a:gd name="connsiteY4" fmla="*/ 77327 h 761599"/>
                <a:gd name="connsiteX5" fmla="*/ 4626362 w 4626362"/>
                <a:gd name="connsiteY5" fmla="*/ 0 h 76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6362" h="761599">
                  <a:moveTo>
                    <a:pt x="4626362" y="0"/>
                  </a:moveTo>
                  <a:lnTo>
                    <a:pt x="4626362" y="761599"/>
                  </a:lnTo>
                  <a:lnTo>
                    <a:pt x="0" y="761599"/>
                  </a:lnTo>
                  <a:lnTo>
                    <a:pt x="398076" y="735876"/>
                  </a:lnTo>
                  <a:cubicBezTo>
                    <a:pt x="1873200" y="621141"/>
                    <a:pt x="3208640" y="399178"/>
                    <a:pt x="4360253" y="77327"/>
                  </a:cubicBezTo>
                  <a:lnTo>
                    <a:pt x="46263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45B6868-3602-4DBC-8CAD-A1B97479566E}"/>
                </a:ext>
              </a:extLst>
            </p:cNvPr>
            <p:cNvSpPr/>
            <p:nvPr userDrawn="1"/>
          </p:nvSpPr>
          <p:spPr>
            <a:xfrm>
              <a:off x="9906194" y="5644970"/>
              <a:ext cx="2285806" cy="1213030"/>
            </a:xfrm>
            <a:custGeom>
              <a:avLst/>
              <a:gdLst>
                <a:gd name="connsiteX0" fmla="*/ 2285806 w 2285806"/>
                <a:gd name="connsiteY0" fmla="*/ 0 h 1213030"/>
                <a:gd name="connsiteX1" fmla="*/ 2285806 w 2285806"/>
                <a:gd name="connsiteY1" fmla="*/ 1213030 h 1213030"/>
                <a:gd name="connsiteX2" fmla="*/ 0 w 2285806"/>
                <a:gd name="connsiteY2" fmla="*/ 1213030 h 1213030"/>
                <a:gd name="connsiteX3" fmla="*/ 58866 w 2285806"/>
                <a:gd name="connsiteY3" fmla="*/ 1199905 h 1213030"/>
                <a:gd name="connsiteX4" fmla="*/ 2227594 w 2285806"/>
                <a:gd name="connsiteY4" fmla="*/ 65224 h 1213030"/>
                <a:gd name="connsiteX5" fmla="*/ 2285806 w 2285806"/>
                <a:gd name="connsiteY5" fmla="*/ 0 h 12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5806" h="1213030">
                  <a:moveTo>
                    <a:pt x="2285806" y="0"/>
                  </a:moveTo>
                  <a:lnTo>
                    <a:pt x="2285806" y="1213030"/>
                  </a:lnTo>
                  <a:lnTo>
                    <a:pt x="0" y="1213030"/>
                  </a:lnTo>
                  <a:lnTo>
                    <a:pt x="58866" y="1199905"/>
                  </a:lnTo>
                  <a:cubicBezTo>
                    <a:pt x="979714" y="978336"/>
                    <a:pt x="1717405" y="602111"/>
                    <a:pt x="2227594" y="65224"/>
                  </a:cubicBezTo>
                  <a:lnTo>
                    <a:pt x="2285806" y="0"/>
                  </a:ln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783BC5-0C20-4B7C-9034-6FDAAE4321C0}"/>
                </a:ext>
              </a:extLst>
            </p:cNvPr>
            <p:cNvSpPr/>
            <p:nvPr userDrawn="1"/>
          </p:nvSpPr>
          <p:spPr>
            <a:xfrm>
              <a:off x="9906194" y="6096403"/>
              <a:ext cx="2285806" cy="761597"/>
            </a:xfrm>
            <a:custGeom>
              <a:avLst/>
              <a:gdLst>
                <a:gd name="connsiteX0" fmla="*/ 2285806 w 2285806"/>
                <a:gd name="connsiteY0" fmla="*/ 0 h 761597"/>
                <a:gd name="connsiteX1" fmla="*/ 2285806 w 2285806"/>
                <a:gd name="connsiteY1" fmla="*/ 761597 h 761597"/>
                <a:gd name="connsiteX2" fmla="*/ 0 w 2285806"/>
                <a:gd name="connsiteY2" fmla="*/ 761597 h 761597"/>
                <a:gd name="connsiteX3" fmla="*/ 58866 w 2285806"/>
                <a:gd name="connsiteY3" fmla="*/ 748472 h 761597"/>
                <a:gd name="connsiteX4" fmla="*/ 1297227 w 2285806"/>
                <a:gd name="connsiteY4" fmla="*/ 299376 h 761597"/>
                <a:gd name="connsiteX5" fmla="*/ 1417835 w 2285806"/>
                <a:gd name="connsiteY5" fmla="*/ 230963 h 761597"/>
                <a:gd name="connsiteX6" fmla="*/ 1579312 w 2285806"/>
                <a:gd name="connsiteY6" fmla="*/ 193324 h 761597"/>
                <a:gd name="connsiteX7" fmla="*/ 2019698 w 2285806"/>
                <a:gd name="connsiteY7" fmla="*/ 77326 h 76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806" h="761597">
                  <a:moveTo>
                    <a:pt x="2285806" y="0"/>
                  </a:moveTo>
                  <a:lnTo>
                    <a:pt x="2285806" y="761597"/>
                  </a:lnTo>
                  <a:lnTo>
                    <a:pt x="0" y="761597"/>
                  </a:lnTo>
                  <a:lnTo>
                    <a:pt x="58866" y="748472"/>
                  </a:lnTo>
                  <a:cubicBezTo>
                    <a:pt x="519290" y="637688"/>
                    <a:pt x="933925" y="488239"/>
                    <a:pt x="1297227" y="299376"/>
                  </a:cubicBezTo>
                  <a:lnTo>
                    <a:pt x="1417835" y="230963"/>
                  </a:lnTo>
                  <a:lnTo>
                    <a:pt x="1579312" y="193324"/>
                  </a:lnTo>
                  <a:cubicBezTo>
                    <a:pt x="1728922" y="156228"/>
                    <a:pt x="1875746" y="117558"/>
                    <a:pt x="2019698" y="773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325223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54702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Content with Swoos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13CD7-032F-4AB3-9186-C984AD70F343}"/>
              </a:ext>
            </a:extLst>
          </p:cNvPr>
          <p:cNvSpPr txBox="1"/>
          <p:nvPr userDrawn="1"/>
        </p:nvSpPr>
        <p:spPr>
          <a:xfrm>
            <a:off x="75481" y="6457413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2754203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Content with Swoo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>
                    <a:lumMod val="40000"/>
                    <a:lumOff val="60000"/>
                  </a:schemeClr>
                </a:solidFill>
              </a:rPr>
              <a:t>© 2021 EnerSys. All Rights Reserved.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3DC2D-3C6C-4BE1-9DFF-D1C4AEFA3256}"/>
              </a:ext>
            </a:extLst>
          </p:cNvPr>
          <p:cNvSpPr txBox="1"/>
          <p:nvPr userDrawn="1"/>
        </p:nvSpPr>
        <p:spPr>
          <a:xfrm>
            <a:off x="66855" y="6454890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3698407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ntent with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31764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77984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hotos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pyright 2021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  <p:sp>
        <p:nvSpPr>
          <p:cNvPr id="46" name="Pic 3 Caption">
            <a:extLst>
              <a:ext uri="{FF2B5EF4-FFF2-40B4-BE49-F238E27FC236}">
                <a16:creationId xmlns:a16="http://schemas.microsoft.com/office/drawing/2014/main" id="{812C64F1-4AB6-4149-BB26-018F4CA0CF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6759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7" name="Pic 3">
            <a:extLst>
              <a:ext uri="{FF2B5EF4-FFF2-40B4-BE49-F238E27FC236}">
                <a16:creationId xmlns:a16="http://schemas.microsoft.com/office/drawing/2014/main" id="{D1586B51-A06C-4A3E-A08D-E96B60FA1FB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3560" y="2269689"/>
            <a:ext cx="3333442" cy="3333442"/>
          </a:xfrm>
          <a:custGeom>
            <a:avLst/>
            <a:gdLst>
              <a:gd name="connsiteX0" fmla="*/ 0 w 3333442"/>
              <a:gd name="connsiteY0" fmla="*/ 0 h 3333442"/>
              <a:gd name="connsiteX1" fmla="*/ 3333442 w 3333442"/>
              <a:gd name="connsiteY1" fmla="*/ 0 h 3333442"/>
              <a:gd name="connsiteX2" fmla="*/ 3333442 w 3333442"/>
              <a:gd name="connsiteY2" fmla="*/ 3333442 h 3333442"/>
              <a:gd name="connsiteX3" fmla="*/ 0 w 3333442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2" h="3333442">
                <a:moveTo>
                  <a:pt x="0" y="0"/>
                </a:moveTo>
                <a:lnTo>
                  <a:pt x="3333442" y="0"/>
                </a:lnTo>
                <a:lnTo>
                  <a:pt x="3333442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 2 Caption">
            <a:extLst>
              <a:ext uri="{FF2B5EF4-FFF2-40B4-BE49-F238E27FC236}">
                <a16:creationId xmlns:a16="http://schemas.microsoft.com/office/drawing/2014/main" id="{713C5370-CADE-4EC8-B96C-D9F060E887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2571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5" name="Pic 2">
            <a:extLst>
              <a:ext uri="{FF2B5EF4-FFF2-40B4-BE49-F238E27FC236}">
                <a16:creationId xmlns:a16="http://schemas.microsoft.com/office/drawing/2014/main" id="{ABC06446-1DB8-4860-AD60-809E18DA63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279" y="2269689"/>
            <a:ext cx="3333442" cy="3333442"/>
          </a:xfrm>
          <a:custGeom>
            <a:avLst/>
            <a:gdLst>
              <a:gd name="connsiteX0" fmla="*/ 0 w 3333442"/>
              <a:gd name="connsiteY0" fmla="*/ 0 h 3333442"/>
              <a:gd name="connsiteX1" fmla="*/ 3333442 w 3333442"/>
              <a:gd name="connsiteY1" fmla="*/ 0 h 3333442"/>
              <a:gd name="connsiteX2" fmla="*/ 3333442 w 3333442"/>
              <a:gd name="connsiteY2" fmla="*/ 3333442 h 3333442"/>
              <a:gd name="connsiteX3" fmla="*/ 0 w 3333442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2" h="3333442">
                <a:moveTo>
                  <a:pt x="0" y="0"/>
                </a:moveTo>
                <a:lnTo>
                  <a:pt x="3333442" y="0"/>
                </a:lnTo>
                <a:lnTo>
                  <a:pt x="3333442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8" name="Pic 1 Caption">
            <a:extLst>
              <a:ext uri="{FF2B5EF4-FFF2-40B4-BE49-F238E27FC236}">
                <a16:creationId xmlns:a16="http://schemas.microsoft.com/office/drawing/2014/main" id="{727B330A-BC41-49BC-AEAC-8C142AA576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383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3" name="Pic 1">
            <a:extLst>
              <a:ext uri="{FF2B5EF4-FFF2-40B4-BE49-F238E27FC236}">
                <a16:creationId xmlns:a16="http://schemas.microsoft.com/office/drawing/2014/main" id="{6CC60927-B5BB-4979-8F12-0C030362EE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5000" y="2269689"/>
            <a:ext cx="3333443" cy="3333442"/>
          </a:xfrm>
          <a:custGeom>
            <a:avLst/>
            <a:gdLst>
              <a:gd name="connsiteX0" fmla="*/ 0 w 3333443"/>
              <a:gd name="connsiteY0" fmla="*/ 0 h 3333442"/>
              <a:gd name="connsiteX1" fmla="*/ 3333443 w 3333443"/>
              <a:gd name="connsiteY1" fmla="*/ 0 h 3333442"/>
              <a:gd name="connsiteX2" fmla="*/ 3333443 w 3333443"/>
              <a:gd name="connsiteY2" fmla="*/ 3333442 h 3333442"/>
              <a:gd name="connsiteX3" fmla="*/ 0 w 3333443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3" h="3333442">
                <a:moveTo>
                  <a:pt x="0" y="0"/>
                </a:moveTo>
                <a:lnTo>
                  <a:pt x="3333443" y="0"/>
                </a:lnTo>
                <a:lnTo>
                  <a:pt x="3333443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20" name="Line 1">
            <a:extLst>
              <a:ext uri="{FF2B5EF4-FFF2-40B4-BE49-F238E27FC236}">
                <a16:creationId xmlns:a16="http://schemas.microsoft.com/office/drawing/2014/main" id="{5AD7D7C9-E3B7-4EE8-BB87-1B28B04FB4F5}"/>
              </a:ext>
            </a:extLst>
          </p:cNvPr>
          <p:cNvCxnSpPr>
            <a:cxnSpLocks/>
          </p:cNvCxnSpPr>
          <p:nvPr userDrawn="1"/>
        </p:nvCxnSpPr>
        <p:spPr>
          <a:xfrm>
            <a:off x="-1" y="3936410"/>
            <a:ext cx="49829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Line 2">
            <a:extLst>
              <a:ext uri="{FF2B5EF4-FFF2-40B4-BE49-F238E27FC236}">
                <a16:creationId xmlns:a16="http://schemas.microsoft.com/office/drawing/2014/main" id="{CFA59DDA-DAC6-4496-94A6-AD257273309E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9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Line 3">
            <a:extLst>
              <a:ext uri="{FF2B5EF4-FFF2-40B4-BE49-F238E27FC236}">
                <a16:creationId xmlns:a16="http://schemas.microsoft.com/office/drawing/2014/main" id="{501174DD-DFC7-46D0-A9F2-7C0E5006F5CA}"/>
              </a:ext>
            </a:extLst>
          </p:cNvPr>
          <p:cNvCxnSpPr>
            <a:cxnSpLocks/>
          </p:cNvCxnSpPr>
          <p:nvPr userDrawn="1"/>
        </p:nvCxnSpPr>
        <p:spPr>
          <a:xfrm>
            <a:off x="49829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Line 4">
            <a:extLst>
              <a:ext uri="{FF2B5EF4-FFF2-40B4-BE49-F238E27FC236}">
                <a16:creationId xmlns:a16="http://schemas.microsoft.com/office/drawing/2014/main" id="{72A28D7C-13BF-49BF-92EC-7E5C23830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514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Line 5">
            <a:extLst>
              <a:ext uri="{FF2B5EF4-FFF2-40B4-BE49-F238E27FC236}">
                <a16:creationId xmlns:a16="http://schemas.microsoft.com/office/drawing/2014/main" id="{BE495185-30E8-4634-8F2D-5C5A6A28F125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9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Line 6">
            <a:extLst>
              <a:ext uri="{FF2B5EF4-FFF2-40B4-BE49-F238E27FC236}">
                <a16:creationId xmlns:a16="http://schemas.microsoft.com/office/drawing/2014/main" id="{BCD497A8-608E-4C19-BB28-E3415DB1A070}"/>
              </a:ext>
            </a:extLst>
          </p:cNvPr>
          <p:cNvCxnSpPr>
            <a:cxnSpLocks/>
          </p:cNvCxnSpPr>
          <p:nvPr userDrawn="1"/>
        </p:nvCxnSpPr>
        <p:spPr>
          <a:xfrm>
            <a:off x="49829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Line 7">
            <a:extLst>
              <a:ext uri="{FF2B5EF4-FFF2-40B4-BE49-F238E27FC236}">
                <a16:creationId xmlns:a16="http://schemas.microsoft.com/office/drawing/2014/main" id="{410E2560-4069-4835-8932-D3675B02D0A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514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Line 8">
            <a:extLst>
              <a:ext uri="{FF2B5EF4-FFF2-40B4-BE49-F238E27FC236}">
                <a16:creationId xmlns:a16="http://schemas.microsoft.com/office/drawing/2014/main" id="{D6A3E15B-38C4-461A-AAA7-4577205AA9BF}"/>
              </a:ext>
            </a:extLst>
          </p:cNvPr>
          <p:cNvCxnSpPr>
            <a:cxnSpLocks/>
          </p:cNvCxnSpPr>
          <p:nvPr userDrawn="1"/>
        </p:nvCxnSpPr>
        <p:spPr>
          <a:xfrm>
            <a:off x="4065149" y="3936410"/>
            <a:ext cx="24742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Line 9">
            <a:extLst>
              <a:ext uri="{FF2B5EF4-FFF2-40B4-BE49-F238E27FC236}">
                <a16:creationId xmlns:a16="http://schemas.microsoft.com/office/drawing/2014/main" id="{2C4C8284-BB8C-4A8D-983A-E4CD36ABE60C}"/>
              </a:ext>
            </a:extLst>
          </p:cNvPr>
          <p:cNvCxnSpPr>
            <a:cxnSpLocks/>
          </p:cNvCxnSpPr>
          <p:nvPr userDrawn="1"/>
        </p:nvCxnSpPr>
        <p:spPr>
          <a:xfrm flipV="1">
            <a:off x="431257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Line 10">
            <a:extLst>
              <a:ext uri="{FF2B5EF4-FFF2-40B4-BE49-F238E27FC236}">
                <a16:creationId xmlns:a16="http://schemas.microsoft.com/office/drawing/2014/main" id="{0AA788A0-8C10-4490-8BE1-0BED2C1716AB}"/>
              </a:ext>
            </a:extLst>
          </p:cNvPr>
          <p:cNvCxnSpPr>
            <a:cxnSpLocks/>
          </p:cNvCxnSpPr>
          <p:nvPr userDrawn="1"/>
        </p:nvCxnSpPr>
        <p:spPr>
          <a:xfrm>
            <a:off x="431257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Line 11">
            <a:extLst>
              <a:ext uri="{FF2B5EF4-FFF2-40B4-BE49-F238E27FC236}">
                <a16:creationId xmlns:a16="http://schemas.microsoft.com/office/drawing/2014/main" id="{8464C383-A3BD-4A53-804A-2EDED0E04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7942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Line 12">
            <a:extLst>
              <a:ext uri="{FF2B5EF4-FFF2-40B4-BE49-F238E27FC236}">
                <a16:creationId xmlns:a16="http://schemas.microsoft.com/office/drawing/2014/main" id="{A3982BB0-85E2-4779-B3BC-A2558AB27D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31257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Line 13">
            <a:extLst>
              <a:ext uri="{FF2B5EF4-FFF2-40B4-BE49-F238E27FC236}">
                <a16:creationId xmlns:a16="http://schemas.microsoft.com/office/drawing/2014/main" id="{6C0B7081-A57B-4CE2-BA4E-A66BDE41DFB0}"/>
              </a:ext>
            </a:extLst>
          </p:cNvPr>
          <p:cNvCxnSpPr>
            <a:cxnSpLocks/>
          </p:cNvCxnSpPr>
          <p:nvPr userDrawn="1"/>
        </p:nvCxnSpPr>
        <p:spPr>
          <a:xfrm>
            <a:off x="431257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Line 14">
            <a:extLst>
              <a:ext uri="{FF2B5EF4-FFF2-40B4-BE49-F238E27FC236}">
                <a16:creationId xmlns:a16="http://schemas.microsoft.com/office/drawing/2014/main" id="{C0BF6B88-F553-48C6-9091-8ED155E5553A}"/>
              </a:ext>
            </a:extLst>
          </p:cNvPr>
          <p:cNvCxnSpPr>
            <a:cxnSpLocks/>
          </p:cNvCxnSpPr>
          <p:nvPr userDrawn="1"/>
        </p:nvCxnSpPr>
        <p:spPr>
          <a:xfrm flipV="1">
            <a:off x="787942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Line 15">
            <a:extLst>
              <a:ext uri="{FF2B5EF4-FFF2-40B4-BE49-F238E27FC236}">
                <a16:creationId xmlns:a16="http://schemas.microsoft.com/office/drawing/2014/main" id="{51C94BB3-0C9E-408B-BCDF-D5EAA0E116AD}"/>
              </a:ext>
            </a:extLst>
          </p:cNvPr>
          <p:cNvCxnSpPr>
            <a:cxnSpLocks/>
          </p:cNvCxnSpPr>
          <p:nvPr userDrawn="1"/>
        </p:nvCxnSpPr>
        <p:spPr>
          <a:xfrm>
            <a:off x="7879429" y="3936410"/>
            <a:ext cx="24742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Line 16">
            <a:extLst>
              <a:ext uri="{FF2B5EF4-FFF2-40B4-BE49-F238E27FC236}">
                <a16:creationId xmlns:a16="http://schemas.microsoft.com/office/drawing/2014/main" id="{65002780-0806-43B5-8EAF-F19A4C72B95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685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Line 17">
            <a:extLst>
              <a:ext uri="{FF2B5EF4-FFF2-40B4-BE49-F238E27FC236}">
                <a16:creationId xmlns:a16="http://schemas.microsoft.com/office/drawing/2014/main" id="{E764F8F1-059E-49DE-B70E-3F145947E9D6}"/>
              </a:ext>
            </a:extLst>
          </p:cNvPr>
          <p:cNvCxnSpPr>
            <a:cxnSpLocks/>
          </p:cNvCxnSpPr>
          <p:nvPr userDrawn="1"/>
        </p:nvCxnSpPr>
        <p:spPr>
          <a:xfrm>
            <a:off x="812685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Line 18">
            <a:extLst>
              <a:ext uri="{FF2B5EF4-FFF2-40B4-BE49-F238E27FC236}">
                <a16:creationId xmlns:a16="http://schemas.microsoft.com/office/drawing/2014/main" id="{FB2D86B7-9496-47E2-B45E-A3B00C6F9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370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Line 19">
            <a:extLst>
              <a:ext uri="{FF2B5EF4-FFF2-40B4-BE49-F238E27FC236}">
                <a16:creationId xmlns:a16="http://schemas.microsoft.com/office/drawing/2014/main" id="{94BE74B5-5706-4B1E-A6DA-976C42F74D9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685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Line 20">
            <a:extLst>
              <a:ext uri="{FF2B5EF4-FFF2-40B4-BE49-F238E27FC236}">
                <a16:creationId xmlns:a16="http://schemas.microsoft.com/office/drawing/2014/main" id="{9AFA8CDC-9BC6-4F3B-A7DA-C5CF4E320080}"/>
              </a:ext>
            </a:extLst>
          </p:cNvPr>
          <p:cNvCxnSpPr>
            <a:cxnSpLocks/>
          </p:cNvCxnSpPr>
          <p:nvPr userDrawn="1"/>
        </p:nvCxnSpPr>
        <p:spPr>
          <a:xfrm>
            <a:off x="812685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Line 21">
            <a:extLst>
              <a:ext uri="{FF2B5EF4-FFF2-40B4-BE49-F238E27FC236}">
                <a16:creationId xmlns:a16="http://schemas.microsoft.com/office/drawing/2014/main" id="{E778A33D-EE51-4D3C-B7A9-22C325B6D2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370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Line 22">
            <a:extLst>
              <a:ext uri="{FF2B5EF4-FFF2-40B4-BE49-F238E27FC236}">
                <a16:creationId xmlns:a16="http://schemas.microsoft.com/office/drawing/2014/main" id="{45A87AB3-CA6B-4964-BBA9-3F428B74A574}"/>
              </a:ext>
            </a:extLst>
          </p:cNvPr>
          <p:cNvCxnSpPr>
            <a:cxnSpLocks/>
          </p:cNvCxnSpPr>
          <p:nvPr userDrawn="1"/>
        </p:nvCxnSpPr>
        <p:spPr>
          <a:xfrm>
            <a:off x="11693708" y="3936410"/>
            <a:ext cx="49829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">
            <a:extLst>
              <a:ext uri="{FF2B5EF4-FFF2-40B4-BE49-F238E27FC236}">
                <a16:creationId xmlns:a16="http://schemas.microsoft.com/office/drawing/2014/main" id="{D0ABD1A2-97E4-4AE3-BF88-5C8B3E8786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383" y="333374"/>
            <a:ext cx="11195234" cy="1597493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AC6C75-51E1-4467-ABA7-81538ADD94F3}"/>
              </a:ext>
            </a:extLst>
          </p:cNvPr>
          <p:cNvSpPr txBox="1"/>
          <p:nvPr userDrawn="1"/>
        </p:nvSpPr>
        <p:spPr>
          <a:xfrm>
            <a:off x="49301" y="6475868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327541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4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65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5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5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7" grpId="1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/>
      <p:bldP spid="45" grpId="1" animBg="1"/>
      <p:bldP spid="4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</p:bldLst>
  </p:timing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hotos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pyright 2021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  <p:sp>
        <p:nvSpPr>
          <p:cNvPr id="46" name="Pic 3 Caption">
            <a:extLst>
              <a:ext uri="{FF2B5EF4-FFF2-40B4-BE49-F238E27FC236}">
                <a16:creationId xmlns:a16="http://schemas.microsoft.com/office/drawing/2014/main" id="{812C64F1-4AB6-4149-BB26-018F4CA0CF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6759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7" name="Pic 3">
            <a:extLst>
              <a:ext uri="{FF2B5EF4-FFF2-40B4-BE49-F238E27FC236}">
                <a16:creationId xmlns:a16="http://schemas.microsoft.com/office/drawing/2014/main" id="{D1586B51-A06C-4A3E-A08D-E96B60FA1FB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43560" y="2269689"/>
            <a:ext cx="3333442" cy="3333442"/>
          </a:xfrm>
          <a:custGeom>
            <a:avLst/>
            <a:gdLst>
              <a:gd name="connsiteX0" fmla="*/ 0 w 3333442"/>
              <a:gd name="connsiteY0" fmla="*/ 0 h 3333442"/>
              <a:gd name="connsiteX1" fmla="*/ 3333442 w 3333442"/>
              <a:gd name="connsiteY1" fmla="*/ 0 h 3333442"/>
              <a:gd name="connsiteX2" fmla="*/ 3333442 w 3333442"/>
              <a:gd name="connsiteY2" fmla="*/ 3333442 h 3333442"/>
              <a:gd name="connsiteX3" fmla="*/ 0 w 3333442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2" h="3333442">
                <a:moveTo>
                  <a:pt x="0" y="0"/>
                </a:moveTo>
                <a:lnTo>
                  <a:pt x="3333442" y="0"/>
                </a:lnTo>
                <a:lnTo>
                  <a:pt x="3333442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/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 2 Caption">
            <a:extLst>
              <a:ext uri="{FF2B5EF4-FFF2-40B4-BE49-F238E27FC236}">
                <a16:creationId xmlns:a16="http://schemas.microsoft.com/office/drawing/2014/main" id="{713C5370-CADE-4EC8-B96C-D9F060E887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2571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5" name="Pic 2">
            <a:extLst>
              <a:ext uri="{FF2B5EF4-FFF2-40B4-BE49-F238E27FC236}">
                <a16:creationId xmlns:a16="http://schemas.microsoft.com/office/drawing/2014/main" id="{ABC06446-1DB8-4860-AD60-809E18DA63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279" y="2269689"/>
            <a:ext cx="3333442" cy="3333442"/>
          </a:xfrm>
          <a:custGeom>
            <a:avLst/>
            <a:gdLst>
              <a:gd name="connsiteX0" fmla="*/ 0 w 3333442"/>
              <a:gd name="connsiteY0" fmla="*/ 0 h 3333442"/>
              <a:gd name="connsiteX1" fmla="*/ 3333442 w 3333442"/>
              <a:gd name="connsiteY1" fmla="*/ 0 h 3333442"/>
              <a:gd name="connsiteX2" fmla="*/ 3333442 w 3333442"/>
              <a:gd name="connsiteY2" fmla="*/ 3333442 h 3333442"/>
              <a:gd name="connsiteX3" fmla="*/ 0 w 3333442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2" h="3333442">
                <a:moveTo>
                  <a:pt x="0" y="0"/>
                </a:moveTo>
                <a:lnTo>
                  <a:pt x="3333442" y="0"/>
                </a:lnTo>
                <a:lnTo>
                  <a:pt x="3333442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/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8" name="Pic 1 Caption">
            <a:extLst>
              <a:ext uri="{FF2B5EF4-FFF2-40B4-BE49-F238E27FC236}">
                <a16:creationId xmlns:a16="http://schemas.microsoft.com/office/drawing/2014/main" id="{727B330A-BC41-49BC-AEAC-8C142AA576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8383" y="5919931"/>
            <a:ext cx="3566766" cy="604693"/>
          </a:xfrm>
        </p:spPr>
        <p:txBody>
          <a:bodyPr/>
          <a:lstStyle>
            <a:lvl1pPr marL="0" indent="0" algn="ctr">
              <a:buNone/>
              <a:defRPr sz="16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buNone/>
              <a:defRPr sz="1600">
                <a:solidFill>
                  <a:schemeClr val="bg1"/>
                </a:solidFill>
              </a:defRPr>
            </a:lvl4pPr>
            <a:lvl5pPr marL="1828800" indent="0" algn="ctr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43" name="Pic 1">
            <a:extLst>
              <a:ext uri="{FF2B5EF4-FFF2-40B4-BE49-F238E27FC236}">
                <a16:creationId xmlns:a16="http://schemas.microsoft.com/office/drawing/2014/main" id="{6CC60927-B5BB-4979-8F12-0C030362EE2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5000" y="2269689"/>
            <a:ext cx="3333443" cy="3333442"/>
          </a:xfrm>
          <a:custGeom>
            <a:avLst/>
            <a:gdLst>
              <a:gd name="connsiteX0" fmla="*/ 0 w 3333443"/>
              <a:gd name="connsiteY0" fmla="*/ 0 h 3333442"/>
              <a:gd name="connsiteX1" fmla="*/ 3333443 w 3333443"/>
              <a:gd name="connsiteY1" fmla="*/ 0 h 3333442"/>
              <a:gd name="connsiteX2" fmla="*/ 3333443 w 3333443"/>
              <a:gd name="connsiteY2" fmla="*/ 3333442 h 3333442"/>
              <a:gd name="connsiteX3" fmla="*/ 0 w 3333443"/>
              <a:gd name="connsiteY3" fmla="*/ 3333442 h 333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3443" h="3333442">
                <a:moveTo>
                  <a:pt x="0" y="0"/>
                </a:moveTo>
                <a:lnTo>
                  <a:pt x="3333443" y="0"/>
                </a:lnTo>
                <a:lnTo>
                  <a:pt x="3333443" y="3333442"/>
                </a:lnTo>
                <a:lnTo>
                  <a:pt x="0" y="3333442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/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20" name="Line 1">
            <a:extLst>
              <a:ext uri="{FF2B5EF4-FFF2-40B4-BE49-F238E27FC236}">
                <a16:creationId xmlns:a16="http://schemas.microsoft.com/office/drawing/2014/main" id="{5AD7D7C9-E3B7-4EE8-BB87-1B28B04FB4F5}"/>
              </a:ext>
            </a:extLst>
          </p:cNvPr>
          <p:cNvCxnSpPr>
            <a:cxnSpLocks/>
          </p:cNvCxnSpPr>
          <p:nvPr userDrawn="1"/>
        </p:nvCxnSpPr>
        <p:spPr>
          <a:xfrm>
            <a:off x="-1" y="3936410"/>
            <a:ext cx="49829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Line 2">
            <a:extLst>
              <a:ext uri="{FF2B5EF4-FFF2-40B4-BE49-F238E27FC236}">
                <a16:creationId xmlns:a16="http://schemas.microsoft.com/office/drawing/2014/main" id="{CFA59DDA-DAC6-4496-94A6-AD257273309E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9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Line 3">
            <a:extLst>
              <a:ext uri="{FF2B5EF4-FFF2-40B4-BE49-F238E27FC236}">
                <a16:creationId xmlns:a16="http://schemas.microsoft.com/office/drawing/2014/main" id="{501174DD-DFC7-46D0-A9F2-7C0E5006F5CA}"/>
              </a:ext>
            </a:extLst>
          </p:cNvPr>
          <p:cNvCxnSpPr>
            <a:cxnSpLocks/>
          </p:cNvCxnSpPr>
          <p:nvPr userDrawn="1"/>
        </p:nvCxnSpPr>
        <p:spPr>
          <a:xfrm>
            <a:off x="49829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3" name="Line 4">
            <a:extLst>
              <a:ext uri="{FF2B5EF4-FFF2-40B4-BE49-F238E27FC236}">
                <a16:creationId xmlns:a16="http://schemas.microsoft.com/office/drawing/2014/main" id="{72A28D7C-13BF-49BF-92EC-7E5C2383098C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514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Line 5">
            <a:extLst>
              <a:ext uri="{FF2B5EF4-FFF2-40B4-BE49-F238E27FC236}">
                <a16:creationId xmlns:a16="http://schemas.microsoft.com/office/drawing/2014/main" id="{BE495185-30E8-4634-8F2D-5C5A6A28F125}"/>
              </a:ext>
            </a:extLst>
          </p:cNvPr>
          <p:cNvCxnSpPr>
            <a:cxnSpLocks/>
          </p:cNvCxnSpPr>
          <p:nvPr userDrawn="1"/>
        </p:nvCxnSpPr>
        <p:spPr>
          <a:xfrm flipV="1">
            <a:off x="49829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Line 6">
            <a:extLst>
              <a:ext uri="{FF2B5EF4-FFF2-40B4-BE49-F238E27FC236}">
                <a16:creationId xmlns:a16="http://schemas.microsoft.com/office/drawing/2014/main" id="{BCD497A8-608E-4C19-BB28-E3415DB1A070}"/>
              </a:ext>
            </a:extLst>
          </p:cNvPr>
          <p:cNvCxnSpPr>
            <a:cxnSpLocks/>
          </p:cNvCxnSpPr>
          <p:nvPr userDrawn="1"/>
        </p:nvCxnSpPr>
        <p:spPr>
          <a:xfrm>
            <a:off x="49829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Line 7">
            <a:extLst>
              <a:ext uri="{FF2B5EF4-FFF2-40B4-BE49-F238E27FC236}">
                <a16:creationId xmlns:a16="http://schemas.microsoft.com/office/drawing/2014/main" id="{410E2560-4069-4835-8932-D3675B02D0AA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514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Line 8">
            <a:extLst>
              <a:ext uri="{FF2B5EF4-FFF2-40B4-BE49-F238E27FC236}">
                <a16:creationId xmlns:a16="http://schemas.microsoft.com/office/drawing/2014/main" id="{D6A3E15B-38C4-461A-AAA7-4577205AA9BF}"/>
              </a:ext>
            </a:extLst>
          </p:cNvPr>
          <p:cNvCxnSpPr>
            <a:cxnSpLocks/>
          </p:cNvCxnSpPr>
          <p:nvPr userDrawn="1"/>
        </p:nvCxnSpPr>
        <p:spPr>
          <a:xfrm>
            <a:off x="4065149" y="3936410"/>
            <a:ext cx="24742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Line 9">
            <a:extLst>
              <a:ext uri="{FF2B5EF4-FFF2-40B4-BE49-F238E27FC236}">
                <a16:creationId xmlns:a16="http://schemas.microsoft.com/office/drawing/2014/main" id="{2C4C8284-BB8C-4A8D-983A-E4CD36ABE60C}"/>
              </a:ext>
            </a:extLst>
          </p:cNvPr>
          <p:cNvCxnSpPr>
            <a:cxnSpLocks/>
          </p:cNvCxnSpPr>
          <p:nvPr userDrawn="1"/>
        </p:nvCxnSpPr>
        <p:spPr>
          <a:xfrm flipV="1">
            <a:off x="431257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9" name="Line 10">
            <a:extLst>
              <a:ext uri="{FF2B5EF4-FFF2-40B4-BE49-F238E27FC236}">
                <a16:creationId xmlns:a16="http://schemas.microsoft.com/office/drawing/2014/main" id="{0AA788A0-8C10-4490-8BE1-0BED2C1716AB}"/>
              </a:ext>
            </a:extLst>
          </p:cNvPr>
          <p:cNvCxnSpPr>
            <a:cxnSpLocks/>
          </p:cNvCxnSpPr>
          <p:nvPr userDrawn="1"/>
        </p:nvCxnSpPr>
        <p:spPr>
          <a:xfrm>
            <a:off x="431257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Line 11">
            <a:extLst>
              <a:ext uri="{FF2B5EF4-FFF2-40B4-BE49-F238E27FC236}">
                <a16:creationId xmlns:a16="http://schemas.microsoft.com/office/drawing/2014/main" id="{8464C383-A3BD-4A53-804A-2EDED0E04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787942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Line 12">
            <a:extLst>
              <a:ext uri="{FF2B5EF4-FFF2-40B4-BE49-F238E27FC236}">
                <a16:creationId xmlns:a16="http://schemas.microsoft.com/office/drawing/2014/main" id="{A3982BB0-85E2-4779-B3BC-A2558AB27DB7}"/>
              </a:ext>
            </a:extLst>
          </p:cNvPr>
          <p:cNvCxnSpPr>
            <a:cxnSpLocks/>
          </p:cNvCxnSpPr>
          <p:nvPr userDrawn="1"/>
        </p:nvCxnSpPr>
        <p:spPr>
          <a:xfrm flipV="1">
            <a:off x="431257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Line 13">
            <a:extLst>
              <a:ext uri="{FF2B5EF4-FFF2-40B4-BE49-F238E27FC236}">
                <a16:creationId xmlns:a16="http://schemas.microsoft.com/office/drawing/2014/main" id="{6C0B7081-A57B-4CE2-BA4E-A66BDE41DFB0}"/>
              </a:ext>
            </a:extLst>
          </p:cNvPr>
          <p:cNvCxnSpPr>
            <a:cxnSpLocks/>
          </p:cNvCxnSpPr>
          <p:nvPr userDrawn="1"/>
        </p:nvCxnSpPr>
        <p:spPr>
          <a:xfrm>
            <a:off x="431257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Line 14">
            <a:extLst>
              <a:ext uri="{FF2B5EF4-FFF2-40B4-BE49-F238E27FC236}">
                <a16:creationId xmlns:a16="http://schemas.microsoft.com/office/drawing/2014/main" id="{C0BF6B88-F553-48C6-9091-8ED155E5553A}"/>
              </a:ext>
            </a:extLst>
          </p:cNvPr>
          <p:cNvCxnSpPr>
            <a:cxnSpLocks/>
          </p:cNvCxnSpPr>
          <p:nvPr userDrawn="1"/>
        </p:nvCxnSpPr>
        <p:spPr>
          <a:xfrm flipV="1">
            <a:off x="787942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Line 15">
            <a:extLst>
              <a:ext uri="{FF2B5EF4-FFF2-40B4-BE49-F238E27FC236}">
                <a16:creationId xmlns:a16="http://schemas.microsoft.com/office/drawing/2014/main" id="{51C94BB3-0C9E-408B-BCDF-D5EAA0E116AD}"/>
              </a:ext>
            </a:extLst>
          </p:cNvPr>
          <p:cNvCxnSpPr>
            <a:cxnSpLocks/>
          </p:cNvCxnSpPr>
          <p:nvPr userDrawn="1"/>
        </p:nvCxnSpPr>
        <p:spPr>
          <a:xfrm>
            <a:off x="7879429" y="3936410"/>
            <a:ext cx="24742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Line 16">
            <a:extLst>
              <a:ext uri="{FF2B5EF4-FFF2-40B4-BE49-F238E27FC236}">
                <a16:creationId xmlns:a16="http://schemas.microsoft.com/office/drawing/2014/main" id="{65002780-0806-43B5-8EAF-F19A4C72B95D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6851" y="2152981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Line 17">
            <a:extLst>
              <a:ext uri="{FF2B5EF4-FFF2-40B4-BE49-F238E27FC236}">
                <a16:creationId xmlns:a16="http://schemas.microsoft.com/office/drawing/2014/main" id="{E764F8F1-059E-49DE-B70E-3F145947E9D6}"/>
              </a:ext>
            </a:extLst>
          </p:cNvPr>
          <p:cNvCxnSpPr>
            <a:cxnSpLocks/>
          </p:cNvCxnSpPr>
          <p:nvPr userDrawn="1"/>
        </p:nvCxnSpPr>
        <p:spPr>
          <a:xfrm>
            <a:off x="8126851" y="2152981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7" name="Line 18">
            <a:extLst>
              <a:ext uri="{FF2B5EF4-FFF2-40B4-BE49-F238E27FC236}">
                <a16:creationId xmlns:a16="http://schemas.microsoft.com/office/drawing/2014/main" id="{FB2D86B7-9496-47E2-B45E-A3B00C6F9D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3709" y="2152981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Line 19">
            <a:extLst>
              <a:ext uri="{FF2B5EF4-FFF2-40B4-BE49-F238E27FC236}">
                <a16:creationId xmlns:a16="http://schemas.microsoft.com/office/drawing/2014/main" id="{94BE74B5-5706-4B1E-A6DA-976C42F74D90}"/>
              </a:ext>
            </a:extLst>
          </p:cNvPr>
          <p:cNvCxnSpPr>
            <a:cxnSpLocks/>
          </p:cNvCxnSpPr>
          <p:nvPr userDrawn="1"/>
        </p:nvCxnSpPr>
        <p:spPr>
          <a:xfrm flipV="1">
            <a:off x="8126851" y="4122347"/>
            <a:ext cx="0" cy="159749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9" name="Line 20">
            <a:extLst>
              <a:ext uri="{FF2B5EF4-FFF2-40B4-BE49-F238E27FC236}">
                <a16:creationId xmlns:a16="http://schemas.microsoft.com/office/drawing/2014/main" id="{9AFA8CDC-9BC6-4F3B-A7DA-C5CF4E320080}"/>
              </a:ext>
            </a:extLst>
          </p:cNvPr>
          <p:cNvCxnSpPr>
            <a:cxnSpLocks/>
          </p:cNvCxnSpPr>
          <p:nvPr userDrawn="1"/>
        </p:nvCxnSpPr>
        <p:spPr>
          <a:xfrm>
            <a:off x="8126851" y="5719839"/>
            <a:ext cx="3566858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Line 21">
            <a:extLst>
              <a:ext uri="{FF2B5EF4-FFF2-40B4-BE49-F238E27FC236}">
                <a16:creationId xmlns:a16="http://schemas.microsoft.com/office/drawing/2014/main" id="{E778A33D-EE51-4D3C-B7A9-22C325B6D2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93709" y="3936410"/>
            <a:ext cx="0" cy="1783429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Line 22">
            <a:extLst>
              <a:ext uri="{FF2B5EF4-FFF2-40B4-BE49-F238E27FC236}">
                <a16:creationId xmlns:a16="http://schemas.microsoft.com/office/drawing/2014/main" id="{45A87AB3-CA6B-4964-BBA9-3F428B74A574}"/>
              </a:ext>
            </a:extLst>
          </p:cNvPr>
          <p:cNvCxnSpPr>
            <a:cxnSpLocks/>
          </p:cNvCxnSpPr>
          <p:nvPr userDrawn="1"/>
        </p:nvCxnSpPr>
        <p:spPr>
          <a:xfrm>
            <a:off x="11693708" y="3936410"/>
            <a:ext cx="49829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">
            <a:extLst>
              <a:ext uri="{FF2B5EF4-FFF2-40B4-BE49-F238E27FC236}">
                <a16:creationId xmlns:a16="http://schemas.microsoft.com/office/drawing/2014/main" id="{D0ABD1A2-97E4-4AE3-BF88-5C8B3E8786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8383" y="333374"/>
            <a:ext cx="11195234" cy="1597493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450B5-3421-4710-AEED-1987E4462E2B}"/>
              </a:ext>
            </a:extLst>
          </p:cNvPr>
          <p:cNvSpPr txBox="1"/>
          <p:nvPr userDrawn="1"/>
        </p:nvSpPr>
        <p:spPr>
          <a:xfrm>
            <a:off x="67990" y="6475868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tx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29253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5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0" dur="1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4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65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5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5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decel="4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5" dur="1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7" grpId="1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/>
      <p:bldP spid="45" grpId="1" animBg="1"/>
      <p:bldP spid="4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43" grpId="1" animBg="1"/>
    </p:bldLst>
  </p:timing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Drawings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roducts Background">
            <a:extLst>
              <a:ext uri="{FF2B5EF4-FFF2-40B4-BE49-F238E27FC236}">
                <a16:creationId xmlns:a16="http://schemas.microsoft.com/office/drawing/2014/main" id="{9396B65E-7E21-40E0-A46F-F914EDA73A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Swoosh">
            <a:extLst>
              <a:ext uri="{FF2B5EF4-FFF2-40B4-BE49-F238E27FC236}">
                <a16:creationId xmlns:a16="http://schemas.microsoft.com/office/drawing/2014/main" id="{4E19ED1E-4D1F-48E3-B9EC-AACE92129C4F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CDA6B-1CA0-4917-A11E-22EF0C47192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  <p:cxnSp>
        <p:nvCxnSpPr>
          <p:cNvPr id="9" name="Line 8">
            <a:extLst>
              <a:ext uri="{FF2B5EF4-FFF2-40B4-BE49-F238E27FC236}">
                <a16:creationId xmlns:a16="http://schemas.microsoft.com/office/drawing/2014/main" id="{9FCFD831-80A5-41BB-BF7E-B9F1152D2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2148839" y="3501183"/>
            <a:ext cx="0" cy="1642311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Line 7">
            <a:extLst>
              <a:ext uri="{FF2B5EF4-FFF2-40B4-BE49-F238E27FC236}">
                <a16:creationId xmlns:a16="http://schemas.microsoft.com/office/drawing/2014/main" id="{8EF39227-91DE-495F-AE62-DEBBAB98E190}"/>
              </a:ext>
            </a:extLst>
          </p:cNvPr>
          <p:cNvCxnSpPr>
            <a:cxnSpLocks/>
          </p:cNvCxnSpPr>
          <p:nvPr userDrawn="1"/>
        </p:nvCxnSpPr>
        <p:spPr>
          <a:xfrm>
            <a:off x="2148839" y="5143494"/>
            <a:ext cx="7897529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Line 6">
            <a:extLst>
              <a:ext uri="{FF2B5EF4-FFF2-40B4-BE49-F238E27FC236}">
                <a16:creationId xmlns:a16="http://schemas.microsoft.com/office/drawing/2014/main" id="{17A42BDC-73F7-4A41-B3DA-F139DD8B84C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46368" y="3248521"/>
            <a:ext cx="0" cy="189497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Line 5">
            <a:extLst>
              <a:ext uri="{FF2B5EF4-FFF2-40B4-BE49-F238E27FC236}">
                <a16:creationId xmlns:a16="http://schemas.microsoft.com/office/drawing/2014/main" id="{14B713A2-B945-4F5B-BB00-0E339D3AC66E}"/>
              </a:ext>
            </a:extLst>
          </p:cNvPr>
          <p:cNvCxnSpPr>
            <a:cxnSpLocks/>
          </p:cNvCxnSpPr>
          <p:nvPr userDrawn="1"/>
        </p:nvCxnSpPr>
        <p:spPr>
          <a:xfrm>
            <a:off x="10046368" y="3248520"/>
            <a:ext cx="2145632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Line 4">
            <a:extLst>
              <a:ext uri="{FF2B5EF4-FFF2-40B4-BE49-F238E27FC236}">
                <a16:creationId xmlns:a16="http://schemas.microsoft.com/office/drawing/2014/main" id="{C911707C-950B-411F-8100-DDCEE4471FFD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46368" y="1353547"/>
            <a:ext cx="0" cy="1642311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Line 3">
            <a:extLst>
              <a:ext uri="{FF2B5EF4-FFF2-40B4-BE49-F238E27FC236}">
                <a16:creationId xmlns:a16="http://schemas.microsoft.com/office/drawing/2014/main" id="{E3FE43F8-E094-4CCD-B0B5-9F8E3EAEF802}"/>
              </a:ext>
            </a:extLst>
          </p:cNvPr>
          <p:cNvCxnSpPr>
            <a:cxnSpLocks/>
          </p:cNvCxnSpPr>
          <p:nvPr userDrawn="1"/>
        </p:nvCxnSpPr>
        <p:spPr>
          <a:xfrm>
            <a:off x="2148839" y="1353547"/>
            <a:ext cx="7897529" cy="0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Line 2">
            <a:extLst>
              <a:ext uri="{FF2B5EF4-FFF2-40B4-BE49-F238E27FC236}">
                <a16:creationId xmlns:a16="http://schemas.microsoft.com/office/drawing/2014/main" id="{C9E79791-FF1D-4BC1-8F09-3E5A64F413C0}"/>
              </a:ext>
            </a:extLst>
          </p:cNvPr>
          <p:cNvCxnSpPr>
            <a:cxnSpLocks/>
          </p:cNvCxnSpPr>
          <p:nvPr userDrawn="1"/>
        </p:nvCxnSpPr>
        <p:spPr>
          <a:xfrm flipV="1">
            <a:off x="2148839" y="1353547"/>
            <a:ext cx="0" cy="1894973"/>
          </a:xfrm>
          <a:prstGeom prst="line">
            <a:avLst/>
          </a:prstGeom>
          <a:noFill/>
          <a:ln w="1905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Line 1">
            <a:extLst>
              <a:ext uri="{FF2B5EF4-FFF2-40B4-BE49-F238E27FC236}">
                <a16:creationId xmlns:a16="http://schemas.microsoft.com/office/drawing/2014/main" id="{1D8FDF3B-56FD-4A5E-830F-59205A05A2D7}"/>
              </a:ext>
            </a:extLst>
          </p:cNvPr>
          <p:cNvCxnSpPr>
            <a:cxnSpLocks/>
          </p:cNvCxnSpPr>
          <p:nvPr userDrawn="1"/>
        </p:nvCxnSpPr>
        <p:spPr>
          <a:xfrm>
            <a:off x="-1" y="3248520"/>
            <a:ext cx="2148840" cy="0"/>
          </a:xfrm>
          <a:prstGeom prst="lin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Text">
            <a:extLst>
              <a:ext uri="{FF2B5EF4-FFF2-40B4-BE49-F238E27FC236}">
                <a16:creationId xmlns:a16="http://schemas.microsoft.com/office/drawing/2014/main" id="{F9005FCE-BAAE-42C2-8DE0-396509251C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342029" y="1506082"/>
            <a:ext cx="7507942" cy="3484872"/>
          </a:xfr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18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16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F936BD-2FF6-48E7-8FAD-BE5324F360B9}"/>
              </a:ext>
            </a:extLst>
          </p:cNvPr>
          <p:cNvSpPr txBox="1"/>
          <p:nvPr userDrawn="1"/>
        </p:nvSpPr>
        <p:spPr>
          <a:xfrm>
            <a:off x="0" y="6474721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37511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Oval">
            <a:extLst>
              <a:ext uri="{FF2B5EF4-FFF2-40B4-BE49-F238E27FC236}">
                <a16:creationId xmlns:a16="http://schemas.microsoft.com/office/drawing/2014/main" id="{D1BCBEF0-21C3-41A2-9B60-DA7C210DB815}"/>
              </a:ext>
            </a:extLst>
          </p:cNvPr>
          <p:cNvSpPr/>
          <p:nvPr userDrawn="1"/>
        </p:nvSpPr>
        <p:spPr>
          <a:xfrm>
            <a:off x="222202" y="493995"/>
            <a:ext cx="11747597" cy="5870011"/>
          </a:xfrm>
          <a:prstGeom prst="ellipse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0CB40D-ECDC-4B95-AF11-AFB4EAE8F058}"/>
              </a:ext>
            </a:extLst>
          </p:cNvPr>
          <p:cNvSpPr txBox="1"/>
          <p:nvPr userDrawn="1"/>
        </p:nvSpPr>
        <p:spPr>
          <a:xfrm>
            <a:off x="66854" y="6453362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286483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 Background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ch Background" descr="A picture containing text, black, dark, control panel&#10;&#10;Description automatically generated">
            <a:extLst>
              <a:ext uri="{FF2B5EF4-FFF2-40B4-BE49-F238E27FC236}">
                <a16:creationId xmlns:a16="http://schemas.microsoft.com/office/drawing/2014/main" id="{11ED42B5-0765-4D25-AC29-D7EDCE4B2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" y="0"/>
            <a:ext cx="121911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6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66941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11">
            <a:extLst>
              <a:ext uri="{FF2B5EF4-FFF2-40B4-BE49-F238E27FC236}">
                <a16:creationId xmlns:a16="http://schemas.microsoft.com/office/drawing/2014/main" id="{D8487836-34A6-4E21-8B6B-BCFDC43C6306}"/>
              </a:ext>
            </a:extLst>
          </p:cNvPr>
          <p:cNvGrpSpPr/>
          <p:nvPr/>
        </p:nvGrpSpPr>
        <p:grpSpPr>
          <a:xfrm>
            <a:off x="0" y="4886325"/>
            <a:ext cx="12192000" cy="1971675"/>
            <a:chOff x="0" y="5064319"/>
            <a:chExt cx="12188952" cy="1790760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33AC4C-429E-436F-BAEC-7074A120B9A3}"/>
                </a:ext>
              </a:extLst>
            </p:cNvPr>
            <p:cNvSpPr/>
            <p:nvPr/>
          </p:nvSpPr>
          <p:spPr>
            <a:xfrm>
              <a:off x="1524" y="5089998"/>
              <a:ext cx="12185904" cy="1619353"/>
            </a:xfrm>
            <a:custGeom>
              <a:avLst/>
              <a:gdLst>
                <a:gd name="connsiteX0" fmla="*/ 9144254 w 12185904"/>
                <a:gd name="connsiteY0" fmla="*/ 866304 h 1619353"/>
                <a:gd name="connsiteX1" fmla="*/ 8924725 w 12185904"/>
                <a:gd name="connsiteY1" fmla="*/ 921663 h 1619353"/>
                <a:gd name="connsiteX2" fmla="*/ 6863396 w 12185904"/>
                <a:gd name="connsiteY2" fmla="*/ 1158078 h 1619353"/>
                <a:gd name="connsiteX3" fmla="*/ 0 w 12185904"/>
                <a:gd name="connsiteY3" fmla="*/ 898300 h 1619353"/>
                <a:gd name="connsiteX4" fmla="*/ 0 w 12185904"/>
                <a:gd name="connsiteY4" fmla="*/ 1619353 h 1619353"/>
                <a:gd name="connsiteX5" fmla="*/ 12185905 w 12185904"/>
                <a:gd name="connsiteY5" fmla="*/ 1619353 h 1619353"/>
                <a:gd name="connsiteX6" fmla="*/ 12185905 w 12185904"/>
                <a:gd name="connsiteY6" fmla="*/ 0 h 1619353"/>
                <a:gd name="connsiteX7" fmla="*/ 9144254 w 12185904"/>
                <a:gd name="connsiteY7" fmla="*/ 866304 h 1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5904" h="1619353">
                  <a:moveTo>
                    <a:pt x="9144254" y="866304"/>
                  </a:moveTo>
                  <a:cubicBezTo>
                    <a:pt x="9070865" y="885181"/>
                    <a:pt x="8997694" y="903633"/>
                    <a:pt x="8924725" y="921663"/>
                  </a:cubicBezTo>
                  <a:cubicBezTo>
                    <a:pt x="8288234" y="1010540"/>
                    <a:pt x="7591559" y="1093705"/>
                    <a:pt x="6863396" y="1158078"/>
                  </a:cubicBezTo>
                  <a:cubicBezTo>
                    <a:pt x="2527557" y="1541522"/>
                    <a:pt x="0" y="898300"/>
                    <a:pt x="0" y="898300"/>
                  </a:cubicBezTo>
                  <a:lnTo>
                    <a:pt x="0" y="1619353"/>
                  </a:lnTo>
                  <a:lnTo>
                    <a:pt x="12185905" y="1619353"/>
                  </a:lnTo>
                  <a:lnTo>
                    <a:pt x="12185905" y="0"/>
                  </a:lnTo>
                  <a:cubicBezTo>
                    <a:pt x="12185905" y="0"/>
                    <a:pt x="11902512" y="155409"/>
                    <a:pt x="9144254" y="866304"/>
                  </a:cubicBezTo>
                  <a:close/>
                </a:path>
              </a:pathLst>
            </a:custGeom>
            <a:solidFill>
              <a:srgbClr val="FFFFF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08392E-D01F-4C3D-AC6E-E03865852960}"/>
                </a:ext>
              </a:extLst>
            </p:cNvPr>
            <p:cNvSpPr/>
            <p:nvPr/>
          </p:nvSpPr>
          <p:spPr>
            <a:xfrm>
              <a:off x="4239597" y="5235726"/>
              <a:ext cx="7949355" cy="1619353"/>
            </a:xfrm>
            <a:custGeom>
              <a:avLst/>
              <a:gdLst>
                <a:gd name="connsiteX0" fmla="*/ 4907704 w 7949355"/>
                <a:gd name="connsiteY0" fmla="*/ 866304 h 1619353"/>
                <a:gd name="connsiteX1" fmla="*/ 7949355 w 7949355"/>
                <a:gd name="connsiteY1" fmla="*/ 0 h 1619353"/>
                <a:gd name="connsiteX2" fmla="*/ 7949355 w 7949355"/>
                <a:gd name="connsiteY2" fmla="*/ 1619353 h 1619353"/>
                <a:gd name="connsiteX3" fmla="*/ 0 w 7949355"/>
                <a:gd name="connsiteY3" fmla="*/ 1619353 h 1619353"/>
                <a:gd name="connsiteX4" fmla="*/ 4907704 w 7949355"/>
                <a:gd name="connsiteY4" fmla="*/ 866304 h 1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355" h="1619353">
                  <a:moveTo>
                    <a:pt x="4907704" y="866304"/>
                  </a:moveTo>
                  <a:cubicBezTo>
                    <a:pt x="7665962" y="155282"/>
                    <a:pt x="7949355" y="0"/>
                    <a:pt x="7949355" y="0"/>
                  </a:cubicBezTo>
                  <a:lnTo>
                    <a:pt x="7949355" y="1619353"/>
                  </a:lnTo>
                  <a:lnTo>
                    <a:pt x="0" y="1619353"/>
                  </a:lnTo>
                  <a:cubicBezTo>
                    <a:pt x="0" y="1619353"/>
                    <a:pt x="2345865" y="1526539"/>
                    <a:pt x="4907704" y="866304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8D0061-7D60-4800-811E-C399A4FEBA01}"/>
                </a:ext>
              </a:extLst>
            </p:cNvPr>
            <p:cNvSpPr/>
            <p:nvPr/>
          </p:nvSpPr>
          <p:spPr>
            <a:xfrm>
              <a:off x="0" y="5578541"/>
              <a:ext cx="12185904" cy="1276538"/>
            </a:xfrm>
            <a:custGeom>
              <a:avLst/>
              <a:gdLst>
                <a:gd name="connsiteX0" fmla="*/ 0 w 12185904"/>
                <a:gd name="connsiteY0" fmla="*/ 555740 h 1276538"/>
                <a:gd name="connsiteX1" fmla="*/ 6863396 w 12185904"/>
                <a:gd name="connsiteY1" fmla="*/ 815517 h 1276538"/>
                <a:gd name="connsiteX2" fmla="*/ 12185905 w 12185904"/>
                <a:gd name="connsiteY2" fmla="*/ 0 h 1276538"/>
                <a:gd name="connsiteX3" fmla="*/ 12185905 w 12185904"/>
                <a:gd name="connsiteY3" fmla="*/ 1276539 h 1276538"/>
                <a:gd name="connsiteX4" fmla="*/ 0 w 12185904"/>
                <a:gd name="connsiteY4" fmla="*/ 1276539 h 127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5904" h="1276538">
                  <a:moveTo>
                    <a:pt x="0" y="555740"/>
                  </a:moveTo>
                  <a:cubicBezTo>
                    <a:pt x="0" y="555740"/>
                    <a:pt x="2527557" y="1198961"/>
                    <a:pt x="6863396" y="815517"/>
                  </a:cubicBezTo>
                  <a:cubicBezTo>
                    <a:pt x="9766651" y="558660"/>
                    <a:pt x="12185905" y="0"/>
                    <a:pt x="12185905" y="0"/>
                  </a:cubicBezTo>
                  <a:lnTo>
                    <a:pt x="12185905" y="1276539"/>
                  </a:lnTo>
                  <a:lnTo>
                    <a:pt x="0" y="1276539"/>
                  </a:lnTo>
                  <a:close/>
                </a:path>
              </a:pathLst>
            </a:custGeom>
            <a:solidFill>
              <a:srgbClr val="C70C3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A1062B-8A64-4FC8-BE46-10B1A1E21A60}"/>
                </a:ext>
              </a:extLst>
            </p:cNvPr>
            <p:cNvSpPr/>
            <p:nvPr/>
          </p:nvSpPr>
          <p:spPr>
            <a:xfrm>
              <a:off x="4239597" y="5578287"/>
              <a:ext cx="7949355" cy="1276792"/>
            </a:xfrm>
            <a:custGeom>
              <a:avLst/>
              <a:gdLst>
                <a:gd name="connsiteX0" fmla="*/ 0 w 7949355"/>
                <a:gd name="connsiteY0" fmla="*/ 1276793 h 1276792"/>
                <a:gd name="connsiteX1" fmla="*/ 7949355 w 7949355"/>
                <a:gd name="connsiteY1" fmla="*/ 1276793 h 1276792"/>
                <a:gd name="connsiteX2" fmla="*/ 7949355 w 7949355"/>
                <a:gd name="connsiteY2" fmla="*/ 0 h 1276792"/>
                <a:gd name="connsiteX3" fmla="*/ 4688175 w 7949355"/>
                <a:gd name="connsiteY3" fmla="*/ 579102 h 1276792"/>
                <a:gd name="connsiteX4" fmla="*/ 0 w 7949355"/>
                <a:gd name="connsiteY4" fmla="*/ 1276793 h 127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355" h="1276792">
                  <a:moveTo>
                    <a:pt x="0" y="1276793"/>
                  </a:moveTo>
                  <a:lnTo>
                    <a:pt x="7949355" y="1276793"/>
                  </a:lnTo>
                  <a:lnTo>
                    <a:pt x="7949355" y="0"/>
                  </a:lnTo>
                  <a:cubicBezTo>
                    <a:pt x="7949355" y="0"/>
                    <a:pt x="6590795" y="313739"/>
                    <a:pt x="4688175" y="579102"/>
                  </a:cubicBezTo>
                  <a:cubicBezTo>
                    <a:pt x="2213437" y="1189185"/>
                    <a:pt x="0" y="1276793"/>
                    <a:pt x="0" y="1276793"/>
                  </a:cubicBezTo>
                  <a:close/>
                </a:path>
              </a:pathLst>
            </a:custGeom>
            <a:solidFill>
              <a:schemeClr val="tx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7967313-B23D-469A-83CF-03C1DAABF0AA}"/>
                </a:ext>
              </a:extLst>
            </p:cNvPr>
            <p:cNvSpPr/>
            <p:nvPr/>
          </p:nvSpPr>
          <p:spPr>
            <a:xfrm>
              <a:off x="1524" y="5064319"/>
              <a:ext cx="12185904" cy="1790760"/>
            </a:xfrm>
            <a:custGeom>
              <a:avLst/>
              <a:gdLst>
                <a:gd name="connsiteX0" fmla="*/ 0 w 12185904"/>
                <a:gd name="connsiteY0" fmla="*/ 0 h 1790760"/>
                <a:gd name="connsiteX1" fmla="*/ 12185905 w 12185904"/>
                <a:gd name="connsiteY1" fmla="*/ 0 h 1790760"/>
                <a:gd name="connsiteX2" fmla="*/ 12185905 w 12185904"/>
                <a:gd name="connsiteY2" fmla="*/ 1790760 h 1790760"/>
                <a:gd name="connsiteX3" fmla="*/ 0 w 12185904"/>
                <a:gd name="connsiteY3" fmla="*/ 1790760 h 179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5904" h="1790760">
                  <a:moveTo>
                    <a:pt x="0" y="0"/>
                  </a:moveTo>
                  <a:lnTo>
                    <a:pt x="12185905" y="0"/>
                  </a:lnTo>
                  <a:lnTo>
                    <a:pt x="12185905" y="1790760"/>
                  </a:lnTo>
                  <a:lnTo>
                    <a:pt x="0" y="1790760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9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D1A61-588F-4218-A526-8E2A3A812DA7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bg1"/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72845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 Background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ech Background" descr="A picture containing text, black, dark, control panel&#10;&#10;Description automatically generated">
            <a:extLst>
              <a:ext uri="{FF2B5EF4-FFF2-40B4-BE49-F238E27FC236}">
                <a16:creationId xmlns:a16="http://schemas.microsoft.com/office/drawing/2014/main" id="{11ED42B5-0765-4D25-AC29-D7EDCE4B24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" y="25878"/>
            <a:ext cx="121911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7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6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A6B3B-9F81-4BD4-BF57-D8E7B69B60C0}"/>
              </a:ext>
            </a:extLst>
          </p:cNvPr>
          <p:cNvSpPr txBox="1"/>
          <p:nvPr userDrawn="1"/>
        </p:nvSpPr>
        <p:spPr>
          <a:xfrm>
            <a:off x="11726454" y="6548050"/>
            <a:ext cx="465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B93F4B3-8110-4B37-A484-7CF772B7F058}" type="slidenum">
              <a:rPr lang="en-US" sz="120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B9BF8-9ED6-454A-85F8-598C2BE86E06}"/>
              </a:ext>
            </a:extLst>
          </p:cNvPr>
          <p:cNvSpPr txBox="1"/>
          <p:nvPr userDrawn="1"/>
        </p:nvSpPr>
        <p:spPr>
          <a:xfrm>
            <a:off x="84107" y="6440328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190635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woosh">
            <a:extLst>
              <a:ext uri="{FF2B5EF4-FFF2-40B4-BE49-F238E27FC236}">
                <a16:creationId xmlns:a16="http://schemas.microsoft.com/office/drawing/2014/main" id="{5A84FDDC-8856-4C0A-A9AD-4FB766108019}"/>
              </a:ext>
            </a:extLst>
          </p:cNvPr>
          <p:cNvSpPr/>
          <p:nvPr userDrawn="1"/>
        </p:nvSpPr>
        <p:spPr>
          <a:xfrm flipH="1">
            <a:off x="1142" y="3523138"/>
            <a:ext cx="12190857" cy="3334862"/>
          </a:xfrm>
          <a:custGeom>
            <a:avLst/>
            <a:gdLst>
              <a:gd name="connsiteX0" fmla="*/ 0 w 12188952"/>
              <a:gd name="connsiteY0" fmla="*/ 0 h 3334341"/>
              <a:gd name="connsiteX1" fmla="*/ 157222 w 12188952"/>
              <a:gd name="connsiteY1" fmla="*/ 184141 h 3334341"/>
              <a:gd name="connsiteX2" fmla="*/ 10427359 w 12188952"/>
              <a:gd name="connsiteY2" fmla="*/ 3010143 h 3334341"/>
              <a:gd name="connsiteX3" fmla="*/ 11438793 w 12188952"/>
              <a:gd name="connsiteY3" fmla="*/ 2975844 h 3334341"/>
              <a:gd name="connsiteX4" fmla="*/ 12188952 w 12188952"/>
              <a:gd name="connsiteY4" fmla="*/ 2930233 h 3334341"/>
              <a:gd name="connsiteX5" fmla="*/ 12188952 w 12188952"/>
              <a:gd name="connsiteY5" fmla="*/ 3334341 h 3334341"/>
              <a:gd name="connsiteX6" fmla="*/ 0 w 12188952"/>
              <a:gd name="connsiteY6" fmla="*/ 3334341 h 333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3334341">
                <a:moveTo>
                  <a:pt x="0" y="0"/>
                </a:moveTo>
                <a:lnTo>
                  <a:pt x="157222" y="184141"/>
                </a:lnTo>
                <a:cubicBezTo>
                  <a:pt x="1955867" y="2174222"/>
                  <a:pt x="5628456" y="3107141"/>
                  <a:pt x="10427359" y="3010143"/>
                </a:cubicBezTo>
                <a:cubicBezTo>
                  <a:pt x="10762960" y="3003529"/>
                  <a:pt x="11100249" y="2991991"/>
                  <a:pt x="11438793" y="2975844"/>
                </a:cubicBezTo>
                <a:lnTo>
                  <a:pt x="12188952" y="2930233"/>
                </a:lnTo>
                <a:lnTo>
                  <a:pt x="12188952" y="3334341"/>
                </a:lnTo>
                <a:lnTo>
                  <a:pt x="0" y="3334341"/>
                </a:lnTo>
                <a:close/>
              </a:path>
            </a:pathLst>
          </a:cu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23095AE-1F43-4F6C-8EAC-EE62E4C531A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286" y="2313852"/>
            <a:ext cx="2386584" cy="4507992"/>
          </a:xfrm>
          <a:custGeom>
            <a:avLst/>
            <a:gdLst>
              <a:gd name="connsiteX0" fmla="*/ 0 w 2386584"/>
              <a:gd name="connsiteY0" fmla="*/ 0 h 4507992"/>
              <a:gd name="connsiteX1" fmla="*/ 2386584 w 2386584"/>
              <a:gd name="connsiteY1" fmla="*/ 0 h 4507992"/>
              <a:gd name="connsiteX2" fmla="*/ 2386584 w 2386584"/>
              <a:gd name="connsiteY2" fmla="*/ 4507992 h 4507992"/>
              <a:gd name="connsiteX3" fmla="*/ 0 w 2386584"/>
              <a:gd name="connsiteY3" fmla="*/ 4507992 h 45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4507992">
                <a:moveTo>
                  <a:pt x="0" y="0"/>
                </a:moveTo>
                <a:lnTo>
                  <a:pt x="2386584" y="0"/>
                </a:lnTo>
                <a:lnTo>
                  <a:pt x="2386584" y="4507992"/>
                </a:lnTo>
                <a:lnTo>
                  <a:pt x="0" y="45079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DE49BEC-BD55-4C19-A665-31EDFFB0FB6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471133" y="4589869"/>
            <a:ext cx="2386584" cy="2231974"/>
          </a:xfrm>
          <a:custGeom>
            <a:avLst/>
            <a:gdLst>
              <a:gd name="connsiteX0" fmla="*/ 0 w 2386584"/>
              <a:gd name="connsiteY0" fmla="*/ 0 h 2231974"/>
              <a:gd name="connsiteX1" fmla="*/ 2386584 w 2386584"/>
              <a:gd name="connsiteY1" fmla="*/ 0 h 2231974"/>
              <a:gd name="connsiteX2" fmla="*/ 2386584 w 2386584"/>
              <a:gd name="connsiteY2" fmla="*/ 2231974 h 2231974"/>
              <a:gd name="connsiteX3" fmla="*/ 0 w 2386584"/>
              <a:gd name="connsiteY3" fmla="*/ 2231974 h 223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2231974">
                <a:moveTo>
                  <a:pt x="0" y="0"/>
                </a:moveTo>
                <a:lnTo>
                  <a:pt x="2386584" y="0"/>
                </a:lnTo>
                <a:lnTo>
                  <a:pt x="2386584" y="2231974"/>
                </a:lnTo>
                <a:lnTo>
                  <a:pt x="0" y="223197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1023538-50ED-4E81-8CD0-A4FFE657FD6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471133" y="2313013"/>
            <a:ext cx="2386584" cy="2231136"/>
          </a:xfrm>
          <a:custGeom>
            <a:avLst/>
            <a:gdLst>
              <a:gd name="connsiteX0" fmla="*/ 0 w 2386584"/>
              <a:gd name="connsiteY0" fmla="*/ 0 h 2231136"/>
              <a:gd name="connsiteX1" fmla="*/ 2386584 w 2386584"/>
              <a:gd name="connsiteY1" fmla="*/ 0 h 2231136"/>
              <a:gd name="connsiteX2" fmla="*/ 2386584 w 2386584"/>
              <a:gd name="connsiteY2" fmla="*/ 2231136 h 2231136"/>
              <a:gd name="connsiteX3" fmla="*/ 0 w 2386584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2231136">
                <a:moveTo>
                  <a:pt x="0" y="0"/>
                </a:moveTo>
                <a:lnTo>
                  <a:pt x="2386584" y="0"/>
                </a:lnTo>
                <a:lnTo>
                  <a:pt x="2386584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FA6BCE21-D1CF-4A3B-99C3-22A8527D32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01980" y="2313852"/>
            <a:ext cx="4818888" cy="4507992"/>
          </a:xfrm>
          <a:custGeom>
            <a:avLst/>
            <a:gdLst>
              <a:gd name="connsiteX0" fmla="*/ 0 w 4818888"/>
              <a:gd name="connsiteY0" fmla="*/ 0 h 4507992"/>
              <a:gd name="connsiteX1" fmla="*/ 4818888 w 4818888"/>
              <a:gd name="connsiteY1" fmla="*/ 0 h 4507992"/>
              <a:gd name="connsiteX2" fmla="*/ 4818888 w 4818888"/>
              <a:gd name="connsiteY2" fmla="*/ 4507992 h 4507992"/>
              <a:gd name="connsiteX3" fmla="*/ 0 w 4818888"/>
              <a:gd name="connsiteY3" fmla="*/ 4507992 h 450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888" h="4507992">
                <a:moveTo>
                  <a:pt x="0" y="0"/>
                </a:moveTo>
                <a:lnTo>
                  <a:pt x="4818888" y="0"/>
                </a:lnTo>
                <a:lnTo>
                  <a:pt x="4818888" y="4507992"/>
                </a:lnTo>
                <a:lnTo>
                  <a:pt x="0" y="450799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03047A6-7F2E-4A7E-B758-C7F3B53AEB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65130" y="4590708"/>
            <a:ext cx="2386584" cy="2231136"/>
          </a:xfrm>
          <a:custGeom>
            <a:avLst/>
            <a:gdLst>
              <a:gd name="connsiteX0" fmla="*/ 0 w 2386584"/>
              <a:gd name="connsiteY0" fmla="*/ 0 h 2231136"/>
              <a:gd name="connsiteX1" fmla="*/ 2386584 w 2386584"/>
              <a:gd name="connsiteY1" fmla="*/ 0 h 2231136"/>
              <a:gd name="connsiteX2" fmla="*/ 2386584 w 2386584"/>
              <a:gd name="connsiteY2" fmla="*/ 2231136 h 2231136"/>
              <a:gd name="connsiteX3" fmla="*/ 0 w 2386584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2231136">
                <a:moveTo>
                  <a:pt x="0" y="0"/>
                </a:moveTo>
                <a:lnTo>
                  <a:pt x="2386584" y="0"/>
                </a:lnTo>
                <a:lnTo>
                  <a:pt x="2386584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7FCF7C4-E27D-4B30-9661-2B9AB655A4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5130" y="36156"/>
            <a:ext cx="2386584" cy="4507993"/>
          </a:xfrm>
          <a:custGeom>
            <a:avLst/>
            <a:gdLst>
              <a:gd name="connsiteX0" fmla="*/ 0 w 2386584"/>
              <a:gd name="connsiteY0" fmla="*/ 0 h 4507993"/>
              <a:gd name="connsiteX1" fmla="*/ 2386584 w 2386584"/>
              <a:gd name="connsiteY1" fmla="*/ 0 h 4507993"/>
              <a:gd name="connsiteX2" fmla="*/ 2386584 w 2386584"/>
              <a:gd name="connsiteY2" fmla="*/ 4507993 h 4507993"/>
              <a:gd name="connsiteX3" fmla="*/ 0 w 2386584"/>
              <a:gd name="connsiteY3" fmla="*/ 4507993 h 450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4507993">
                <a:moveTo>
                  <a:pt x="0" y="0"/>
                </a:moveTo>
                <a:lnTo>
                  <a:pt x="2386584" y="0"/>
                </a:lnTo>
                <a:lnTo>
                  <a:pt x="2386584" y="4507993"/>
                </a:lnTo>
                <a:lnTo>
                  <a:pt x="0" y="450799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B226282-0AA2-42AE-8596-1C421F8C12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34284" y="36157"/>
            <a:ext cx="2386584" cy="2231136"/>
          </a:xfrm>
          <a:custGeom>
            <a:avLst/>
            <a:gdLst>
              <a:gd name="connsiteX0" fmla="*/ 0 w 2386584"/>
              <a:gd name="connsiteY0" fmla="*/ 0 h 2231136"/>
              <a:gd name="connsiteX1" fmla="*/ 2386584 w 2386584"/>
              <a:gd name="connsiteY1" fmla="*/ 0 h 2231136"/>
              <a:gd name="connsiteX2" fmla="*/ 2386584 w 2386584"/>
              <a:gd name="connsiteY2" fmla="*/ 2231136 h 2231136"/>
              <a:gd name="connsiteX3" fmla="*/ 0 w 2386584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2231136">
                <a:moveTo>
                  <a:pt x="0" y="0"/>
                </a:moveTo>
                <a:lnTo>
                  <a:pt x="2386584" y="0"/>
                </a:lnTo>
                <a:lnTo>
                  <a:pt x="2386584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5F65E96-D317-440A-8627-DA94E540C8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71133" y="36157"/>
            <a:ext cx="4818888" cy="2231136"/>
          </a:xfrm>
          <a:custGeom>
            <a:avLst/>
            <a:gdLst>
              <a:gd name="connsiteX0" fmla="*/ 0 w 4818888"/>
              <a:gd name="connsiteY0" fmla="*/ 0 h 2231136"/>
              <a:gd name="connsiteX1" fmla="*/ 4818888 w 4818888"/>
              <a:gd name="connsiteY1" fmla="*/ 0 h 2231136"/>
              <a:gd name="connsiteX2" fmla="*/ 4818888 w 4818888"/>
              <a:gd name="connsiteY2" fmla="*/ 2231136 h 2231136"/>
              <a:gd name="connsiteX3" fmla="*/ 0 w 4818888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888" h="2231136">
                <a:moveTo>
                  <a:pt x="0" y="0"/>
                </a:moveTo>
                <a:lnTo>
                  <a:pt x="4818888" y="0"/>
                </a:lnTo>
                <a:lnTo>
                  <a:pt x="4818888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6F5D772-A118-4C3D-BEC0-0062A1296B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286" y="36156"/>
            <a:ext cx="2386584" cy="2231136"/>
          </a:xfrm>
          <a:custGeom>
            <a:avLst/>
            <a:gdLst>
              <a:gd name="connsiteX0" fmla="*/ 0 w 2386584"/>
              <a:gd name="connsiteY0" fmla="*/ 0 h 2231136"/>
              <a:gd name="connsiteX1" fmla="*/ 2386584 w 2386584"/>
              <a:gd name="connsiteY1" fmla="*/ 0 h 2231136"/>
              <a:gd name="connsiteX2" fmla="*/ 2386584 w 2386584"/>
              <a:gd name="connsiteY2" fmla="*/ 2231136 h 2231136"/>
              <a:gd name="connsiteX3" fmla="*/ 0 w 2386584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6584" h="2231136">
                <a:moveTo>
                  <a:pt x="0" y="0"/>
                </a:moveTo>
                <a:lnTo>
                  <a:pt x="2386584" y="0"/>
                </a:lnTo>
                <a:lnTo>
                  <a:pt x="2386584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bIns="731520" anchor="ctr">
            <a:noAutofit/>
          </a:bodyPr>
          <a:lstStyle>
            <a:lvl1pPr marL="0" indent="0" algn="ctr">
              <a:buNone/>
              <a:defRPr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A922B-847C-42B2-9201-FF2E4F214BA0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>
                    <a:lumMod val="75000"/>
                  </a:schemeClr>
                </a:solidFill>
              </a:rPr>
              <a:t>© 2021 EnerSys. All Rights Reserved.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33C7B-E5E9-40D5-984A-CA90F69F47A0}"/>
              </a:ext>
            </a:extLst>
          </p:cNvPr>
          <p:cNvSpPr txBox="1"/>
          <p:nvPr userDrawn="1"/>
        </p:nvSpPr>
        <p:spPr>
          <a:xfrm>
            <a:off x="40286" y="6466814"/>
            <a:ext cx="60945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tx1"/>
                </a:solidFill>
              </a:rPr>
              <a:t>November 2021 BOD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4CE892-78B9-4941-8471-7E6834CD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/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3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lobe Background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CAA58744-5F30-4E0C-89F4-FDE0BF39E1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10340"/>
            <a:ext cx="12188952" cy="6856286"/>
          </a:xfrm>
          <a:prstGeom prst="rect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</p:pic>
      <p:grpSp>
        <p:nvGrpSpPr>
          <p:cNvPr id="15" name="Right Swooshes">
            <a:extLst>
              <a:ext uri="{FF2B5EF4-FFF2-40B4-BE49-F238E27FC236}">
                <a16:creationId xmlns:a16="http://schemas.microsoft.com/office/drawing/2014/main" id="{A2555614-777D-4E9A-BC97-AA0412D18201}"/>
              </a:ext>
            </a:extLst>
          </p:cNvPr>
          <p:cNvGrpSpPr/>
          <p:nvPr userDrawn="1"/>
        </p:nvGrpSpPr>
        <p:grpSpPr>
          <a:xfrm>
            <a:off x="8703704" y="0"/>
            <a:ext cx="3488297" cy="6858000"/>
            <a:chOff x="8703704" y="0"/>
            <a:chExt cx="3488297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E545F9-B000-42C6-80A4-CAC2479D0D9C}"/>
                </a:ext>
              </a:extLst>
            </p:cNvPr>
            <p:cNvSpPr/>
            <p:nvPr userDrawn="1"/>
          </p:nvSpPr>
          <p:spPr>
            <a:xfrm>
              <a:off x="10847178" y="0"/>
              <a:ext cx="1343299" cy="6858000"/>
            </a:xfrm>
            <a:custGeom>
              <a:avLst/>
              <a:gdLst>
                <a:gd name="connsiteX0" fmla="*/ 454397 w 1343299"/>
                <a:gd name="connsiteY0" fmla="*/ 0 h 6858000"/>
                <a:gd name="connsiteX1" fmla="*/ 1343299 w 1343299"/>
                <a:gd name="connsiteY1" fmla="*/ 0 h 6858000"/>
                <a:gd name="connsiteX2" fmla="*/ 1343299 w 1343299"/>
                <a:gd name="connsiteY2" fmla="*/ 6858000 h 6858000"/>
                <a:gd name="connsiteX3" fmla="*/ 0 w 1343299"/>
                <a:gd name="connsiteY3" fmla="*/ 6858000 h 6858000"/>
                <a:gd name="connsiteX4" fmla="*/ 23647 w 1343299"/>
                <a:gd name="connsiteY4" fmla="*/ 6818830 h 6858000"/>
                <a:gd name="connsiteX5" fmla="*/ 535663 w 1343299"/>
                <a:gd name="connsiteY5" fmla="*/ 3327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43299" h="6858000">
                  <a:moveTo>
                    <a:pt x="454397" y="0"/>
                  </a:moveTo>
                  <a:lnTo>
                    <a:pt x="1343299" y="0"/>
                  </a:lnTo>
                  <a:lnTo>
                    <a:pt x="1343299" y="6858000"/>
                  </a:lnTo>
                  <a:lnTo>
                    <a:pt x="0" y="6858000"/>
                  </a:lnTo>
                  <a:lnTo>
                    <a:pt x="23647" y="6818830"/>
                  </a:lnTo>
                  <a:cubicBezTo>
                    <a:pt x="996548" y="5120371"/>
                    <a:pt x="1133331" y="2900920"/>
                    <a:pt x="535663" y="332783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1C8A94-E7C3-4888-BB67-C441A5023D15}"/>
                </a:ext>
              </a:extLst>
            </p:cNvPr>
            <p:cNvSpPr/>
            <p:nvPr userDrawn="1"/>
          </p:nvSpPr>
          <p:spPr>
            <a:xfrm>
              <a:off x="8703704" y="0"/>
              <a:ext cx="3488297" cy="6858000"/>
            </a:xfrm>
            <a:custGeom>
              <a:avLst/>
              <a:gdLst>
                <a:gd name="connsiteX0" fmla="*/ 0 w 3488297"/>
                <a:gd name="connsiteY0" fmla="*/ 0 h 6858000"/>
                <a:gd name="connsiteX1" fmla="*/ 3488297 w 3488297"/>
                <a:gd name="connsiteY1" fmla="*/ 0 h 6858000"/>
                <a:gd name="connsiteX2" fmla="*/ 3488297 w 3488297"/>
                <a:gd name="connsiteY2" fmla="*/ 6858000 h 6858000"/>
                <a:gd name="connsiteX3" fmla="*/ 2938295 w 3488297"/>
                <a:gd name="connsiteY3" fmla="*/ 6858000 h 6858000"/>
                <a:gd name="connsiteX4" fmla="*/ 2945427 w 3488297"/>
                <a:gd name="connsiteY4" fmla="*/ 6708543 h 6858000"/>
                <a:gd name="connsiteX5" fmla="*/ 1725375 w 3488297"/>
                <a:gd name="connsiteY5" fmla="*/ 1693166 h 6858000"/>
                <a:gd name="connsiteX6" fmla="*/ 269941 w 3488297"/>
                <a:gd name="connsiteY6" fmla="*/ 18183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88297" h="6858000">
                  <a:moveTo>
                    <a:pt x="0" y="0"/>
                  </a:moveTo>
                  <a:lnTo>
                    <a:pt x="3488297" y="0"/>
                  </a:lnTo>
                  <a:lnTo>
                    <a:pt x="3488297" y="6858000"/>
                  </a:lnTo>
                  <a:lnTo>
                    <a:pt x="2938295" y="6858000"/>
                  </a:lnTo>
                  <a:lnTo>
                    <a:pt x="2945427" y="6708543"/>
                  </a:lnTo>
                  <a:cubicBezTo>
                    <a:pt x="3008558" y="4727733"/>
                    <a:pt x="2617783" y="3024782"/>
                    <a:pt x="1725375" y="1693166"/>
                  </a:cubicBezTo>
                  <a:cubicBezTo>
                    <a:pt x="1325442" y="1096196"/>
                    <a:pt x="837611" y="593194"/>
                    <a:pt x="269941" y="1818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3912F6-B2C7-48A3-8D3F-F74B6A720F97}"/>
                </a:ext>
              </a:extLst>
            </p:cNvPr>
            <p:cNvSpPr/>
            <p:nvPr userDrawn="1"/>
          </p:nvSpPr>
          <p:spPr>
            <a:xfrm>
              <a:off x="11303098" y="0"/>
              <a:ext cx="888902" cy="6858000"/>
            </a:xfrm>
            <a:custGeom>
              <a:avLst/>
              <a:gdLst>
                <a:gd name="connsiteX0" fmla="*/ 0 w 888902"/>
                <a:gd name="connsiteY0" fmla="*/ 0 h 6858000"/>
                <a:gd name="connsiteX1" fmla="*/ 888902 w 888902"/>
                <a:gd name="connsiteY1" fmla="*/ 0 h 6858000"/>
                <a:gd name="connsiteX2" fmla="*/ 888902 w 888902"/>
                <a:gd name="connsiteY2" fmla="*/ 6858000 h 6858000"/>
                <a:gd name="connsiteX3" fmla="*/ 340424 w 888902"/>
                <a:gd name="connsiteY3" fmla="*/ 6858000 h 6858000"/>
                <a:gd name="connsiteX4" fmla="*/ 347556 w 888902"/>
                <a:gd name="connsiteY4" fmla="*/ 6708543 h 6858000"/>
                <a:gd name="connsiteX5" fmla="*/ 272305 w 888902"/>
                <a:gd name="connsiteY5" fmla="*/ 4935791 h 6858000"/>
                <a:gd name="connsiteX6" fmla="*/ 270668 w 888902"/>
                <a:gd name="connsiteY6" fmla="*/ 4924356 h 6858000"/>
                <a:gd name="connsiteX7" fmla="*/ 316388 w 888902"/>
                <a:gd name="connsiteY7" fmla="*/ 4697357 h 6858000"/>
                <a:gd name="connsiteX8" fmla="*/ 81266 w 888902"/>
                <a:gd name="connsiteY8" fmla="*/ 3327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902" h="6858000">
                  <a:moveTo>
                    <a:pt x="0" y="0"/>
                  </a:moveTo>
                  <a:lnTo>
                    <a:pt x="888902" y="0"/>
                  </a:lnTo>
                  <a:lnTo>
                    <a:pt x="888902" y="6858000"/>
                  </a:lnTo>
                  <a:lnTo>
                    <a:pt x="340424" y="6858000"/>
                  </a:lnTo>
                  <a:lnTo>
                    <a:pt x="347556" y="6708543"/>
                  </a:lnTo>
                  <a:cubicBezTo>
                    <a:pt x="367284" y="6089540"/>
                    <a:pt x="342686" y="5497672"/>
                    <a:pt x="272305" y="4935791"/>
                  </a:cubicBezTo>
                  <a:lnTo>
                    <a:pt x="270668" y="4924356"/>
                  </a:lnTo>
                  <a:lnTo>
                    <a:pt x="316388" y="4697357"/>
                  </a:lnTo>
                  <a:cubicBezTo>
                    <a:pt x="541456" y="3406749"/>
                    <a:pt x="454808" y="1937869"/>
                    <a:pt x="81266" y="33278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Copyright 2021">
            <a:extLst>
              <a:ext uri="{FF2B5EF4-FFF2-40B4-BE49-F238E27FC236}">
                <a16:creationId xmlns:a16="http://schemas.microsoft.com/office/drawing/2014/main" id="{4FD29018-DA27-43D9-A47C-3CC5E6B06ACE}"/>
              </a:ext>
            </a:extLst>
          </p:cNvPr>
          <p:cNvSpPr txBox="1"/>
          <p:nvPr userDrawn="1"/>
        </p:nvSpPr>
        <p:spPr>
          <a:xfrm>
            <a:off x="0" y="6409852"/>
            <a:ext cx="3212757" cy="44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99999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2021 EnerSys. All Rights Reserved. </a:t>
            </a:r>
            <a:b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99999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99999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Trademarks and logos are property of EnerSys and its affiliates unless otherwise noted. Subject to revisions without prior notice. E.&amp;O.E.</a:t>
            </a:r>
          </a:p>
        </p:txBody>
      </p:sp>
      <p:sp>
        <p:nvSpPr>
          <p:cNvPr id="20" name="www.enersys.com">
            <a:extLst>
              <a:ext uri="{FF2B5EF4-FFF2-40B4-BE49-F238E27FC236}">
                <a16:creationId xmlns:a16="http://schemas.microsoft.com/office/drawing/2014/main" id="{852C159C-36D4-437F-B23C-0B545B36AA8C}"/>
              </a:ext>
            </a:extLst>
          </p:cNvPr>
          <p:cNvSpPr txBox="1"/>
          <p:nvPr userDrawn="1"/>
        </p:nvSpPr>
        <p:spPr>
          <a:xfrm>
            <a:off x="3581400" y="5952972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27000" algn="ctr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www.enersys.com</a:t>
            </a:r>
          </a:p>
        </p:txBody>
      </p:sp>
      <p:cxnSp>
        <p:nvCxnSpPr>
          <p:cNvPr id="21" name="Red Line">
            <a:extLst>
              <a:ext uri="{FF2B5EF4-FFF2-40B4-BE49-F238E27FC236}">
                <a16:creationId xmlns:a16="http://schemas.microsoft.com/office/drawing/2014/main" id="{A46C2C1C-9E8E-4F74-8EBE-376D1D7D2A3B}"/>
              </a:ext>
            </a:extLst>
          </p:cNvPr>
          <p:cNvCxnSpPr>
            <a:cxnSpLocks/>
          </p:cNvCxnSpPr>
          <p:nvPr userDrawn="1"/>
        </p:nvCxnSpPr>
        <p:spPr>
          <a:xfrm>
            <a:off x="3782861" y="5743500"/>
            <a:ext cx="4626279" cy="0"/>
          </a:xfrm>
          <a:prstGeom prst="line">
            <a:avLst/>
          </a:prstGeom>
          <a:ln w="19050"/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EnerSys Logo" descr="Logo&#10;&#10;Description automatically generated">
            <a:extLst>
              <a:ext uri="{FF2B5EF4-FFF2-40B4-BE49-F238E27FC236}">
                <a16:creationId xmlns:a16="http://schemas.microsoft.com/office/drawing/2014/main" id="{56D5B1EC-E3EE-4767-B676-3BE9CD5BA5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358" y="989506"/>
            <a:ext cx="2775284" cy="1832770"/>
          </a:xfrm>
          <a:prstGeom prst="rect">
            <a:avLst/>
          </a:prstGeom>
        </p:spPr>
      </p:pic>
      <p:sp>
        <p:nvSpPr>
          <p:cNvPr id="23" name="Powering the Future">
            <a:extLst>
              <a:ext uri="{FF2B5EF4-FFF2-40B4-BE49-F238E27FC236}">
                <a16:creationId xmlns:a16="http://schemas.microsoft.com/office/drawing/2014/main" id="{0DA9C103-0EE9-4A35-BF0A-D3EB27CD4F2C}"/>
              </a:ext>
            </a:extLst>
          </p:cNvPr>
          <p:cNvSpPr txBox="1">
            <a:spLocks/>
          </p:cNvSpPr>
          <p:nvPr userDrawn="1"/>
        </p:nvSpPr>
        <p:spPr>
          <a:xfrm>
            <a:off x="2514602" y="4518364"/>
            <a:ext cx="7162798" cy="1015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C70C30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Powering the Future, </a:t>
            </a:r>
            <a:b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Everywhere for Everyone.</a:t>
            </a:r>
          </a:p>
        </p:txBody>
      </p:sp>
      <p:sp>
        <p:nvSpPr>
          <p:cNvPr id="24" name="Energy Systems">
            <a:extLst>
              <a:ext uri="{FF2B5EF4-FFF2-40B4-BE49-F238E27FC236}">
                <a16:creationId xmlns:a16="http://schemas.microsoft.com/office/drawing/2014/main" id="{9BCD4A9F-ED88-428E-AFF7-2C41F0821BF4}"/>
              </a:ext>
            </a:extLst>
          </p:cNvPr>
          <p:cNvSpPr/>
          <p:nvPr userDrawn="1"/>
        </p:nvSpPr>
        <p:spPr>
          <a:xfrm>
            <a:off x="3161905" y="3235954"/>
            <a:ext cx="5880639" cy="694849"/>
          </a:xfrm>
          <a:custGeom>
            <a:avLst/>
            <a:gdLst/>
            <a:ahLst/>
            <a:cxnLst/>
            <a:rect l="l" t="t" r="r" b="b"/>
            <a:pathLst>
              <a:path w="5880639" h="694849">
                <a:moveTo>
                  <a:pt x="1930050" y="293275"/>
                </a:moveTo>
                <a:cubicBezTo>
                  <a:pt x="1915588" y="293687"/>
                  <a:pt x="1903555" y="299155"/>
                  <a:pt x="1893950" y="309678"/>
                </a:cubicBezTo>
                <a:cubicBezTo>
                  <a:pt x="1884346" y="320202"/>
                  <a:pt x="1879361" y="333307"/>
                  <a:pt x="1878996" y="348996"/>
                </a:cubicBezTo>
                <a:cubicBezTo>
                  <a:pt x="1879234" y="363299"/>
                  <a:pt x="1883330" y="374697"/>
                  <a:pt x="1891283" y="383190"/>
                </a:cubicBezTo>
                <a:cubicBezTo>
                  <a:pt x="1899237" y="391684"/>
                  <a:pt x="1909619" y="396033"/>
                  <a:pt x="1922430" y="396240"/>
                </a:cubicBezTo>
                <a:cubicBezTo>
                  <a:pt x="1937162" y="395954"/>
                  <a:pt x="1949037" y="390996"/>
                  <a:pt x="1958054" y="381367"/>
                </a:cubicBezTo>
                <a:cubicBezTo>
                  <a:pt x="1967071" y="371738"/>
                  <a:pt x="1971706" y="359153"/>
                  <a:pt x="1971960" y="343613"/>
                </a:cubicBezTo>
                <a:cubicBezTo>
                  <a:pt x="1971738" y="328835"/>
                  <a:pt x="1967801" y="316823"/>
                  <a:pt x="1960149" y="307575"/>
                </a:cubicBezTo>
                <a:cubicBezTo>
                  <a:pt x="1952497" y="298327"/>
                  <a:pt x="1942464" y="293561"/>
                  <a:pt x="1930050" y="293275"/>
                </a:cubicBezTo>
                <a:close/>
                <a:moveTo>
                  <a:pt x="4616153" y="246043"/>
                </a:moveTo>
                <a:cubicBezTo>
                  <a:pt x="4603997" y="245962"/>
                  <a:pt x="4594366" y="249742"/>
                  <a:pt x="4587263" y="257384"/>
                </a:cubicBezTo>
                <a:cubicBezTo>
                  <a:pt x="4580159" y="265027"/>
                  <a:pt x="4575296" y="277022"/>
                  <a:pt x="4572674" y="293370"/>
                </a:cubicBezTo>
                <a:lnTo>
                  <a:pt x="4655057" y="293370"/>
                </a:lnTo>
                <a:cubicBezTo>
                  <a:pt x="4654723" y="277356"/>
                  <a:pt x="4651386" y="265457"/>
                  <a:pt x="4645045" y="257671"/>
                </a:cubicBezTo>
                <a:cubicBezTo>
                  <a:pt x="4638704" y="249885"/>
                  <a:pt x="4629074" y="246009"/>
                  <a:pt x="4616153" y="246043"/>
                </a:cubicBezTo>
                <a:close/>
                <a:moveTo>
                  <a:pt x="1120479" y="246043"/>
                </a:moveTo>
                <a:cubicBezTo>
                  <a:pt x="1108322" y="245962"/>
                  <a:pt x="1098691" y="249742"/>
                  <a:pt x="1091588" y="257384"/>
                </a:cubicBezTo>
                <a:cubicBezTo>
                  <a:pt x="1084484" y="265027"/>
                  <a:pt x="1079621" y="277022"/>
                  <a:pt x="1076999" y="293370"/>
                </a:cubicBezTo>
                <a:lnTo>
                  <a:pt x="1159382" y="293370"/>
                </a:lnTo>
                <a:cubicBezTo>
                  <a:pt x="1159048" y="277356"/>
                  <a:pt x="1155711" y="265457"/>
                  <a:pt x="1149370" y="257671"/>
                </a:cubicBezTo>
                <a:cubicBezTo>
                  <a:pt x="1143029" y="249885"/>
                  <a:pt x="1133399" y="246009"/>
                  <a:pt x="1120479" y="246043"/>
                </a:cubicBezTo>
                <a:close/>
                <a:moveTo>
                  <a:pt x="3299078" y="164592"/>
                </a:moveTo>
                <a:lnTo>
                  <a:pt x="3480390" y="164592"/>
                </a:lnTo>
                <a:lnTo>
                  <a:pt x="3495621" y="263635"/>
                </a:lnTo>
                <a:cubicBezTo>
                  <a:pt x="3497843" y="277301"/>
                  <a:pt x="3499302" y="288253"/>
                  <a:pt x="3500001" y="296491"/>
                </a:cubicBezTo>
                <a:cubicBezTo>
                  <a:pt x="3500699" y="304728"/>
                  <a:pt x="3501016" y="312823"/>
                  <a:pt x="3500953" y="320775"/>
                </a:cubicBezTo>
                <a:cubicBezTo>
                  <a:pt x="3500984" y="325822"/>
                  <a:pt x="3500921" y="330965"/>
                  <a:pt x="3500762" y="336203"/>
                </a:cubicBezTo>
                <a:cubicBezTo>
                  <a:pt x="3500603" y="341441"/>
                  <a:pt x="3500159" y="348488"/>
                  <a:pt x="3499430" y="357344"/>
                </a:cubicBezTo>
                <a:lnTo>
                  <a:pt x="3507045" y="358106"/>
                </a:lnTo>
                <a:cubicBezTo>
                  <a:pt x="3511028" y="336711"/>
                  <a:pt x="3514867" y="318743"/>
                  <a:pt x="3518564" y="304205"/>
                </a:cubicBezTo>
                <a:cubicBezTo>
                  <a:pt x="3522261" y="289666"/>
                  <a:pt x="3527053" y="274365"/>
                  <a:pt x="3532939" y="258302"/>
                </a:cubicBezTo>
                <a:lnTo>
                  <a:pt x="3565687" y="164592"/>
                </a:lnTo>
                <a:lnTo>
                  <a:pt x="3755421" y="164592"/>
                </a:lnTo>
                <a:lnTo>
                  <a:pt x="3478867" y="694849"/>
                </a:lnTo>
                <a:lnTo>
                  <a:pt x="3289934" y="694849"/>
                </a:lnTo>
                <a:lnTo>
                  <a:pt x="3356990" y="566094"/>
                </a:lnTo>
                <a:cubicBezTo>
                  <a:pt x="3367722" y="547286"/>
                  <a:pt x="3376167" y="533286"/>
                  <a:pt x="3382327" y="524097"/>
                </a:cubicBezTo>
                <a:cubicBezTo>
                  <a:pt x="3388485" y="514907"/>
                  <a:pt x="3396549" y="504526"/>
                  <a:pt x="3406517" y="492956"/>
                </a:cubicBezTo>
                <a:close/>
                <a:moveTo>
                  <a:pt x="2203703" y="164592"/>
                </a:moveTo>
                <a:lnTo>
                  <a:pt x="2385015" y="164592"/>
                </a:lnTo>
                <a:lnTo>
                  <a:pt x="2400246" y="263635"/>
                </a:lnTo>
                <a:cubicBezTo>
                  <a:pt x="2402468" y="277301"/>
                  <a:pt x="2403928" y="288253"/>
                  <a:pt x="2404626" y="296491"/>
                </a:cubicBezTo>
                <a:cubicBezTo>
                  <a:pt x="2405324" y="304728"/>
                  <a:pt x="2405641" y="312823"/>
                  <a:pt x="2405578" y="320775"/>
                </a:cubicBezTo>
                <a:cubicBezTo>
                  <a:pt x="2405609" y="325822"/>
                  <a:pt x="2405546" y="330965"/>
                  <a:pt x="2405387" y="336203"/>
                </a:cubicBezTo>
                <a:cubicBezTo>
                  <a:pt x="2405229" y="341441"/>
                  <a:pt x="2404784" y="348488"/>
                  <a:pt x="2404054" y="357344"/>
                </a:cubicBezTo>
                <a:lnTo>
                  <a:pt x="2411670" y="358106"/>
                </a:lnTo>
                <a:cubicBezTo>
                  <a:pt x="2415653" y="336711"/>
                  <a:pt x="2419492" y="318743"/>
                  <a:pt x="2423189" y="304205"/>
                </a:cubicBezTo>
                <a:cubicBezTo>
                  <a:pt x="2426886" y="289666"/>
                  <a:pt x="2431678" y="274365"/>
                  <a:pt x="2437564" y="258302"/>
                </a:cubicBezTo>
                <a:lnTo>
                  <a:pt x="2470312" y="164592"/>
                </a:lnTo>
                <a:lnTo>
                  <a:pt x="2660046" y="164592"/>
                </a:lnTo>
                <a:lnTo>
                  <a:pt x="2383492" y="694849"/>
                </a:lnTo>
                <a:lnTo>
                  <a:pt x="2194559" y="694849"/>
                </a:lnTo>
                <a:lnTo>
                  <a:pt x="2261615" y="566094"/>
                </a:lnTo>
                <a:cubicBezTo>
                  <a:pt x="2272347" y="547286"/>
                  <a:pt x="2280792" y="533286"/>
                  <a:pt x="2286951" y="524097"/>
                </a:cubicBezTo>
                <a:cubicBezTo>
                  <a:pt x="2293111" y="514907"/>
                  <a:pt x="2301174" y="504526"/>
                  <a:pt x="2311142" y="492956"/>
                </a:cubicBezTo>
                <a:close/>
                <a:moveTo>
                  <a:pt x="5172782" y="152400"/>
                </a:moveTo>
                <a:cubicBezTo>
                  <a:pt x="5199057" y="152368"/>
                  <a:pt x="5219815" y="158523"/>
                  <a:pt x="5235056" y="170866"/>
                </a:cubicBezTo>
                <a:cubicBezTo>
                  <a:pt x="5250296" y="183209"/>
                  <a:pt x="5260016" y="201928"/>
                  <a:pt x="5264216" y="227026"/>
                </a:cubicBezTo>
                <a:lnTo>
                  <a:pt x="5270322" y="227026"/>
                </a:lnTo>
                <a:cubicBezTo>
                  <a:pt x="5279914" y="202262"/>
                  <a:pt x="5293924" y="183637"/>
                  <a:pt x="5312354" y="171152"/>
                </a:cubicBezTo>
                <a:cubicBezTo>
                  <a:pt x="5330784" y="158666"/>
                  <a:pt x="5353351" y="152416"/>
                  <a:pt x="5380054" y="152400"/>
                </a:cubicBezTo>
                <a:cubicBezTo>
                  <a:pt x="5415896" y="152812"/>
                  <a:pt x="5444172" y="163219"/>
                  <a:pt x="5464882" y="183621"/>
                </a:cubicBezTo>
                <a:cubicBezTo>
                  <a:pt x="5485592" y="204022"/>
                  <a:pt x="5496162" y="231943"/>
                  <a:pt x="5496591" y="267384"/>
                </a:cubicBezTo>
                <a:cubicBezTo>
                  <a:pt x="5496464" y="281216"/>
                  <a:pt x="5495194" y="297721"/>
                  <a:pt x="5492780" y="316897"/>
                </a:cubicBezTo>
                <a:lnTo>
                  <a:pt x="5467635" y="520351"/>
                </a:lnTo>
                <a:lnTo>
                  <a:pt x="5296280" y="520351"/>
                </a:lnTo>
                <a:lnTo>
                  <a:pt x="5318366" y="340519"/>
                </a:lnTo>
                <a:cubicBezTo>
                  <a:pt x="5319461" y="332406"/>
                  <a:pt x="5320127" y="326914"/>
                  <a:pt x="5320365" y="324040"/>
                </a:cubicBezTo>
                <a:cubicBezTo>
                  <a:pt x="5320602" y="321167"/>
                  <a:pt x="5320698" y="319294"/>
                  <a:pt x="5320650" y="318421"/>
                </a:cubicBezTo>
                <a:cubicBezTo>
                  <a:pt x="5320556" y="310642"/>
                  <a:pt x="5318652" y="304292"/>
                  <a:pt x="5314938" y="299371"/>
                </a:cubicBezTo>
                <a:cubicBezTo>
                  <a:pt x="5311226" y="294450"/>
                  <a:pt x="5306276" y="291910"/>
                  <a:pt x="5300088" y="291751"/>
                </a:cubicBezTo>
                <a:cubicBezTo>
                  <a:pt x="5290040" y="291211"/>
                  <a:pt x="5282663" y="295148"/>
                  <a:pt x="5277956" y="303562"/>
                </a:cubicBezTo>
                <a:cubicBezTo>
                  <a:pt x="5273249" y="311975"/>
                  <a:pt x="5269687" y="328104"/>
                  <a:pt x="5267268" y="351949"/>
                </a:cubicBezTo>
                <a:lnTo>
                  <a:pt x="5245892" y="520351"/>
                </a:lnTo>
                <a:lnTo>
                  <a:pt x="5074538" y="520351"/>
                </a:lnTo>
                <a:lnTo>
                  <a:pt x="5095863" y="345091"/>
                </a:lnTo>
                <a:lnTo>
                  <a:pt x="5098909" y="326041"/>
                </a:lnTo>
                <a:cubicBezTo>
                  <a:pt x="5098909" y="322866"/>
                  <a:pt x="5098909" y="320072"/>
                  <a:pt x="5098909" y="317659"/>
                </a:cubicBezTo>
                <a:cubicBezTo>
                  <a:pt x="5098845" y="309943"/>
                  <a:pt x="5097068" y="303847"/>
                  <a:pt x="5093578" y="299371"/>
                </a:cubicBezTo>
                <a:cubicBezTo>
                  <a:pt x="5090087" y="294894"/>
                  <a:pt x="5085264" y="292608"/>
                  <a:pt x="5079108" y="292513"/>
                </a:cubicBezTo>
                <a:cubicBezTo>
                  <a:pt x="5069029" y="292131"/>
                  <a:pt x="5061525" y="295943"/>
                  <a:pt x="5056596" y="303948"/>
                </a:cubicBezTo>
                <a:cubicBezTo>
                  <a:pt x="5051666" y="311954"/>
                  <a:pt x="5047977" y="326446"/>
                  <a:pt x="5045527" y="347424"/>
                </a:cubicBezTo>
                <a:lnTo>
                  <a:pt x="5024151" y="520351"/>
                </a:lnTo>
                <a:lnTo>
                  <a:pt x="4852796" y="520351"/>
                </a:lnTo>
                <a:lnTo>
                  <a:pt x="4896206" y="164592"/>
                </a:lnTo>
                <a:lnTo>
                  <a:pt x="5067667" y="164592"/>
                </a:lnTo>
                <a:cubicBezTo>
                  <a:pt x="5065663" y="174703"/>
                  <a:pt x="5063755" y="183241"/>
                  <a:pt x="5061941" y="190205"/>
                </a:cubicBezTo>
                <a:cubicBezTo>
                  <a:pt x="5060128" y="197169"/>
                  <a:pt x="5056693" y="208173"/>
                  <a:pt x="5051635" y="223218"/>
                </a:cubicBezTo>
                <a:lnTo>
                  <a:pt x="5060033" y="224741"/>
                </a:lnTo>
                <a:cubicBezTo>
                  <a:pt x="5074837" y="198740"/>
                  <a:pt x="5090968" y="180115"/>
                  <a:pt x="5108424" y="168867"/>
                </a:cubicBezTo>
                <a:cubicBezTo>
                  <a:pt x="5125881" y="157619"/>
                  <a:pt x="5147333" y="152130"/>
                  <a:pt x="5172782" y="152400"/>
                </a:cubicBezTo>
                <a:close/>
                <a:moveTo>
                  <a:pt x="1879758" y="152400"/>
                </a:moveTo>
                <a:cubicBezTo>
                  <a:pt x="1906333" y="152272"/>
                  <a:pt x="1928240" y="158048"/>
                  <a:pt x="1945481" y="169729"/>
                </a:cubicBezTo>
                <a:cubicBezTo>
                  <a:pt x="1962721" y="181411"/>
                  <a:pt x="1975865" y="199764"/>
                  <a:pt x="1984914" y="224790"/>
                </a:cubicBezTo>
                <a:lnTo>
                  <a:pt x="1990248" y="223266"/>
                </a:lnTo>
                <a:lnTo>
                  <a:pt x="1988724" y="202692"/>
                </a:lnTo>
                <a:lnTo>
                  <a:pt x="1987962" y="176784"/>
                </a:lnTo>
                <a:lnTo>
                  <a:pt x="1987200" y="164592"/>
                </a:lnTo>
                <a:lnTo>
                  <a:pt x="2160936" y="164592"/>
                </a:lnTo>
                <a:lnTo>
                  <a:pt x="2121312" y="485326"/>
                </a:lnTo>
                <a:cubicBezTo>
                  <a:pt x="2116708" y="526500"/>
                  <a:pt x="2108771" y="559088"/>
                  <a:pt x="2097500" y="583090"/>
                </a:cubicBezTo>
                <a:cubicBezTo>
                  <a:pt x="2086228" y="607092"/>
                  <a:pt x="2069528" y="627087"/>
                  <a:pt x="2047398" y="643074"/>
                </a:cubicBezTo>
                <a:cubicBezTo>
                  <a:pt x="2025475" y="659888"/>
                  <a:pt x="2000170" y="672705"/>
                  <a:pt x="1971484" y="681524"/>
                </a:cubicBezTo>
                <a:cubicBezTo>
                  <a:pt x="1942798" y="690344"/>
                  <a:pt x="1911968" y="694785"/>
                  <a:pt x="1878996" y="694849"/>
                </a:cubicBezTo>
                <a:cubicBezTo>
                  <a:pt x="1853673" y="694737"/>
                  <a:pt x="1826637" y="691914"/>
                  <a:pt x="1797887" y="686378"/>
                </a:cubicBezTo>
                <a:cubicBezTo>
                  <a:pt x="1769138" y="680842"/>
                  <a:pt x="1742101" y="673260"/>
                  <a:pt x="1716779" y="663632"/>
                </a:cubicBezTo>
                <a:cubicBezTo>
                  <a:pt x="1711449" y="662109"/>
                  <a:pt x="1703831" y="659063"/>
                  <a:pt x="1693925" y="654495"/>
                </a:cubicBezTo>
                <a:lnTo>
                  <a:pt x="1741149" y="538667"/>
                </a:lnTo>
                <a:cubicBezTo>
                  <a:pt x="1763188" y="552280"/>
                  <a:pt x="1783084" y="562076"/>
                  <a:pt x="1800839" y="568055"/>
                </a:cubicBezTo>
                <a:cubicBezTo>
                  <a:pt x="1818593" y="574035"/>
                  <a:pt x="1836776" y="576961"/>
                  <a:pt x="1855387" y="576834"/>
                </a:cubicBezTo>
                <a:cubicBezTo>
                  <a:pt x="1874335" y="576691"/>
                  <a:pt x="1891286" y="572779"/>
                  <a:pt x="1906239" y="565097"/>
                </a:cubicBezTo>
                <a:cubicBezTo>
                  <a:pt x="1921192" y="557416"/>
                  <a:pt x="1932431" y="546825"/>
                  <a:pt x="1939956" y="533324"/>
                </a:cubicBezTo>
                <a:cubicBezTo>
                  <a:pt x="1943893" y="525855"/>
                  <a:pt x="1947259" y="517154"/>
                  <a:pt x="1950052" y="507221"/>
                </a:cubicBezTo>
                <a:cubicBezTo>
                  <a:pt x="1952847" y="497288"/>
                  <a:pt x="1956593" y="480599"/>
                  <a:pt x="1961292" y="457153"/>
                </a:cubicBezTo>
                <a:lnTo>
                  <a:pt x="1955958" y="455631"/>
                </a:lnTo>
                <a:cubicBezTo>
                  <a:pt x="1944925" y="480076"/>
                  <a:pt x="1931368" y="497430"/>
                  <a:pt x="1915288" y="507693"/>
                </a:cubicBezTo>
                <a:cubicBezTo>
                  <a:pt x="1899208" y="517957"/>
                  <a:pt x="1878226" y="522938"/>
                  <a:pt x="1852341" y="522636"/>
                </a:cubicBezTo>
                <a:cubicBezTo>
                  <a:pt x="1809232" y="521670"/>
                  <a:pt x="1774167" y="505709"/>
                  <a:pt x="1747147" y="474753"/>
                </a:cubicBezTo>
                <a:cubicBezTo>
                  <a:pt x="1720127" y="443797"/>
                  <a:pt x="1706196" y="403643"/>
                  <a:pt x="1705355" y="354291"/>
                </a:cubicBezTo>
                <a:cubicBezTo>
                  <a:pt x="1705703" y="316288"/>
                  <a:pt x="1713554" y="282130"/>
                  <a:pt x="1728908" y="251816"/>
                </a:cubicBezTo>
                <a:cubicBezTo>
                  <a:pt x="1744262" y="221503"/>
                  <a:pt x="1765031" y="197456"/>
                  <a:pt x="1791217" y="179676"/>
                </a:cubicBezTo>
                <a:cubicBezTo>
                  <a:pt x="1817402" y="161895"/>
                  <a:pt x="1846916" y="152803"/>
                  <a:pt x="1879758" y="152400"/>
                </a:cubicBezTo>
                <a:close/>
                <a:moveTo>
                  <a:pt x="1665636" y="151638"/>
                </a:moveTo>
                <a:cubicBezTo>
                  <a:pt x="1668557" y="151622"/>
                  <a:pt x="1671669" y="151844"/>
                  <a:pt x="1674971" y="152304"/>
                </a:cubicBezTo>
                <a:cubicBezTo>
                  <a:pt x="1678272" y="152765"/>
                  <a:pt x="1682527" y="153558"/>
                  <a:pt x="1687734" y="154685"/>
                </a:cubicBezTo>
                <a:lnTo>
                  <a:pt x="1666398" y="329851"/>
                </a:lnTo>
                <a:cubicBezTo>
                  <a:pt x="1657207" y="324977"/>
                  <a:pt x="1649682" y="321580"/>
                  <a:pt x="1643824" y="319659"/>
                </a:cubicBezTo>
                <a:cubicBezTo>
                  <a:pt x="1637966" y="317738"/>
                  <a:pt x="1631775" y="316817"/>
                  <a:pt x="1625250" y="316897"/>
                </a:cubicBezTo>
                <a:cubicBezTo>
                  <a:pt x="1603533" y="316928"/>
                  <a:pt x="1586198" y="325247"/>
                  <a:pt x="1573244" y="341856"/>
                </a:cubicBezTo>
                <a:cubicBezTo>
                  <a:pt x="1560289" y="358464"/>
                  <a:pt x="1551717" y="383174"/>
                  <a:pt x="1547526" y="415985"/>
                </a:cubicBezTo>
                <a:lnTo>
                  <a:pt x="1534572" y="520351"/>
                </a:lnTo>
                <a:lnTo>
                  <a:pt x="1357121" y="520351"/>
                </a:lnTo>
                <a:lnTo>
                  <a:pt x="1400532" y="164592"/>
                </a:lnTo>
                <a:lnTo>
                  <a:pt x="1578768" y="164592"/>
                </a:lnTo>
                <a:cubicBezTo>
                  <a:pt x="1576371" y="176370"/>
                  <a:pt x="1573926" y="186336"/>
                  <a:pt x="1571434" y="194491"/>
                </a:cubicBezTo>
                <a:cubicBezTo>
                  <a:pt x="1568942" y="202645"/>
                  <a:pt x="1564782" y="213747"/>
                  <a:pt x="1558956" y="227794"/>
                </a:cubicBezTo>
                <a:lnTo>
                  <a:pt x="1566576" y="231602"/>
                </a:lnTo>
                <a:cubicBezTo>
                  <a:pt x="1582562" y="202282"/>
                  <a:pt x="1598215" y="181529"/>
                  <a:pt x="1613534" y="169344"/>
                </a:cubicBezTo>
                <a:cubicBezTo>
                  <a:pt x="1628854" y="157159"/>
                  <a:pt x="1646221" y="151257"/>
                  <a:pt x="1665636" y="151638"/>
                </a:cubicBezTo>
                <a:close/>
                <a:moveTo>
                  <a:pt x="725389" y="151638"/>
                </a:moveTo>
                <a:cubicBezTo>
                  <a:pt x="759566" y="152320"/>
                  <a:pt x="787365" y="163330"/>
                  <a:pt x="808785" y="184668"/>
                </a:cubicBezTo>
                <a:cubicBezTo>
                  <a:pt x="830205" y="206006"/>
                  <a:pt x="841248" y="233579"/>
                  <a:pt x="841914" y="267387"/>
                </a:cubicBezTo>
                <a:cubicBezTo>
                  <a:pt x="841898" y="274970"/>
                  <a:pt x="841549" y="283220"/>
                  <a:pt x="840867" y="292138"/>
                </a:cubicBezTo>
                <a:cubicBezTo>
                  <a:pt x="840185" y="301056"/>
                  <a:pt x="839265" y="310833"/>
                  <a:pt x="838107" y="321469"/>
                </a:cubicBezTo>
                <a:lnTo>
                  <a:pt x="813736" y="520351"/>
                </a:lnTo>
                <a:lnTo>
                  <a:pt x="637004" y="520351"/>
                </a:lnTo>
                <a:lnTo>
                  <a:pt x="658366" y="348139"/>
                </a:lnTo>
                <a:cubicBezTo>
                  <a:pt x="659129" y="343106"/>
                  <a:pt x="659700" y="338502"/>
                  <a:pt x="660081" y="334327"/>
                </a:cubicBezTo>
                <a:cubicBezTo>
                  <a:pt x="660463" y="330152"/>
                  <a:pt x="660653" y="326882"/>
                  <a:pt x="660653" y="324517"/>
                </a:cubicBezTo>
                <a:cubicBezTo>
                  <a:pt x="660653" y="315738"/>
                  <a:pt x="658746" y="309102"/>
                  <a:pt x="654932" y="304609"/>
                </a:cubicBezTo>
                <a:cubicBezTo>
                  <a:pt x="651118" y="300117"/>
                  <a:pt x="645396" y="297862"/>
                  <a:pt x="637767" y="297847"/>
                </a:cubicBezTo>
                <a:cubicBezTo>
                  <a:pt x="626228" y="297433"/>
                  <a:pt x="617836" y="301308"/>
                  <a:pt x="612591" y="309473"/>
                </a:cubicBezTo>
                <a:cubicBezTo>
                  <a:pt x="607346" y="317637"/>
                  <a:pt x="603531" y="332573"/>
                  <a:pt x="601147" y="354280"/>
                </a:cubicBezTo>
                <a:lnTo>
                  <a:pt x="580548" y="520351"/>
                </a:lnTo>
                <a:lnTo>
                  <a:pt x="404622" y="520351"/>
                </a:lnTo>
                <a:lnTo>
                  <a:pt x="448032" y="164592"/>
                </a:lnTo>
                <a:lnTo>
                  <a:pt x="624798" y="164592"/>
                </a:lnTo>
                <a:cubicBezTo>
                  <a:pt x="622350" y="178655"/>
                  <a:pt x="619998" y="189764"/>
                  <a:pt x="617741" y="197918"/>
                </a:cubicBezTo>
                <a:cubicBezTo>
                  <a:pt x="615484" y="206072"/>
                  <a:pt x="611987" y="216029"/>
                  <a:pt x="607250" y="227789"/>
                </a:cubicBezTo>
                <a:lnTo>
                  <a:pt x="613354" y="229312"/>
                </a:lnTo>
                <a:cubicBezTo>
                  <a:pt x="630853" y="201422"/>
                  <a:pt x="648296" y="181432"/>
                  <a:pt x="665682" y="169343"/>
                </a:cubicBezTo>
                <a:cubicBezTo>
                  <a:pt x="683068" y="157254"/>
                  <a:pt x="702970" y="151352"/>
                  <a:pt x="725389" y="151638"/>
                </a:cubicBezTo>
                <a:close/>
                <a:moveTo>
                  <a:pt x="5729762" y="144780"/>
                </a:moveTo>
                <a:cubicBezTo>
                  <a:pt x="5753528" y="144732"/>
                  <a:pt x="5777626" y="147302"/>
                  <a:pt x="5802058" y="152488"/>
                </a:cubicBezTo>
                <a:cubicBezTo>
                  <a:pt x="5826489" y="157675"/>
                  <a:pt x="5852683" y="165764"/>
                  <a:pt x="5880639" y="176756"/>
                </a:cubicBezTo>
                <a:lnTo>
                  <a:pt x="5837205" y="284148"/>
                </a:lnTo>
                <a:cubicBezTo>
                  <a:pt x="5824156" y="274569"/>
                  <a:pt x="5810630" y="267231"/>
                  <a:pt x="5796628" y="262132"/>
                </a:cubicBezTo>
                <a:cubicBezTo>
                  <a:pt x="5782626" y="257033"/>
                  <a:pt x="5768720" y="254460"/>
                  <a:pt x="5754908" y="254413"/>
                </a:cubicBezTo>
                <a:cubicBezTo>
                  <a:pt x="5744971" y="254413"/>
                  <a:pt x="5737414" y="255937"/>
                  <a:pt x="5732239" y="258987"/>
                </a:cubicBezTo>
                <a:cubicBezTo>
                  <a:pt x="5727064" y="262037"/>
                  <a:pt x="5724460" y="266611"/>
                  <a:pt x="5724428" y="272711"/>
                </a:cubicBezTo>
                <a:cubicBezTo>
                  <a:pt x="5724380" y="278350"/>
                  <a:pt x="5726002" y="282702"/>
                  <a:pt x="5729295" y="285768"/>
                </a:cubicBezTo>
                <a:cubicBezTo>
                  <a:pt x="5732588" y="288833"/>
                  <a:pt x="5737847" y="291089"/>
                  <a:pt x="5745071" y="292534"/>
                </a:cubicBezTo>
                <a:lnTo>
                  <a:pt x="5777057" y="300159"/>
                </a:lnTo>
                <a:cubicBezTo>
                  <a:pt x="5803933" y="306179"/>
                  <a:pt x="5824812" y="317774"/>
                  <a:pt x="5839695" y="334945"/>
                </a:cubicBezTo>
                <a:cubicBezTo>
                  <a:pt x="5854576" y="352116"/>
                  <a:pt x="5862128" y="373051"/>
                  <a:pt x="5862350" y="397751"/>
                </a:cubicBezTo>
                <a:cubicBezTo>
                  <a:pt x="5861478" y="437261"/>
                  <a:pt x="5845136" y="469056"/>
                  <a:pt x="5813325" y="493137"/>
                </a:cubicBezTo>
                <a:cubicBezTo>
                  <a:pt x="5781514" y="517218"/>
                  <a:pt x="5739467" y="529591"/>
                  <a:pt x="5687186" y="530257"/>
                </a:cubicBezTo>
                <a:cubicBezTo>
                  <a:pt x="5666548" y="530320"/>
                  <a:pt x="5646102" y="528290"/>
                  <a:pt x="5625845" y="524166"/>
                </a:cubicBezTo>
                <a:cubicBezTo>
                  <a:pt x="5605588" y="520042"/>
                  <a:pt x="5583618" y="513443"/>
                  <a:pt x="5559932" y="504371"/>
                </a:cubicBezTo>
                <a:cubicBezTo>
                  <a:pt x="5555741" y="502499"/>
                  <a:pt x="5550598" y="500342"/>
                  <a:pt x="5544501" y="497899"/>
                </a:cubicBezTo>
                <a:cubicBezTo>
                  <a:pt x="5538406" y="495457"/>
                  <a:pt x="5531356" y="492538"/>
                  <a:pt x="5523356" y="489144"/>
                </a:cubicBezTo>
                <a:lnTo>
                  <a:pt x="5566028" y="381740"/>
                </a:lnTo>
                <a:cubicBezTo>
                  <a:pt x="5585094" y="394305"/>
                  <a:pt x="5603350" y="403676"/>
                  <a:pt x="5620796" y="409855"/>
                </a:cubicBezTo>
                <a:cubicBezTo>
                  <a:pt x="5638243" y="416034"/>
                  <a:pt x="5654785" y="419116"/>
                  <a:pt x="5670422" y="419100"/>
                </a:cubicBezTo>
                <a:cubicBezTo>
                  <a:pt x="5679264" y="419068"/>
                  <a:pt x="5686154" y="417416"/>
                  <a:pt x="5691091" y="414144"/>
                </a:cubicBezTo>
                <a:cubicBezTo>
                  <a:pt x="5696028" y="410872"/>
                  <a:pt x="5698536" y="406170"/>
                  <a:pt x="5698616" y="400039"/>
                </a:cubicBezTo>
                <a:cubicBezTo>
                  <a:pt x="5698824" y="393653"/>
                  <a:pt x="5695932" y="388316"/>
                  <a:pt x="5689941" y="384027"/>
                </a:cubicBezTo>
                <a:cubicBezTo>
                  <a:pt x="5683950" y="379739"/>
                  <a:pt x="5673616" y="375927"/>
                  <a:pt x="5658936" y="372591"/>
                </a:cubicBezTo>
                <a:cubicBezTo>
                  <a:pt x="5623587" y="364569"/>
                  <a:pt x="5598519" y="353355"/>
                  <a:pt x="5583732" y="338948"/>
                </a:cubicBezTo>
                <a:cubicBezTo>
                  <a:pt x="5568945" y="324541"/>
                  <a:pt x="5561774" y="304749"/>
                  <a:pt x="5562218" y="279573"/>
                </a:cubicBezTo>
                <a:cubicBezTo>
                  <a:pt x="5563154" y="239966"/>
                  <a:pt x="5578988" y="207789"/>
                  <a:pt x="5609720" y="183042"/>
                </a:cubicBezTo>
                <a:cubicBezTo>
                  <a:pt x="5640453" y="158294"/>
                  <a:pt x="5680466" y="145540"/>
                  <a:pt x="5729762" y="144780"/>
                </a:cubicBezTo>
                <a:close/>
                <a:moveTo>
                  <a:pt x="3929538" y="144780"/>
                </a:moveTo>
                <a:cubicBezTo>
                  <a:pt x="3953303" y="144732"/>
                  <a:pt x="3977401" y="147302"/>
                  <a:pt x="4001833" y="152488"/>
                </a:cubicBezTo>
                <a:cubicBezTo>
                  <a:pt x="4026264" y="157675"/>
                  <a:pt x="4052458" y="165764"/>
                  <a:pt x="4080414" y="176756"/>
                </a:cubicBezTo>
                <a:lnTo>
                  <a:pt x="4036980" y="284148"/>
                </a:lnTo>
                <a:cubicBezTo>
                  <a:pt x="4023931" y="274569"/>
                  <a:pt x="4010406" y="267231"/>
                  <a:pt x="3996404" y="262132"/>
                </a:cubicBezTo>
                <a:cubicBezTo>
                  <a:pt x="3982402" y="257033"/>
                  <a:pt x="3968496" y="254460"/>
                  <a:pt x="3954684" y="254413"/>
                </a:cubicBezTo>
                <a:cubicBezTo>
                  <a:pt x="3944746" y="254413"/>
                  <a:pt x="3937190" y="255937"/>
                  <a:pt x="3932015" y="258987"/>
                </a:cubicBezTo>
                <a:cubicBezTo>
                  <a:pt x="3926840" y="262037"/>
                  <a:pt x="3924236" y="266611"/>
                  <a:pt x="3924204" y="272711"/>
                </a:cubicBezTo>
                <a:cubicBezTo>
                  <a:pt x="3924155" y="278350"/>
                  <a:pt x="3925777" y="282702"/>
                  <a:pt x="3929070" y="285768"/>
                </a:cubicBezTo>
                <a:cubicBezTo>
                  <a:pt x="3932364" y="288833"/>
                  <a:pt x="3937623" y="291089"/>
                  <a:pt x="3944847" y="292534"/>
                </a:cubicBezTo>
                <a:lnTo>
                  <a:pt x="3976832" y="300159"/>
                </a:lnTo>
                <a:cubicBezTo>
                  <a:pt x="4003709" y="306179"/>
                  <a:pt x="4024588" y="317774"/>
                  <a:pt x="4039470" y="334945"/>
                </a:cubicBezTo>
                <a:cubicBezTo>
                  <a:pt x="4054352" y="352116"/>
                  <a:pt x="4061904" y="373051"/>
                  <a:pt x="4062126" y="397751"/>
                </a:cubicBezTo>
                <a:cubicBezTo>
                  <a:pt x="4061254" y="437261"/>
                  <a:pt x="4044912" y="469056"/>
                  <a:pt x="4013100" y="493137"/>
                </a:cubicBezTo>
                <a:cubicBezTo>
                  <a:pt x="3981289" y="517218"/>
                  <a:pt x="3939242" y="529591"/>
                  <a:pt x="3886961" y="530257"/>
                </a:cubicBezTo>
                <a:cubicBezTo>
                  <a:pt x="3866324" y="530320"/>
                  <a:pt x="3845877" y="528290"/>
                  <a:pt x="3825620" y="524166"/>
                </a:cubicBezTo>
                <a:cubicBezTo>
                  <a:pt x="3805364" y="520042"/>
                  <a:pt x="3783393" y="513443"/>
                  <a:pt x="3759707" y="504371"/>
                </a:cubicBezTo>
                <a:cubicBezTo>
                  <a:pt x="3755516" y="502499"/>
                  <a:pt x="3750373" y="500342"/>
                  <a:pt x="3744277" y="497899"/>
                </a:cubicBezTo>
                <a:cubicBezTo>
                  <a:pt x="3738181" y="495457"/>
                  <a:pt x="3731132" y="492538"/>
                  <a:pt x="3723131" y="489144"/>
                </a:cubicBezTo>
                <a:lnTo>
                  <a:pt x="3765803" y="381740"/>
                </a:lnTo>
                <a:cubicBezTo>
                  <a:pt x="3784869" y="394305"/>
                  <a:pt x="3803125" y="403676"/>
                  <a:pt x="3820572" y="409855"/>
                </a:cubicBezTo>
                <a:cubicBezTo>
                  <a:pt x="3838019" y="416034"/>
                  <a:pt x="3854560" y="419116"/>
                  <a:pt x="3870198" y="419100"/>
                </a:cubicBezTo>
                <a:cubicBezTo>
                  <a:pt x="3879040" y="419068"/>
                  <a:pt x="3885930" y="417416"/>
                  <a:pt x="3890867" y="414144"/>
                </a:cubicBezTo>
                <a:cubicBezTo>
                  <a:pt x="3895804" y="410872"/>
                  <a:pt x="3898312" y="406170"/>
                  <a:pt x="3898391" y="400039"/>
                </a:cubicBezTo>
                <a:cubicBezTo>
                  <a:pt x="3898599" y="393653"/>
                  <a:pt x="3895707" y="388316"/>
                  <a:pt x="3889717" y="384027"/>
                </a:cubicBezTo>
                <a:cubicBezTo>
                  <a:pt x="3883726" y="379739"/>
                  <a:pt x="3873391" y="375927"/>
                  <a:pt x="3858711" y="372591"/>
                </a:cubicBezTo>
                <a:cubicBezTo>
                  <a:pt x="3823362" y="364569"/>
                  <a:pt x="3798294" y="353355"/>
                  <a:pt x="3783507" y="338948"/>
                </a:cubicBezTo>
                <a:cubicBezTo>
                  <a:pt x="3768720" y="324541"/>
                  <a:pt x="3761549" y="304749"/>
                  <a:pt x="3761993" y="279573"/>
                </a:cubicBezTo>
                <a:cubicBezTo>
                  <a:pt x="3762930" y="239966"/>
                  <a:pt x="3778764" y="207789"/>
                  <a:pt x="3809496" y="183042"/>
                </a:cubicBezTo>
                <a:cubicBezTo>
                  <a:pt x="3840228" y="158294"/>
                  <a:pt x="3880242" y="145540"/>
                  <a:pt x="3929538" y="144780"/>
                </a:cubicBezTo>
                <a:close/>
                <a:moveTo>
                  <a:pt x="4611577" y="144018"/>
                </a:moveTo>
                <a:cubicBezTo>
                  <a:pt x="4651107" y="144379"/>
                  <a:pt x="4686598" y="152709"/>
                  <a:pt x="4718048" y="169007"/>
                </a:cubicBezTo>
                <a:cubicBezTo>
                  <a:pt x="4749499" y="185305"/>
                  <a:pt x="4774430" y="207403"/>
                  <a:pt x="4792841" y="235303"/>
                </a:cubicBezTo>
                <a:cubicBezTo>
                  <a:pt x="4811253" y="263202"/>
                  <a:pt x="4820665" y="294734"/>
                  <a:pt x="4821078" y="329898"/>
                </a:cubicBezTo>
                <a:cubicBezTo>
                  <a:pt x="4821046" y="334084"/>
                  <a:pt x="4820729" y="339220"/>
                  <a:pt x="4820125" y="345308"/>
                </a:cubicBezTo>
                <a:cubicBezTo>
                  <a:pt x="4819522" y="351397"/>
                  <a:pt x="4818824" y="358436"/>
                  <a:pt x="4818031" y="366427"/>
                </a:cubicBezTo>
                <a:lnTo>
                  <a:pt x="4565809" y="366427"/>
                </a:lnTo>
                <a:cubicBezTo>
                  <a:pt x="4565443" y="368732"/>
                  <a:pt x="4565221" y="370990"/>
                  <a:pt x="4565141" y="373200"/>
                </a:cubicBezTo>
                <a:cubicBezTo>
                  <a:pt x="4565062" y="375410"/>
                  <a:pt x="4565030" y="377477"/>
                  <a:pt x="4565046" y="379401"/>
                </a:cubicBezTo>
                <a:cubicBezTo>
                  <a:pt x="4565189" y="394092"/>
                  <a:pt x="4568717" y="405731"/>
                  <a:pt x="4575630" y="414317"/>
                </a:cubicBezTo>
                <a:cubicBezTo>
                  <a:pt x="4582543" y="422903"/>
                  <a:pt x="4591982" y="427291"/>
                  <a:pt x="4603949" y="427482"/>
                </a:cubicBezTo>
                <a:cubicBezTo>
                  <a:pt x="4613023" y="427545"/>
                  <a:pt x="4620619" y="425129"/>
                  <a:pt x="4626738" y="420231"/>
                </a:cubicBezTo>
                <a:cubicBezTo>
                  <a:pt x="4632856" y="415334"/>
                  <a:pt x="4637973" y="407575"/>
                  <a:pt x="4642089" y="396954"/>
                </a:cubicBezTo>
                <a:lnTo>
                  <a:pt x="4811176" y="396954"/>
                </a:lnTo>
                <a:cubicBezTo>
                  <a:pt x="4804735" y="416515"/>
                  <a:pt x="4798008" y="431922"/>
                  <a:pt x="4790996" y="443174"/>
                </a:cubicBezTo>
                <a:cubicBezTo>
                  <a:pt x="4783983" y="454427"/>
                  <a:pt x="4774210" y="465437"/>
                  <a:pt x="4761675" y="476205"/>
                </a:cubicBezTo>
                <a:cubicBezTo>
                  <a:pt x="4741036" y="494111"/>
                  <a:pt x="4717583" y="507592"/>
                  <a:pt x="4691316" y="516648"/>
                </a:cubicBezTo>
                <a:cubicBezTo>
                  <a:pt x="4665050" y="525705"/>
                  <a:pt x="4636436" y="530241"/>
                  <a:pt x="4605474" y="530257"/>
                </a:cubicBezTo>
                <a:cubicBezTo>
                  <a:pt x="4541249" y="529435"/>
                  <a:pt x="4489887" y="512427"/>
                  <a:pt x="4451389" y="479232"/>
                </a:cubicBezTo>
                <a:cubicBezTo>
                  <a:pt x="4412890" y="446037"/>
                  <a:pt x="4393150" y="401586"/>
                  <a:pt x="4392167" y="345879"/>
                </a:cubicBezTo>
                <a:cubicBezTo>
                  <a:pt x="4392562" y="307164"/>
                  <a:pt x="4402266" y="272673"/>
                  <a:pt x="4421279" y="242406"/>
                </a:cubicBezTo>
                <a:cubicBezTo>
                  <a:pt x="4440293" y="212139"/>
                  <a:pt x="4466250" y="188265"/>
                  <a:pt x="4499149" y="170783"/>
                </a:cubicBezTo>
                <a:cubicBezTo>
                  <a:pt x="4532049" y="153301"/>
                  <a:pt x="4569525" y="144379"/>
                  <a:pt x="4611577" y="144018"/>
                </a:cubicBezTo>
                <a:close/>
                <a:moveTo>
                  <a:pt x="1115902" y="144018"/>
                </a:moveTo>
                <a:cubicBezTo>
                  <a:pt x="1155433" y="144379"/>
                  <a:pt x="1190923" y="152709"/>
                  <a:pt x="1222373" y="169007"/>
                </a:cubicBezTo>
                <a:cubicBezTo>
                  <a:pt x="1253824" y="185305"/>
                  <a:pt x="1278755" y="207403"/>
                  <a:pt x="1297166" y="235303"/>
                </a:cubicBezTo>
                <a:cubicBezTo>
                  <a:pt x="1315578" y="263202"/>
                  <a:pt x="1324990" y="294734"/>
                  <a:pt x="1325403" y="329898"/>
                </a:cubicBezTo>
                <a:cubicBezTo>
                  <a:pt x="1325371" y="334084"/>
                  <a:pt x="1325054" y="339220"/>
                  <a:pt x="1324451" y="345308"/>
                </a:cubicBezTo>
                <a:cubicBezTo>
                  <a:pt x="1323847" y="351397"/>
                  <a:pt x="1323149" y="358436"/>
                  <a:pt x="1322356" y="366427"/>
                </a:cubicBezTo>
                <a:lnTo>
                  <a:pt x="1070134" y="366427"/>
                </a:lnTo>
                <a:cubicBezTo>
                  <a:pt x="1069768" y="368732"/>
                  <a:pt x="1069546" y="370990"/>
                  <a:pt x="1069466" y="373200"/>
                </a:cubicBezTo>
                <a:cubicBezTo>
                  <a:pt x="1069387" y="375410"/>
                  <a:pt x="1069355" y="377477"/>
                  <a:pt x="1069371" y="379401"/>
                </a:cubicBezTo>
                <a:cubicBezTo>
                  <a:pt x="1069514" y="394092"/>
                  <a:pt x="1073042" y="405731"/>
                  <a:pt x="1079955" y="414317"/>
                </a:cubicBezTo>
                <a:cubicBezTo>
                  <a:pt x="1086868" y="422903"/>
                  <a:pt x="1096307" y="427291"/>
                  <a:pt x="1108274" y="427482"/>
                </a:cubicBezTo>
                <a:cubicBezTo>
                  <a:pt x="1117348" y="427545"/>
                  <a:pt x="1124944" y="425129"/>
                  <a:pt x="1131063" y="420231"/>
                </a:cubicBezTo>
                <a:cubicBezTo>
                  <a:pt x="1137181" y="415334"/>
                  <a:pt x="1142298" y="407575"/>
                  <a:pt x="1146414" y="396954"/>
                </a:cubicBezTo>
                <a:lnTo>
                  <a:pt x="1315502" y="396954"/>
                </a:lnTo>
                <a:cubicBezTo>
                  <a:pt x="1309060" y="416515"/>
                  <a:pt x="1302333" y="431922"/>
                  <a:pt x="1295320" y="443174"/>
                </a:cubicBezTo>
                <a:cubicBezTo>
                  <a:pt x="1288308" y="454427"/>
                  <a:pt x="1278535" y="465437"/>
                  <a:pt x="1266001" y="476205"/>
                </a:cubicBezTo>
                <a:cubicBezTo>
                  <a:pt x="1245361" y="494111"/>
                  <a:pt x="1221908" y="507592"/>
                  <a:pt x="1195641" y="516648"/>
                </a:cubicBezTo>
                <a:cubicBezTo>
                  <a:pt x="1169375" y="525705"/>
                  <a:pt x="1140761" y="530241"/>
                  <a:pt x="1109800" y="530257"/>
                </a:cubicBezTo>
                <a:cubicBezTo>
                  <a:pt x="1045574" y="529435"/>
                  <a:pt x="994212" y="512427"/>
                  <a:pt x="955713" y="479232"/>
                </a:cubicBezTo>
                <a:cubicBezTo>
                  <a:pt x="917215" y="446037"/>
                  <a:pt x="897475" y="401586"/>
                  <a:pt x="896492" y="345879"/>
                </a:cubicBezTo>
                <a:cubicBezTo>
                  <a:pt x="896887" y="307164"/>
                  <a:pt x="906591" y="272673"/>
                  <a:pt x="925605" y="242406"/>
                </a:cubicBezTo>
                <a:cubicBezTo>
                  <a:pt x="944618" y="212139"/>
                  <a:pt x="970575" y="188265"/>
                  <a:pt x="1003474" y="170783"/>
                </a:cubicBezTo>
                <a:cubicBezTo>
                  <a:pt x="1036374" y="153301"/>
                  <a:pt x="1073850" y="144379"/>
                  <a:pt x="1115902" y="144018"/>
                </a:cubicBezTo>
                <a:close/>
                <a:moveTo>
                  <a:pt x="4173442" y="44196"/>
                </a:moveTo>
                <a:lnTo>
                  <a:pt x="4349400" y="44196"/>
                </a:lnTo>
                <a:lnTo>
                  <a:pt x="4334160" y="169159"/>
                </a:lnTo>
                <a:lnTo>
                  <a:pt x="4377594" y="164590"/>
                </a:lnTo>
                <a:lnTo>
                  <a:pt x="4360830" y="300895"/>
                </a:lnTo>
                <a:lnTo>
                  <a:pt x="4318158" y="296326"/>
                </a:lnTo>
                <a:lnTo>
                  <a:pt x="4290726" y="520351"/>
                </a:lnTo>
                <a:lnTo>
                  <a:pt x="4114799" y="520351"/>
                </a:lnTo>
                <a:lnTo>
                  <a:pt x="4142217" y="296326"/>
                </a:lnTo>
                <a:lnTo>
                  <a:pt x="4096511" y="300895"/>
                </a:lnTo>
                <a:lnTo>
                  <a:pt x="4114038" y="161544"/>
                </a:lnTo>
                <a:lnTo>
                  <a:pt x="4157449" y="169159"/>
                </a:lnTo>
                <a:close/>
                <a:moveTo>
                  <a:pt x="62449" y="12192"/>
                </a:moveTo>
                <a:lnTo>
                  <a:pt x="396144" y="12192"/>
                </a:lnTo>
                <a:lnTo>
                  <a:pt x="380142" y="144685"/>
                </a:lnTo>
                <a:lnTo>
                  <a:pt x="230028" y="144685"/>
                </a:lnTo>
                <a:lnTo>
                  <a:pt x="223170" y="200406"/>
                </a:lnTo>
                <a:lnTo>
                  <a:pt x="360330" y="200406"/>
                </a:lnTo>
                <a:lnTo>
                  <a:pt x="345090" y="326041"/>
                </a:lnTo>
                <a:lnTo>
                  <a:pt x="207930" y="326041"/>
                </a:lnTo>
                <a:lnTo>
                  <a:pt x="201072" y="384048"/>
                </a:lnTo>
                <a:lnTo>
                  <a:pt x="356520" y="384048"/>
                </a:lnTo>
                <a:lnTo>
                  <a:pt x="339756" y="520351"/>
                </a:lnTo>
                <a:lnTo>
                  <a:pt x="0" y="520351"/>
                </a:lnTo>
                <a:close/>
                <a:moveTo>
                  <a:pt x="3074662" y="0"/>
                </a:moveTo>
                <a:cubicBezTo>
                  <a:pt x="3100699" y="16"/>
                  <a:pt x="3127070" y="3030"/>
                  <a:pt x="3153773" y="9042"/>
                </a:cubicBezTo>
                <a:cubicBezTo>
                  <a:pt x="3180477" y="15055"/>
                  <a:pt x="3206657" y="23971"/>
                  <a:pt x="3232314" y="35790"/>
                </a:cubicBezTo>
                <a:cubicBezTo>
                  <a:pt x="3239929" y="39470"/>
                  <a:pt x="3250596" y="45054"/>
                  <a:pt x="3264312" y="52542"/>
                </a:cubicBezTo>
                <a:lnTo>
                  <a:pt x="3196518" y="187372"/>
                </a:lnTo>
                <a:cubicBezTo>
                  <a:pt x="3180366" y="172794"/>
                  <a:pt x="3162785" y="161550"/>
                  <a:pt x="3143777" y="153642"/>
                </a:cubicBezTo>
                <a:cubicBezTo>
                  <a:pt x="3124769" y="145734"/>
                  <a:pt x="3105285" y="141732"/>
                  <a:pt x="3085324" y="141637"/>
                </a:cubicBezTo>
                <a:cubicBezTo>
                  <a:pt x="3075197" y="141795"/>
                  <a:pt x="3066866" y="144336"/>
                  <a:pt x="3060331" y="149259"/>
                </a:cubicBezTo>
                <a:cubicBezTo>
                  <a:pt x="3053797" y="154181"/>
                  <a:pt x="3050416" y="160533"/>
                  <a:pt x="3050190" y="168315"/>
                </a:cubicBezTo>
                <a:cubicBezTo>
                  <a:pt x="3049607" y="175970"/>
                  <a:pt x="3053083" y="182005"/>
                  <a:pt x="3060617" y="186420"/>
                </a:cubicBezTo>
                <a:cubicBezTo>
                  <a:pt x="3068151" y="190834"/>
                  <a:pt x="3083241" y="195726"/>
                  <a:pt x="3105887" y="201094"/>
                </a:cubicBezTo>
                <a:cubicBezTo>
                  <a:pt x="3123499" y="205683"/>
                  <a:pt x="3139303" y="210797"/>
                  <a:pt x="3153297" y="216435"/>
                </a:cubicBezTo>
                <a:cubicBezTo>
                  <a:pt x="3167292" y="222073"/>
                  <a:pt x="3178906" y="228139"/>
                  <a:pt x="3188141" y="234634"/>
                </a:cubicBezTo>
                <a:cubicBezTo>
                  <a:pt x="3205451" y="246466"/>
                  <a:pt x="3219001" y="262442"/>
                  <a:pt x="3228791" y="282563"/>
                </a:cubicBezTo>
                <a:cubicBezTo>
                  <a:pt x="3238581" y="302685"/>
                  <a:pt x="3243564" y="324569"/>
                  <a:pt x="3243738" y="348216"/>
                </a:cubicBezTo>
                <a:cubicBezTo>
                  <a:pt x="3243273" y="382640"/>
                  <a:pt x="3233202" y="413759"/>
                  <a:pt x="3213524" y="441574"/>
                </a:cubicBezTo>
                <a:cubicBezTo>
                  <a:pt x="3193846" y="469389"/>
                  <a:pt x="3167350" y="491533"/>
                  <a:pt x="3134037" y="508005"/>
                </a:cubicBezTo>
                <a:cubicBezTo>
                  <a:pt x="3100723" y="524477"/>
                  <a:pt x="3063381" y="532910"/>
                  <a:pt x="3022010" y="533305"/>
                </a:cubicBezTo>
                <a:cubicBezTo>
                  <a:pt x="2998036" y="533209"/>
                  <a:pt x="2972681" y="529973"/>
                  <a:pt x="2945945" y="523596"/>
                </a:cubicBezTo>
                <a:cubicBezTo>
                  <a:pt x="2919210" y="517218"/>
                  <a:pt x="2893283" y="508271"/>
                  <a:pt x="2868166" y="496754"/>
                </a:cubicBezTo>
                <a:cubicBezTo>
                  <a:pt x="2862817" y="494120"/>
                  <a:pt x="2856181" y="490820"/>
                  <a:pt x="2848260" y="486854"/>
                </a:cubicBezTo>
                <a:cubicBezTo>
                  <a:pt x="2840338" y="482888"/>
                  <a:pt x="2831226" y="478066"/>
                  <a:pt x="2820923" y="472386"/>
                </a:cubicBezTo>
                <a:lnTo>
                  <a:pt x="2889491" y="335257"/>
                </a:lnTo>
                <a:cubicBezTo>
                  <a:pt x="2905120" y="354108"/>
                  <a:pt x="2924128" y="368813"/>
                  <a:pt x="2946516" y="379374"/>
                </a:cubicBezTo>
                <a:cubicBezTo>
                  <a:pt x="2968904" y="389935"/>
                  <a:pt x="2992292" y="395303"/>
                  <a:pt x="3016679" y="395478"/>
                </a:cubicBezTo>
                <a:cubicBezTo>
                  <a:pt x="3029789" y="395382"/>
                  <a:pt x="3040151" y="392714"/>
                  <a:pt x="3047764" y="387474"/>
                </a:cubicBezTo>
                <a:cubicBezTo>
                  <a:pt x="3055378" y="382233"/>
                  <a:pt x="3059267" y="374991"/>
                  <a:pt x="3059429" y="365748"/>
                </a:cubicBezTo>
                <a:cubicBezTo>
                  <a:pt x="3059520" y="357061"/>
                  <a:pt x="3055696" y="349852"/>
                  <a:pt x="3047955" y="344118"/>
                </a:cubicBezTo>
                <a:cubicBezTo>
                  <a:pt x="3040215" y="338385"/>
                  <a:pt x="3028012" y="333653"/>
                  <a:pt x="3011348" y="329921"/>
                </a:cubicBezTo>
                <a:cubicBezTo>
                  <a:pt x="2994148" y="326586"/>
                  <a:pt x="2979995" y="323155"/>
                  <a:pt x="2968888" y="319630"/>
                </a:cubicBezTo>
                <a:cubicBezTo>
                  <a:pt x="2957782" y="316104"/>
                  <a:pt x="2947817" y="311912"/>
                  <a:pt x="2938996" y="307052"/>
                </a:cubicBezTo>
                <a:cubicBezTo>
                  <a:pt x="2914957" y="295173"/>
                  <a:pt x="2896774" y="278720"/>
                  <a:pt x="2884445" y="257694"/>
                </a:cubicBezTo>
                <a:cubicBezTo>
                  <a:pt x="2872117" y="236667"/>
                  <a:pt x="2865929" y="211448"/>
                  <a:pt x="2865881" y="182036"/>
                </a:cubicBezTo>
                <a:cubicBezTo>
                  <a:pt x="2866313" y="147892"/>
                  <a:pt x="2875774" y="117151"/>
                  <a:pt x="2894262" y="89811"/>
                </a:cubicBezTo>
                <a:cubicBezTo>
                  <a:pt x="2912750" y="62472"/>
                  <a:pt x="2937676" y="40761"/>
                  <a:pt x="2969038" y="24679"/>
                </a:cubicBezTo>
                <a:cubicBezTo>
                  <a:pt x="3000401" y="8597"/>
                  <a:pt x="3035608" y="371"/>
                  <a:pt x="30746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6200" dist="381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3F6D47-C12D-4BDD-9646-D9354788D6D6}"/>
              </a:ext>
            </a:extLst>
          </p:cNvPr>
          <p:cNvSpPr txBox="1"/>
          <p:nvPr userDrawn="1"/>
        </p:nvSpPr>
        <p:spPr>
          <a:xfrm>
            <a:off x="46246" y="6301273"/>
            <a:ext cx="60945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bg1"/>
                </a:solidFill>
              </a:rPr>
              <a:t>November 2021 BOD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481A50D-EC17-4BEA-B566-A8382D784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51180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4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Q Inf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3237471" y="0"/>
            <a:ext cx="895453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4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8B93D56-1E2F-4C86-A084-3AF277DC8874}"/>
              </a:ext>
            </a:extLst>
          </p:cNvPr>
          <p:cNvSpPr txBox="1">
            <a:spLocks/>
          </p:cNvSpPr>
          <p:nvPr userDrawn="1"/>
        </p:nvSpPr>
        <p:spPr>
          <a:xfrm>
            <a:off x="4171603" y="2249291"/>
            <a:ext cx="5452958" cy="2359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70C3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5400">
                <a:solidFill>
                  <a:schemeClr val="bg1"/>
                </a:solidFill>
              </a:rPr>
              <a:t>Thank you.</a:t>
            </a:r>
          </a:p>
          <a:p>
            <a:pPr>
              <a:spcBef>
                <a:spcPts val="1800"/>
              </a:spcBef>
            </a:pPr>
            <a:r>
              <a:rPr lang="en-US" sz="3600" b="0">
                <a:solidFill>
                  <a:schemeClr val="bg1"/>
                </a:solidFill>
                <a:latin typeface="+mn-lt"/>
              </a:rPr>
              <a:t>For more information visit us at enersys.com</a:t>
            </a:r>
          </a:p>
        </p:txBody>
      </p:sp>
      <p:pic>
        <p:nvPicPr>
          <p:cNvPr id="28" name="EnerSys Logo" descr="Shape&#10;&#10;Description automatically generated with low confidence">
            <a:extLst>
              <a:ext uri="{FF2B5EF4-FFF2-40B4-BE49-F238E27FC236}">
                <a16:creationId xmlns:a16="http://schemas.microsoft.com/office/drawing/2014/main" id="{564F6582-F4FA-4A43-88AC-0DEF70966F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95" y="2900723"/>
            <a:ext cx="1706829" cy="1056554"/>
          </a:xfrm>
          <a:prstGeom prst="rect">
            <a:avLst/>
          </a:prstGeom>
        </p:spPr>
      </p:pic>
      <p:grpSp>
        <p:nvGrpSpPr>
          <p:cNvPr id="29" name="HQ Info">
            <a:extLst>
              <a:ext uri="{FF2B5EF4-FFF2-40B4-BE49-F238E27FC236}">
                <a16:creationId xmlns:a16="http://schemas.microsoft.com/office/drawing/2014/main" id="{27CFF9B2-002E-451E-A565-592A5532D8AB}"/>
              </a:ext>
            </a:extLst>
          </p:cNvPr>
          <p:cNvGrpSpPr/>
          <p:nvPr userDrawn="1"/>
        </p:nvGrpSpPr>
        <p:grpSpPr>
          <a:xfrm>
            <a:off x="5240800" y="5497321"/>
            <a:ext cx="5849872" cy="800219"/>
            <a:chOff x="5103580" y="4545231"/>
            <a:chExt cx="5849872" cy="800219"/>
          </a:xfrm>
        </p:grpSpPr>
        <p:sp>
          <p:nvSpPr>
            <p:cNvPr id="30" name="EnerSys Global">
              <a:extLst>
                <a:ext uri="{FF2B5EF4-FFF2-40B4-BE49-F238E27FC236}">
                  <a16:creationId xmlns:a16="http://schemas.microsoft.com/office/drawing/2014/main" id="{0FB96FF1-37F6-4B2A-BAEB-5A51D4EDFF8C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5103580" y="4545231"/>
              <a:ext cx="2244525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i="0" u="none" strike="noStrike" kern="1200" cap="none" spc="0" normalizeH="0" baseline="0" noProof="0">
                  <a:ln>
                    <a:noFill/>
                  </a:ln>
                  <a:solidFill>
                    <a:srgbClr val="D02030"/>
                  </a:solidFill>
                  <a:effectLst/>
                  <a:uLnTx/>
                  <a:uFillTx/>
                  <a:latin typeface="Arial Black"/>
                  <a:ea typeface="ＭＳ Ｐゴシック" charset="0"/>
                  <a:cs typeface="+mn-cs"/>
                </a:rPr>
                <a:t>EnerSys Global Headquarters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2366 Bernville Road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Reading, PA 19605 | USA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8925" algn="l"/>
                </a:tabLst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Tel: 	+1 610 208 1991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8925" algn="l"/>
                </a:tabLst>
                <a:defRPr/>
              </a:pPr>
              <a:r>
                <a:rPr lang="en-GB" sz="900">
                  <a:solidFill>
                    <a:prstClr val="white"/>
                  </a:solidFill>
                  <a:latin typeface="Arial"/>
                </a:rPr>
                <a:t>	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+1 800 538 3627</a:t>
              </a:r>
            </a:p>
          </p:txBody>
        </p:sp>
        <p:sp>
          <p:nvSpPr>
            <p:cNvPr id="31" name="EnerSys EMEA">
              <a:extLst>
                <a:ext uri="{FF2B5EF4-FFF2-40B4-BE49-F238E27FC236}">
                  <a16:creationId xmlns:a16="http://schemas.microsoft.com/office/drawing/2014/main" id="{D7EEC57E-8DAE-4EB6-BD23-B22F4CCBFE42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577912" y="4545231"/>
              <a:ext cx="13773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02030"/>
                  </a:solidFill>
                  <a:effectLst/>
                  <a:uLnTx/>
                  <a:uFillTx/>
                  <a:latin typeface="Arial Black"/>
                  <a:ea typeface="ＭＳ Ｐゴシック" charset="0"/>
                  <a:cs typeface="+mn-cs"/>
                </a:rPr>
                <a:t>EnerSys EMEA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EH Europe GmbH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Baarerstrasse 18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6300 Zug | Switzerland</a:t>
              </a:r>
            </a:p>
            <a:p>
              <a:pPr>
                <a:tabLst>
                  <a:tab pos="288925" algn="l"/>
                </a:tabLst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Tel: 	+41 44 215 74 10</a:t>
              </a:r>
            </a:p>
          </p:txBody>
        </p:sp>
        <p:sp>
          <p:nvSpPr>
            <p:cNvPr id="32" name="EnerSys APAC">
              <a:extLst>
                <a:ext uri="{FF2B5EF4-FFF2-40B4-BE49-F238E27FC236}">
                  <a16:creationId xmlns:a16="http://schemas.microsoft.com/office/drawing/2014/main" id="{66F8E862-46D9-40B4-8F81-17C3D7CC238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9185019" y="4545231"/>
              <a:ext cx="1768433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D02030"/>
                  </a:solidFill>
                  <a:effectLst/>
                  <a:uLnTx/>
                  <a:uFillTx/>
                  <a:latin typeface="Arial Black"/>
                  <a:ea typeface="ＭＳ Ｐゴシック" charset="0"/>
                  <a:cs typeface="+mn-cs"/>
                </a:rPr>
                <a:t>EnerSys APAC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152 Beach Road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Gateway East Building #11- 03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Singapore | 189721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88925" algn="l"/>
                </a:tabLst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Tel: 	+65 6508 1780</a:t>
              </a:r>
            </a:p>
          </p:txBody>
        </p:sp>
      </p:grpSp>
      <p:sp>
        <p:nvSpPr>
          <p:cNvPr id="33" name="Copyright 2021">
            <a:extLst>
              <a:ext uri="{FF2B5EF4-FFF2-40B4-BE49-F238E27FC236}">
                <a16:creationId xmlns:a16="http://schemas.microsoft.com/office/drawing/2014/main" id="{41DA0531-D8C1-423C-BB39-0DF67F7E6B93}"/>
              </a:ext>
            </a:extLst>
          </p:cNvPr>
          <p:cNvSpPr txBox="1"/>
          <p:nvPr userDrawn="1"/>
        </p:nvSpPr>
        <p:spPr>
          <a:xfrm>
            <a:off x="5240800" y="6620256"/>
            <a:ext cx="6600568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Trademarks and logos are property of EnerSys and its affiliates unless otherwise noted. Subject to revisions without prior notice. E.&amp;O.E.</a:t>
            </a:r>
          </a:p>
        </p:txBody>
      </p:sp>
      <p:pic>
        <p:nvPicPr>
          <p:cNvPr id="34" name="LinkedIn Link">
            <a:hlinkClick r:id="rId3"/>
            <a:extLst>
              <a:ext uri="{FF2B5EF4-FFF2-40B4-BE49-F238E27FC236}">
                <a16:creationId xmlns:a16="http://schemas.microsoft.com/office/drawing/2014/main" id="{28837A40-47EE-4BD1-8E42-AC0103311F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8457" y="269184"/>
            <a:ext cx="411480" cy="411480"/>
          </a:xfrm>
          <a:prstGeom prst="rect">
            <a:avLst/>
          </a:prstGeom>
        </p:spPr>
      </p:pic>
      <p:pic>
        <p:nvPicPr>
          <p:cNvPr id="35" name="YouTube Link">
            <a:hlinkClick r:id="rId6"/>
            <a:extLst>
              <a:ext uri="{FF2B5EF4-FFF2-40B4-BE49-F238E27FC236}">
                <a16:creationId xmlns:a16="http://schemas.microsoft.com/office/drawing/2014/main" id="{FDD04DCD-9389-47F6-B294-B6A7CED045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27300" y="269184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4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AFF7A-47D9-40B3-957E-9D03B038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53DB3C-D503-4B14-8106-9C28A2971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42900"/>
            <a:ext cx="11582398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1D9415-2FF3-4D4F-AAFF-39932D551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6FC5A4-4491-4188-B47E-6CD7893D82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79484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2900"/>
            <a:ext cx="11582399" cy="533401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53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11582398" cy="419100"/>
          </a:xfrm>
        </p:spPr>
        <p:txBody>
          <a:bodyPr>
            <a:noAutofit/>
          </a:bodyPr>
          <a:lstStyle>
            <a:lvl1pPr marL="0" indent="0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74831998-E2BF-41A4-8E26-9E5E77159C70}"/>
              </a:ext>
            </a:extLst>
          </p:cNvPr>
          <p:cNvGrpSpPr/>
          <p:nvPr userDrawn="1"/>
        </p:nvGrpSpPr>
        <p:grpSpPr>
          <a:xfrm>
            <a:off x="0" y="5082988"/>
            <a:ext cx="12192000" cy="1775012"/>
            <a:chOff x="0" y="5064319"/>
            <a:chExt cx="12188952" cy="1790760"/>
          </a:xfrm>
          <a:solidFill>
            <a:schemeClr val="accent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47B23FC-12F4-4734-9EE7-97DC97494D4C}"/>
                </a:ext>
              </a:extLst>
            </p:cNvPr>
            <p:cNvSpPr/>
            <p:nvPr/>
          </p:nvSpPr>
          <p:spPr>
            <a:xfrm>
              <a:off x="1524" y="5147668"/>
              <a:ext cx="12185904" cy="1619353"/>
            </a:xfrm>
            <a:custGeom>
              <a:avLst/>
              <a:gdLst>
                <a:gd name="connsiteX0" fmla="*/ 9144254 w 12185904"/>
                <a:gd name="connsiteY0" fmla="*/ 866304 h 1619353"/>
                <a:gd name="connsiteX1" fmla="*/ 8924725 w 12185904"/>
                <a:gd name="connsiteY1" fmla="*/ 921663 h 1619353"/>
                <a:gd name="connsiteX2" fmla="*/ 6863396 w 12185904"/>
                <a:gd name="connsiteY2" fmla="*/ 1158078 h 1619353"/>
                <a:gd name="connsiteX3" fmla="*/ 0 w 12185904"/>
                <a:gd name="connsiteY3" fmla="*/ 898300 h 1619353"/>
                <a:gd name="connsiteX4" fmla="*/ 0 w 12185904"/>
                <a:gd name="connsiteY4" fmla="*/ 1619353 h 1619353"/>
                <a:gd name="connsiteX5" fmla="*/ 12185905 w 12185904"/>
                <a:gd name="connsiteY5" fmla="*/ 1619353 h 1619353"/>
                <a:gd name="connsiteX6" fmla="*/ 12185905 w 12185904"/>
                <a:gd name="connsiteY6" fmla="*/ 0 h 1619353"/>
                <a:gd name="connsiteX7" fmla="*/ 9144254 w 12185904"/>
                <a:gd name="connsiteY7" fmla="*/ 866304 h 1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5904" h="1619353">
                  <a:moveTo>
                    <a:pt x="9144254" y="866304"/>
                  </a:moveTo>
                  <a:cubicBezTo>
                    <a:pt x="9070865" y="885181"/>
                    <a:pt x="8997694" y="903633"/>
                    <a:pt x="8924725" y="921663"/>
                  </a:cubicBezTo>
                  <a:cubicBezTo>
                    <a:pt x="8288234" y="1010540"/>
                    <a:pt x="7591559" y="1093705"/>
                    <a:pt x="6863396" y="1158078"/>
                  </a:cubicBezTo>
                  <a:cubicBezTo>
                    <a:pt x="2527557" y="1541522"/>
                    <a:pt x="0" y="898300"/>
                    <a:pt x="0" y="898300"/>
                  </a:cubicBezTo>
                  <a:lnTo>
                    <a:pt x="0" y="1619353"/>
                  </a:lnTo>
                  <a:lnTo>
                    <a:pt x="12185905" y="1619353"/>
                  </a:lnTo>
                  <a:lnTo>
                    <a:pt x="12185905" y="0"/>
                  </a:lnTo>
                  <a:cubicBezTo>
                    <a:pt x="12185905" y="0"/>
                    <a:pt x="11902512" y="155409"/>
                    <a:pt x="9144254" y="866304"/>
                  </a:cubicBezTo>
                  <a:close/>
                </a:path>
              </a:pathLst>
            </a:custGeom>
            <a:solidFill>
              <a:srgbClr val="FFFFFF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89886E9-7F28-4A83-B339-B2828BEE5346}"/>
                </a:ext>
              </a:extLst>
            </p:cNvPr>
            <p:cNvSpPr/>
            <p:nvPr/>
          </p:nvSpPr>
          <p:spPr>
            <a:xfrm>
              <a:off x="4239597" y="5235726"/>
              <a:ext cx="7949355" cy="1619353"/>
            </a:xfrm>
            <a:custGeom>
              <a:avLst/>
              <a:gdLst>
                <a:gd name="connsiteX0" fmla="*/ 4907704 w 7949355"/>
                <a:gd name="connsiteY0" fmla="*/ 866304 h 1619353"/>
                <a:gd name="connsiteX1" fmla="*/ 7949355 w 7949355"/>
                <a:gd name="connsiteY1" fmla="*/ 0 h 1619353"/>
                <a:gd name="connsiteX2" fmla="*/ 7949355 w 7949355"/>
                <a:gd name="connsiteY2" fmla="*/ 1619353 h 1619353"/>
                <a:gd name="connsiteX3" fmla="*/ 0 w 7949355"/>
                <a:gd name="connsiteY3" fmla="*/ 1619353 h 1619353"/>
                <a:gd name="connsiteX4" fmla="*/ 4907704 w 7949355"/>
                <a:gd name="connsiteY4" fmla="*/ 866304 h 1619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355" h="1619353">
                  <a:moveTo>
                    <a:pt x="4907704" y="866304"/>
                  </a:moveTo>
                  <a:cubicBezTo>
                    <a:pt x="7665962" y="155282"/>
                    <a:pt x="7949355" y="0"/>
                    <a:pt x="7949355" y="0"/>
                  </a:cubicBezTo>
                  <a:lnTo>
                    <a:pt x="7949355" y="1619353"/>
                  </a:lnTo>
                  <a:lnTo>
                    <a:pt x="0" y="1619353"/>
                  </a:lnTo>
                  <a:cubicBezTo>
                    <a:pt x="0" y="1619353"/>
                    <a:pt x="2345865" y="1526539"/>
                    <a:pt x="4907704" y="866304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4EC00F8-E300-4EBE-AEFA-11FCD98B8AFA}"/>
                </a:ext>
              </a:extLst>
            </p:cNvPr>
            <p:cNvSpPr/>
            <p:nvPr/>
          </p:nvSpPr>
          <p:spPr>
            <a:xfrm>
              <a:off x="0" y="5578541"/>
              <a:ext cx="12185904" cy="1276538"/>
            </a:xfrm>
            <a:custGeom>
              <a:avLst/>
              <a:gdLst>
                <a:gd name="connsiteX0" fmla="*/ 0 w 12185904"/>
                <a:gd name="connsiteY0" fmla="*/ 555740 h 1276538"/>
                <a:gd name="connsiteX1" fmla="*/ 6863396 w 12185904"/>
                <a:gd name="connsiteY1" fmla="*/ 815517 h 1276538"/>
                <a:gd name="connsiteX2" fmla="*/ 12185905 w 12185904"/>
                <a:gd name="connsiteY2" fmla="*/ 0 h 1276538"/>
                <a:gd name="connsiteX3" fmla="*/ 12185905 w 12185904"/>
                <a:gd name="connsiteY3" fmla="*/ 1276539 h 1276538"/>
                <a:gd name="connsiteX4" fmla="*/ 0 w 12185904"/>
                <a:gd name="connsiteY4" fmla="*/ 1276539 h 1276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5904" h="1276538">
                  <a:moveTo>
                    <a:pt x="0" y="555740"/>
                  </a:moveTo>
                  <a:cubicBezTo>
                    <a:pt x="0" y="555740"/>
                    <a:pt x="2527557" y="1198961"/>
                    <a:pt x="6863396" y="815517"/>
                  </a:cubicBezTo>
                  <a:cubicBezTo>
                    <a:pt x="9766651" y="558660"/>
                    <a:pt x="12185905" y="0"/>
                    <a:pt x="12185905" y="0"/>
                  </a:cubicBezTo>
                  <a:lnTo>
                    <a:pt x="12185905" y="1276539"/>
                  </a:lnTo>
                  <a:lnTo>
                    <a:pt x="0" y="1276539"/>
                  </a:lnTo>
                  <a:close/>
                </a:path>
              </a:pathLst>
            </a:custGeom>
            <a:solidFill>
              <a:srgbClr val="C70C30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AAA7DC-33CE-4A12-9AD4-3572441D8C5E}"/>
                </a:ext>
              </a:extLst>
            </p:cNvPr>
            <p:cNvSpPr/>
            <p:nvPr/>
          </p:nvSpPr>
          <p:spPr>
            <a:xfrm>
              <a:off x="4239597" y="5578287"/>
              <a:ext cx="7949355" cy="1276792"/>
            </a:xfrm>
            <a:custGeom>
              <a:avLst/>
              <a:gdLst>
                <a:gd name="connsiteX0" fmla="*/ 0 w 7949355"/>
                <a:gd name="connsiteY0" fmla="*/ 1276793 h 1276792"/>
                <a:gd name="connsiteX1" fmla="*/ 7949355 w 7949355"/>
                <a:gd name="connsiteY1" fmla="*/ 1276793 h 1276792"/>
                <a:gd name="connsiteX2" fmla="*/ 7949355 w 7949355"/>
                <a:gd name="connsiteY2" fmla="*/ 0 h 1276792"/>
                <a:gd name="connsiteX3" fmla="*/ 4688175 w 7949355"/>
                <a:gd name="connsiteY3" fmla="*/ 579102 h 1276792"/>
                <a:gd name="connsiteX4" fmla="*/ 0 w 7949355"/>
                <a:gd name="connsiteY4" fmla="*/ 1276793 h 127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9355" h="1276792">
                  <a:moveTo>
                    <a:pt x="0" y="1276793"/>
                  </a:moveTo>
                  <a:lnTo>
                    <a:pt x="7949355" y="1276793"/>
                  </a:lnTo>
                  <a:lnTo>
                    <a:pt x="7949355" y="0"/>
                  </a:lnTo>
                  <a:cubicBezTo>
                    <a:pt x="7949355" y="0"/>
                    <a:pt x="6590795" y="313739"/>
                    <a:pt x="4688175" y="579102"/>
                  </a:cubicBezTo>
                  <a:cubicBezTo>
                    <a:pt x="2213437" y="1189185"/>
                    <a:pt x="0" y="1276793"/>
                    <a:pt x="0" y="1276793"/>
                  </a:cubicBezTo>
                  <a:close/>
                </a:path>
              </a:pathLst>
            </a:custGeom>
            <a:solidFill>
              <a:schemeClr val="tx1"/>
            </a:solidFill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5AAC8D-AA54-4036-B537-3409E148142B}"/>
                </a:ext>
              </a:extLst>
            </p:cNvPr>
            <p:cNvSpPr/>
            <p:nvPr/>
          </p:nvSpPr>
          <p:spPr>
            <a:xfrm>
              <a:off x="1524" y="5064319"/>
              <a:ext cx="12185904" cy="1790760"/>
            </a:xfrm>
            <a:custGeom>
              <a:avLst/>
              <a:gdLst>
                <a:gd name="connsiteX0" fmla="*/ 0 w 12185904"/>
                <a:gd name="connsiteY0" fmla="*/ 0 h 1790760"/>
                <a:gd name="connsiteX1" fmla="*/ 12185905 w 12185904"/>
                <a:gd name="connsiteY1" fmla="*/ 0 h 1790760"/>
                <a:gd name="connsiteX2" fmla="*/ 12185905 w 12185904"/>
                <a:gd name="connsiteY2" fmla="*/ 1790760 h 1790760"/>
                <a:gd name="connsiteX3" fmla="*/ 0 w 12185904"/>
                <a:gd name="connsiteY3" fmla="*/ 1790760 h 179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85904" h="1790760">
                  <a:moveTo>
                    <a:pt x="0" y="0"/>
                  </a:moveTo>
                  <a:lnTo>
                    <a:pt x="12185905" y="0"/>
                  </a:lnTo>
                  <a:lnTo>
                    <a:pt x="12185905" y="1790760"/>
                  </a:lnTo>
                  <a:lnTo>
                    <a:pt x="0" y="1790760"/>
                  </a:lnTo>
                  <a:close/>
                </a:path>
              </a:pathLst>
            </a:custGeom>
            <a:noFill/>
            <a:ln w="1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9DC7BA5-BC40-488B-BC91-8469DC66F765}"/>
              </a:ext>
            </a:extLst>
          </p:cNvPr>
          <p:cNvSpPr txBox="1"/>
          <p:nvPr userDrawn="1"/>
        </p:nvSpPr>
        <p:spPr>
          <a:xfrm>
            <a:off x="0" y="6513692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en-US" sz="700" i="1">
              <a:solidFill>
                <a:schemeClr val="bg1"/>
              </a:solidFill>
            </a:endParaRPr>
          </a:p>
          <a:p>
            <a:pPr algn="l"/>
            <a:r>
              <a:rPr lang="en-US" sz="700" i="1">
                <a:solidFill>
                  <a:schemeClr val="bg1"/>
                </a:solidFill>
              </a:rPr>
              <a:t>© 2022 EnerSys. All Rights Reserved.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C20D3-B546-4539-864A-584CD462A1AC}"/>
              </a:ext>
            </a:extLst>
          </p:cNvPr>
          <p:cNvSpPr txBox="1"/>
          <p:nvPr userDrawn="1"/>
        </p:nvSpPr>
        <p:spPr>
          <a:xfrm>
            <a:off x="11654629" y="6549111"/>
            <a:ext cx="4651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B93F4B3-8110-4B37-A484-7CF772B7F058}" type="slidenum">
              <a:rPr lang="en-US" sz="1000">
                <a:solidFill>
                  <a:schemeClr val="bg1"/>
                </a:solidFill>
              </a:r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43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3C3B8DD-07E6-4EF0-8B03-BFE996AF18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2924" y="8626"/>
            <a:ext cx="7909077" cy="6858000"/>
          </a:xfrm>
          <a:custGeom>
            <a:avLst/>
            <a:gdLst>
              <a:gd name="connsiteX0" fmla="*/ 0 w 7909077"/>
              <a:gd name="connsiteY0" fmla="*/ 0 h 6858000"/>
              <a:gd name="connsiteX1" fmla="*/ 7909077 w 7909077"/>
              <a:gd name="connsiteY1" fmla="*/ 0 h 6858000"/>
              <a:gd name="connsiteX2" fmla="*/ 7909077 w 7909077"/>
              <a:gd name="connsiteY2" fmla="*/ 6858000 h 6858000"/>
              <a:gd name="connsiteX3" fmla="*/ 280798 w 7909077"/>
              <a:gd name="connsiteY3" fmla="*/ 6858000 h 6858000"/>
              <a:gd name="connsiteX4" fmla="*/ 340361 w 7909077"/>
              <a:gd name="connsiteY4" fmla="*/ 6465952 h 6858000"/>
              <a:gd name="connsiteX5" fmla="*/ 343836 w 7909077"/>
              <a:gd name="connsiteY5" fmla="*/ 6436191 h 6858000"/>
              <a:gd name="connsiteX6" fmla="*/ 398083 w 7909077"/>
              <a:gd name="connsiteY6" fmla="*/ 5988068 h 6858000"/>
              <a:gd name="connsiteX7" fmla="*/ 404452 w 7909077"/>
              <a:gd name="connsiteY7" fmla="*/ 5916997 h 6858000"/>
              <a:gd name="connsiteX8" fmla="*/ 408088 w 7909077"/>
              <a:gd name="connsiteY8" fmla="*/ 5885851 h 6858000"/>
              <a:gd name="connsiteX9" fmla="*/ 416182 w 7909077"/>
              <a:gd name="connsiteY9" fmla="*/ 5786089 h 6858000"/>
              <a:gd name="connsiteX10" fmla="*/ 441964 w 7909077"/>
              <a:gd name="connsiteY10" fmla="*/ 5498358 h 6858000"/>
              <a:gd name="connsiteX11" fmla="*/ 448494 w 7909077"/>
              <a:gd name="connsiteY11" fmla="*/ 5387820 h 6858000"/>
              <a:gd name="connsiteX12" fmla="*/ 454136 w 7909077"/>
              <a:gd name="connsiteY12" fmla="*/ 5318276 h 6858000"/>
              <a:gd name="connsiteX13" fmla="*/ 455302 w 7909077"/>
              <a:gd name="connsiteY13" fmla="*/ 5303903 h 6858000"/>
              <a:gd name="connsiteX14" fmla="*/ 457806 w 7909077"/>
              <a:gd name="connsiteY14" fmla="*/ 5249155 h 6858000"/>
              <a:gd name="connsiteX15" fmla="*/ 461643 w 7909077"/>
              <a:gd name="connsiteY15" fmla="*/ 5165232 h 6858000"/>
              <a:gd name="connsiteX16" fmla="*/ 471540 w 7909077"/>
              <a:gd name="connsiteY16" fmla="*/ 4997701 h 6858000"/>
              <a:gd name="connsiteX17" fmla="*/ 475507 w 7909077"/>
              <a:gd name="connsiteY17" fmla="*/ 4862044 h 6858000"/>
              <a:gd name="connsiteX18" fmla="*/ 481972 w 7909077"/>
              <a:gd name="connsiteY18" fmla="*/ 4720654 h 6858000"/>
              <a:gd name="connsiteX19" fmla="*/ 482857 w 7909077"/>
              <a:gd name="connsiteY19" fmla="*/ 4635719 h 6858000"/>
              <a:gd name="connsiteX20" fmla="*/ 483264 w 7909077"/>
              <a:gd name="connsiteY20" fmla="*/ 4596749 h 6858000"/>
              <a:gd name="connsiteX21" fmla="*/ 486474 w 7909077"/>
              <a:gd name="connsiteY21" fmla="*/ 4486974 h 6858000"/>
              <a:gd name="connsiteX22" fmla="*/ 486457 w 7909077"/>
              <a:gd name="connsiteY22" fmla="*/ 4290561 h 6858000"/>
              <a:gd name="connsiteX23" fmla="*/ 488062 w 7909077"/>
              <a:gd name="connsiteY23" fmla="*/ 4136645 h 6858000"/>
              <a:gd name="connsiteX24" fmla="*/ 488062 w 7909077"/>
              <a:gd name="connsiteY24" fmla="*/ 4136644 h 6858000"/>
              <a:gd name="connsiteX25" fmla="*/ 486444 w 7909077"/>
              <a:gd name="connsiteY25" fmla="*/ 4140063 h 6858000"/>
              <a:gd name="connsiteX26" fmla="*/ 486430 w 7909077"/>
              <a:gd name="connsiteY26" fmla="*/ 3967055 h 6858000"/>
              <a:gd name="connsiteX27" fmla="*/ 393065 w 7909077"/>
              <a:gd name="connsiteY27" fmla="*/ 2360930 h 6858000"/>
              <a:gd name="connsiteX28" fmla="*/ 9017 w 7909077"/>
              <a:gd name="connsiteY28" fmla="*/ 368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09077" h="6858000">
                <a:moveTo>
                  <a:pt x="0" y="0"/>
                </a:moveTo>
                <a:lnTo>
                  <a:pt x="7909077" y="0"/>
                </a:lnTo>
                <a:lnTo>
                  <a:pt x="7909077" y="6858000"/>
                </a:lnTo>
                <a:lnTo>
                  <a:pt x="280798" y="6858000"/>
                </a:lnTo>
                <a:lnTo>
                  <a:pt x="340361" y="6465952"/>
                </a:lnTo>
                <a:lnTo>
                  <a:pt x="343836" y="6436191"/>
                </a:lnTo>
                <a:lnTo>
                  <a:pt x="398083" y="5988068"/>
                </a:lnTo>
                <a:lnTo>
                  <a:pt x="404452" y="5916997"/>
                </a:lnTo>
                <a:lnTo>
                  <a:pt x="408088" y="5885851"/>
                </a:lnTo>
                <a:lnTo>
                  <a:pt x="416182" y="5786089"/>
                </a:lnTo>
                <a:lnTo>
                  <a:pt x="441964" y="5498358"/>
                </a:lnTo>
                <a:lnTo>
                  <a:pt x="448494" y="5387820"/>
                </a:lnTo>
                <a:lnTo>
                  <a:pt x="454136" y="5318276"/>
                </a:lnTo>
                <a:lnTo>
                  <a:pt x="455302" y="5303903"/>
                </a:lnTo>
                <a:lnTo>
                  <a:pt x="457806" y="5249155"/>
                </a:lnTo>
                <a:lnTo>
                  <a:pt x="461643" y="5165232"/>
                </a:lnTo>
                <a:lnTo>
                  <a:pt x="471540" y="4997701"/>
                </a:lnTo>
                <a:lnTo>
                  <a:pt x="475507" y="4862044"/>
                </a:lnTo>
                <a:lnTo>
                  <a:pt x="481972" y="4720654"/>
                </a:lnTo>
                <a:lnTo>
                  <a:pt x="482857" y="4635719"/>
                </a:lnTo>
                <a:lnTo>
                  <a:pt x="483264" y="4596749"/>
                </a:lnTo>
                <a:lnTo>
                  <a:pt x="486474" y="4486974"/>
                </a:lnTo>
                <a:lnTo>
                  <a:pt x="486457" y="4290561"/>
                </a:lnTo>
                <a:lnTo>
                  <a:pt x="488062" y="4136645"/>
                </a:lnTo>
                <a:lnTo>
                  <a:pt x="488062" y="4136644"/>
                </a:lnTo>
                <a:lnTo>
                  <a:pt x="486444" y="4140063"/>
                </a:lnTo>
                <a:lnTo>
                  <a:pt x="486430" y="3967055"/>
                </a:lnTo>
                <a:cubicBezTo>
                  <a:pt x="478784" y="3442833"/>
                  <a:pt x="448167" y="2906141"/>
                  <a:pt x="393065" y="2360930"/>
                </a:cubicBezTo>
                <a:cubicBezTo>
                  <a:pt x="314820" y="1578826"/>
                  <a:pt x="186550" y="802532"/>
                  <a:pt x="9017" y="36830"/>
                </a:cubicBezTo>
                <a:close/>
              </a:path>
            </a:pathLst>
          </a:custGeom>
        </p:spPr>
        <p:txBody>
          <a:bodyPr wrap="square" tIns="91440" bIns="91440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208707-0BED-4AC8-989A-B6E1ADB00B42}"/>
              </a:ext>
            </a:extLst>
          </p:cNvPr>
          <p:cNvSpPr/>
          <p:nvPr userDrawn="1"/>
        </p:nvSpPr>
        <p:spPr>
          <a:xfrm>
            <a:off x="0" y="1"/>
            <a:ext cx="422656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5438635-E257-40B8-A8A4-2C1E2E9D0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B3EE90-45CB-4313-8AAB-6139F6F0411F}"/>
              </a:ext>
            </a:extLst>
          </p:cNvPr>
          <p:cNvGrpSpPr/>
          <p:nvPr userDrawn="1"/>
        </p:nvGrpSpPr>
        <p:grpSpPr>
          <a:xfrm>
            <a:off x="2315186" y="0"/>
            <a:ext cx="2456228" cy="6858000"/>
            <a:chOff x="1488521" y="0"/>
            <a:chExt cx="2456228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021444-67EE-4CBC-927C-8F0A9A013A77}"/>
                </a:ext>
              </a:extLst>
            </p:cNvPr>
            <p:cNvSpPr/>
            <p:nvPr userDrawn="1"/>
          </p:nvSpPr>
          <p:spPr>
            <a:xfrm>
              <a:off x="1488521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19E6A8-333C-47DD-9CF1-3E68E3E020E6}"/>
                </a:ext>
              </a:extLst>
            </p:cNvPr>
            <p:cNvSpPr/>
            <p:nvPr userDrawn="1"/>
          </p:nvSpPr>
          <p:spPr>
            <a:xfrm>
              <a:off x="2335737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4C1748B-44AB-4E7E-9933-19FEB68C91C4}"/>
                </a:ext>
              </a:extLst>
            </p:cNvPr>
            <p:cNvSpPr/>
            <p:nvPr userDrawn="1"/>
          </p:nvSpPr>
          <p:spPr>
            <a:xfrm>
              <a:off x="2335865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EDD06E-DDEA-4087-B1B7-32C1B690D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799" y="1169986"/>
            <a:ext cx="3535681" cy="2259014"/>
          </a:xfrm>
        </p:spPr>
        <p:txBody>
          <a:bodyPr anchor="b"/>
          <a:lstStyle>
            <a:lvl1pPr algn="ctr">
              <a:defRPr sz="3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518A-FE3B-41F2-8997-1D7D449CCD4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799" y="3429000"/>
            <a:ext cx="3535681" cy="1741488"/>
          </a:xfrm>
        </p:spPr>
        <p:txBody>
          <a:bodyPr>
            <a:noAutofit/>
          </a:bodyPr>
          <a:lstStyle>
            <a:lvl1pPr marL="0" indent="0" algn="ctr"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 Subtitle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1BE2A-669F-4E03-B2A2-BBEA957A85BC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bg2"/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646375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0A7132-D859-4017-BC62-C8DA555F0A3F}"/>
              </a:ext>
            </a:extLst>
          </p:cNvPr>
          <p:cNvSpPr/>
          <p:nvPr userDrawn="1"/>
        </p:nvSpPr>
        <p:spPr>
          <a:xfrm>
            <a:off x="0" y="0"/>
            <a:ext cx="36653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E44704-ADA6-42F6-B0B9-B7223D0866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88700" cy="6858000"/>
          </a:xfrm>
          <a:custGeom>
            <a:avLst/>
            <a:gdLst>
              <a:gd name="connsiteX0" fmla="*/ 0 w 3588700"/>
              <a:gd name="connsiteY0" fmla="*/ 0 h 6858000"/>
              <a:gd name="connsiteX1" fmla="*/ 3588700 w 3588700"/>
              <a:gd name="connsiteY1" fmla="*/ 0 h 6858000"/>
              <a:gd name="connsiteX2" fmla="*/ 3579683 w 3588700"/>
              <a:gd name="connsiteY2" fmla="*/ 36830 h 6858000"/>
              <a:gd name="connsiteX3" fmla="*/ 3195635 w 3588700"/>
              <a:gd name="connsiteY3" fmla="*/ 2360930 h 6858000"/>
              <a:gd name="connsiteX4" fmla="*/ 3102271 w 3588700"/>
              <a:gd name="connsiteY4" fmla="*/ 3967055 h 6858000"/>
              <a:gd name="connsiteX5" fmla="*/ 3102256 w 3588700"/>
              <a:gd name="connsiteY5" fmla="*/ 4140063 h 6858000"/>
              <a:gd name="connsiteX6" fmla="*/ 3100638 w 3588700"/>
              <a:gd name="connsiteY6" fmla="*/ 4136644 h 6858000"/>
              <a:gd name="connsiteX7" fmla="*/ 3102243 w 3588700"/>
              <a:gd name="connsiteY7" fmla="*/ 4290554 h 6858000"/>
              <a:gd name="connsiteX8" fmla="*/ 3102227 w 3588700"/>
              <a:gd name="connsiteY8" fmla="*/ 4486974 h 6858000"/>
              <a:gd name="connsiteX9" fmla="*/ 3105437 w 3588700"/>
              <a:gd name="connsiteY9" fmla="*/ 4596749 h 6858000"/>
              <a:gd name="connsiteX10" fmla="*/ 3106729 w 3588700"/>
              <a:gd name="connsiteY10" fmla="*/ 4720653 h 6858000"/>
              <a:gd name="connsiteX11" fmla="*/ 3113194 w 3588700"/>
              <a:gd name="connsiteY11" fmla="*/ 4862036 h 6858000"/>
              <a:gd name="connsiteX12" fmla="*/ 3117161 w 3588700"/>
              <a:gd name="connsiteY12" fmla="*/ 4997701 h 6858000"/>
              <a:gd name="connsiteX13" fmla="*/ 3127058 w 3588700"/>
              <a:gd name="connsiteY13" fmla="*/ 5165239 h 6858000"/>
              <a:gd name="connsiteX14" fmla="*/ 3133398 w 3588700"/>
              <a:gd name="connsiteY14" fmla="*/ 5303903 h 6858000"/>
              <a:gd name="connsiteX15" fmla="*/ 3140206 w 3588700"/>
              <a:gd name="connsiteY15" fmla="*/ 5387820 h 6858000"/>
              <a:gd name="connsiteX16" fmla="*/ 3146736 w 3588700"/>
              <a:gd name="connsiteY16" fmla="*/ 5498358 h 6858000"/>
              <a:gd name="connsiteX17" fmla="*/ 3172519 w 3588700"/>
              <a:gd name="connsiteY17" fmla="*/ 5786093 h 6858000"/>
              <a:gd name="connsiteX18" fmla="*/ 3180612 w 3588700"/>
              <a:gd name="connsiteY18" fmla="*/ 5885850 h 6858000"/>
              <a:gd name="connsiteX19" fmla="*/ 3184249 w 3588700"/>
              <a:gd name="connsiteY19" fmla="*/ 5916996 h 6858000"/>
              <a:gd name="connsiteX20" fmla="*/ 3190617 w 3588700"/>
              <a:gd name="connsiteY20" fmla="*/ 5988068 h 6858000"/>
              <a:gd name="connsiteX21" fmla="*/ 3244866 w 3588700"/>
              <a:gd name="connsiteY21" fmla="*/ 6436206 h 6858000"/>
              <a:gd name="connsiteX22" fmla="*/ 3248339 w 3588700"/>
              <a:gd name="connsiteY22" fmla="*/ 6465951 h 6858000"/>
              <a:gd name="connsiteX23" fmla="*/ 3307902 w 3588700"/>
              <a:gd name="connsiteY23" fmla="*/ 6858000 h 6858000"/>
              <a:gd name="connsiteX24" fmla="*/ 0 w 3588700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88700" h="6858000">
                <a:moveTo>
                  <a:pt x="0" y="0"/>
                </a:moveTo>
                <a:lnTo>
                  <a:pt x="3588700" y="0"/>
                </a:lnTo>
                <a:lnTo>
                  <a:pt x="3579683" y="36830"/>
                </a:lnTo>
                <a:cubicBezTo>
                  <a:pt x="3402150" y="802532"/>
                  <a:pt x="3273880" y="1578826"/>
                  <a:pt x="3195635" y="2360930"/>
                </a:cubicBezTo>
                <a:cubicBezTo>
                  <a:pt x="3140533" y="2906141"/>
                  <a:pt x="3109916" y="3442833"/>
                  <a:pt x="3102271" y="3967055"/>
                </a:cubicBezTo>
                <a:lnTo>
                  <a:pt x="3102256" y="4140063"/>
                </a:lnTo>
                <a:lnTo>
                  <a:pt x="3100638" y="4136644"/>
                </a:lnTo>
                <a:lnTo>
                  <a:pt x="3102243" y="4290554"/>
                </a:lnTo>
                <a:lnTo>
                  <a:pt x="3102227" y="4486974"/>
                </a:lnTo>
                <a:lnTo>
                  <a:pt x="3105437" y="4596749"/>
                </a:lnTo>
                <a:lnTo>
                  <a:pt x="3106729" y="4720653"/>
                </a:lnTo>
                <a:lnTo>
                  <a:pt x="3113194" y="4862036"/>
                </a:lnTo>
                <a:lnTo>
                  <a:pt x="3117161" y="4997701"/>
                </a:lnTo>
                <a:lnTo>
                  <a:pt x="3127058" y="5165239"/>
                </a:lnTo>
                <a:lnTo>
                  <a:pt x="3133398" y="5303903"/>
                </a:lnTo>
                <a:lnTo>
                  <a:pt x="3140206" y="5387820"/>
                </a:lnTo>
                <a:lnTo>
                  <a:pt x="3146736" y="5498358"/>
                </a:lnTo>
                <a:lnTo>
                  <a:pt x="3172519" y="5786093"/>
                </a:lnTo>
                <a:lnTo>
                  <a:pt x="3180612" y="5885850"/>
                </a:lnTo>
                <a:lnTo>
                  <a:pt x="3184249" y="5916996"/>
                </a:lnTo>
                <a:lnTo>
                  <a:pt x="3190617" y="5988068"/>
                </a:lnTo>
                <a:lnTo>
                  <a:pt x="3244866" y="6436206"/>
                </a:lnTo>
                <a:lnTo>
                  <a:pt x="3248339" y="6465951"/>
                </a:lnTo>
                <a:lnTo>
                  <a:pt x="3307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91440" tIns="91440" rIns="91440" bIns="914400" rtlCol="0" anchor="ctr">
            <a:no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8A030F-945D-4459-BA6F-39439144DCB4}"/>
              </a:ext>
            </a:extLst>
          </p:cNvPr>
          <p:cNvGrpSpPr/>
          <p:nvPr userDrawn="1"/>
        </p:nvGrpSpPr>
        <p:grpSpPr>
          <a:xfrm flipH="1">
            <a:off x="3100209" y="0"/>
            <a:ext cx="2456228" cy="6858000"/>
            <a:chOff x="6635563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1E186D-3296-48FF-9946-B7144B449DD5}"/>
                </a:ext>
              </a:extLst>
            </p:cNvPr>
            <p:cNvSpPr/>
            <p:nvPr/>
          </p:nvSpPr>
          <p:spPr>
            <a:xfrm>
              <a:off x="6635563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ABFFC4-9D2E-4815-8A45-97B317FB6386}"/>
                </a:ext>
              </a:extLst>
            </p:cNvPr>
            <p:cNvSpPr/>
            <p:nvPr/>
          </p:nvSpPr>
          <p:spPr>
            <a:xfrm>
              <a:off x="7482779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18B728-0B71-4BB6-BA82-3004CF933438}"/>
                </a:ext>
              </a:extLst>
            </p:cNvPr>
            <p:cNvSpPr/>
            <p:nvPr/>
          </p:nvSpPr>
          <p:spPr>
            <a:xfrm>
              <a:off x="7482907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5919" y="342900"/>
            <a:ext cx="7701279" cy="533401"/>
          </a:xfrm>
        </p:spPr>
        <p:txBody>
          <a:bodyPr/>
          <a:lstStyle>
            <a:lvl1pPr algn="l"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20" y="1562100"/>
            <a:ext cx="770127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185919" y="838200"/>
            <a:ext cx="7701279" cy="419100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67985-DA07-4832-AA62-6651FFC9D9F8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bg2"/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14491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3B62C4A-37F6-4765-B904-109E6C0B431C}"/>
              </a:ext>
            </a:extLst>
          </p:cNvPr>
          <p:cNvSpPr/>
          <p:nvPr userDrawn="1"/>
        </p:nvSpPr>
        <p:spPr>
          <a:xfrm>
            <a:off x="8526651" y="0"/>
            <a:ext cx="366534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54E5B78A-F6F4-4DE8-BFCD-21C9E9649C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03300" y="0"/>
            <a:ext cx="3588700" cy="6858000"/>
          </a:xfrm>
          <a:custGeom>
            <a:avLst/>
            <a:gdLst>
              <a:gd name="connsiteX0" fmla="*/ 0 w 3588700"/>
              <a:gd name="connsiteY0" fmla="*/ 0 h 6858000"/>
              <a:gd name="connsiteX1" fmla="*/ 3588700 w 3588700"/>
              <a:gd name="connsiteY1" fmla="*/ 0 h 6858000"/>
              <a:gd name="connsiteX2" fmla="*/ 3588700 w 3588700"/>
              <a:gd name="connsiteY2" fmla="*/ 6858000 h 6858000"/>
              <a:gd name="connsiteX3" fmla="*/ 280798 w 3588700"/>
              <a:gd name="connsiteY3" fmla="*/ 6858000 h 6858000"/>
              <a:gd name="connsiteX4" fmla="*/ 340361 w 3588700"/>
              <a:gd name="connsiteY4" fmla="*/ 6465951 h 6858000"/>
              <a:gd name="connsiteX5" fmla="*/ 343837 w 3588700"/>
              <a:gd name="connsiteY5" fmla="*/ 6436174 h 6858000"/>
              <a:gd name="connsiteX6" fmla="*/ 398083 w 3588700"/>
              <a:gd name="connsiteY6" fmla="*/ 5988068 h 6858000"/>
              <a:gd name="connsiteX7" fmla="*/ 404452 w 3588700"/>
              <a:gd name="connsiteY7" fmla="*/ 5916995 h 6858000"/>
              <a:gd name="connsiteX8" fmla="*/ 408088 w 3588700"/>
              <a:gd name="connsiteY8" fmla="*/ 5885850 h 6858000"/>
              <a:gd name="connsiteX9" fmla="*/ 413058 w 3588700"/>
              <a:gd name="connsiteY9" fmla="*/ 5824586 h 6858000"/>
              <a:gd name="connsiteX10" fmla="*/ 416184 w 3588700"/>
              <a:gd name="connsiteY10" fmla="*/ 5786062 h 6858000"/>
              <a:gd name="connsiteX11" fmla="*/ 441964 w 3588700"/>
              <a:gd name="connsiteY11" fmla="*/ 5498358 h 6858000"/>
              <a:gd name="connsiteX12" fmla="*/ 448494 w 3588700"/>
              <a:gd name="connsiteY12" fmla="*/ 5387820 h 6858000"/>
              <a:gd name="connsiteX13" fmla="*/ 453190 w 3588700"/>
              <a:gd name="connsiteY13" fmla="*/ 5329940 h 6858000"/>
              <a:gd name="connsiteX14" fmla="*/ 455302 w 3588700"/>
              <a:gd name="connsiteY14" fmla="*/ 5303903 h 6858000"/>
              <a:gd name="connsiteX15" fmla="*/ 461643 w 3588700"/>
              <a:gd name="connsiteY15" fmla="*/ 5165225 h 6858000"/>
              <a:gd name="connsiteX16" fmla="*/ 471540 w 3588700"/>
              <a:gd name="connsiteY16" fmla="*/ 4997701 h 6858000"/>
              <a:gd name="connsiteX17" fmla="*/ 475506 w 3588700"/>
              <a:gd name="connsiteY17" fmla="*/ 4862056 h 6858000"/>
              <a:gd name="connsiteX18" fmla="*/ 481971 w 3588700"/>
              <a:gd name="connsiteY18" fmla="*/ 4720653 h 6858000"/>
              <a:gd name="connsiteX19" fmla="*/ 482614 w 3588700"/>
              <a:gd name="connsiteY19" fmla="*/ 4659009 h 6858000"/>
              <a:gd name="connsiteX20" fmla="*/ 483264 w 3588700"/>
              <a:gd name="connsiteY20" fmla="*/ 4596748 h 6858000"/>
              <a:gd name="connsiteX21" fmla="*/ 486473 w 3588700"/>
              <a:gd name="connsiteY21" fmla="*/ 4486974 h 6858000"/>
              <a:gd name="connsiteX22" fmla="*/ 486457 w 3588700"/>
              <a:gd name="connsiteY22" fmla="*/ 4290564 h 6858000"/>
              <a:gd name="connsiteX23" fmla="*/ 488062 w 3588700"/>
              <a:gd name="connsiteY23" fmla="*/ 4136644 h 6858000"/>
              <a:gd name="connsiteX24" fmla="*/ 486444 w 3588700"/>
              <a:gd name="connsiteY24" fmla="*/ 4140063 h 6858000"/>
              <a:gd name="connsiteX25" fmla="*/ 486429 w 3588700"/>
              <a:gd name="connsiteY25" fmla="*/ 3967055 h 6858000"/>
              <a:gd name="connsiteX26" fmla="*/ 393065 w 3588700"/>
              <a:gd name="connsiteY26" fmla="*/ 2360930 h 6858000"/>
              <a:gd name="connsiteX27" fmla="*/ 9017 w 3588700"/>
              <a:gd name="connsiteY27" fmla="*/ 368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88700" h="6858000">
                <a:moveTo>
                  <a:pt x="0" y="0"/>
                </a:moveTo>
                <a:lnTo>
                  <a:pt x="3588700" y="0"/>
                </a:lnTo>
                <a:lnTo>
                  <a:pt x="3588700" y="6858000"/>
                </a:lnTo>
                <a:lnTo>
                  <a:pt x="280798" y="6858000"/>
                </a:lnTo>
                <a:lnTo>
                  <a:pt x="340361" y="6465951"/>
                </a:lnTo>
                <a:lnTo>
                  <a:pt x="343837" y="6436174"/>
                </a:lnTo>
                <a:lnTo>
                  <a:pt x="398083" y="5988068"/>
                </a:lnTo>
                <a:lnTo>
                  <a:pt x="404452" y="5916995"/>
                </a:lnTo>
                <a:lnTo>
                  <a:pt x="408088" y="5885850"/>
                </a:lnTo>
                <a:lnTo>
                  <a:pt x="413058" y="5824586"/>
                </a:lnTo>
                <a:lnTo>
                  <a:pt x="416184" y="5786062"/>
                </a:lnTo>
                <a:lnTo>
                  <a:pt x="441964" y="5498358"/>
                </a:lnTo>
                <a:lnTo>
                  <a:pt x="448494" y="5387820"/>
                </a:lnTo>
                <a:lnTo>
                  <a:pt x="453190" y="5329940"/>
                </a:lnTo>
                <a:lnTo>
                  <a:pt x="455302" y="5303903"/>
                </a:lnTo>
                <a:lnTo>
                  <a:pt x="461643" y="5165225"/>
                </a:lnTo>
                <a:lnTo>
                  <a:pt x="471540" y="4997701"/>
                </a:lnTo>
                <a:lnTo>
                  <a:pt x="475506" y="4862056"/>
                </a:lnTo>
                <a:lnTo>
                  <a:pt x="481971" y="4720653"/>
                </a:lnTo>
                <a:lnTo>
                  <a:pt x="482614" y="4659009"/>
                </a:lnTo>
                <a:lnTo>
                  <a:pt x="483264" y="4596748"/>
                </a:lnTo>
                <a:lnTo>
                  <a:pt x="486473" y="4486974"/>
                </a:lnTo>
                <a:lnTo>
                  <a:pt x="486457" y="4290564"/>
                </a:lnTo>
                <a:lnTo>
                  <a:pt x="488062" y="4136644"/>
                </a:lnTo>
                <a:lnTo>
                  <a:pt x="486444" y="4140063"/>
                </a:lnTo>
                <a:lnTo>
                  <a:pt x="486429" y="3967055"/>
                </a:lnTo>
                <a:cubicBezTo>
                  <a:pt x="478784" y="3442833"/>
                  <a:pt x="448167" y="2906141"/>
                  <a:pt x="393065" y="2360930"/>
                </a:cubicBezTo>
                <a:cubicBezTo>
                  <a:pt x="314820" y="1578826"/>
                  <a:pt x="186550" y="802532"/>
                  <a:pt x="9017" y="36830"/>
                </a:cubicBezTo>
                <a:close/>
              </a:path>
            </a:pathLst>
          </a:custGeom>
        </p:spPr>
        <p:txBody>
          <a:bodyPr wrap="square" tIns="91440" bIns="91440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C463A2-CC70-482E-90BD-A3EB21F3A6EF}"/>
              </a:ext>
            </a:extLst>
          </p:cNvPr>
          <p:cNvGrpSpPr/>
          <p:nvPr userDrawn="1"/>
        </p:nvGrpSpPr>
        <p:grpSpPr>
          <a:xfrm>
            <a:off x="6635563" y="0"/>
            <a:ext cx="2456228" cy="6858000"/>
            <a:chOff x="6635563" y="0"/>
            <a:chExt cx="2456228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072FEC5-E2DE-437B-B599-AB0A6A3FBAC3}"/>
                </a:ext>
              </a:extLst>
            </p:cNvPr>
            <p:cNvSpPr/>
            <p:nvPr/>
          </p:nvSpPr>
          <p:spPr>
            <a:xfrm>
              <a:off x="6635563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97CE2E9-CC66-438A-8425-DC79DB1E77AF}"/>
                </a:ext>
              </a:extLst>
            </p:cNvPr>
            <p:cNvSpPr/>
            <p:nvPr/>
          </p:nvSpPr>
          <p:spPr>
            <a:xfrm>
              <a:off x="7482779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608008E-390D-4B6D-A87B-BF3285B2F7F7}"/>
                </a:ext>
              </a:extLst>
            </p:cNvPr>
            <p:cNvSpPr/>
            <p:nvPr/>
          </p:nvSpPr>
          <p:spPr>
            <a:xfrm>
              <a:off x="7482907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342900"/>
            <a:ext cx="7699248" cy="533401"/>
          </a:xfrm>
        </p:spPr>
        <p:txBody>
          <a:bodyPr/>
          <a:lstStyle>
            <a:lvl1pPr algn="l"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769924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838200"/>
            <a:ext cx="7699248" cy="419100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0A7132-D859-4017-BC62-C8DA555F0A3F}"/>
              </a:ext>
            </a:extLst>
          </p:cNvPr>
          <p:cNvSpPr/>
          <p:nvPr userDrawn="1"/>
        </p:nvSpPr>
        <p:spPr>
          <a:xfrm>
            <a:off x="0" y="0"/>
            <a:ext cx="3665349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4E44704-ADA6-42F6-B0B9-B7223D0866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88700" cy="6858000"/>
          </a:xfrm>
          <a:custGeom>
            <a:avLst/>
            <a:gdLst>
              <a:gd name="connsiteX0" fmla="*/ 0 w 3588700"/>
              <a:gd name="connsiteY0" fmla="*/ 0 h 6858000"/>
              <a:gd name="connsiteX1" fmla="*/ 3588700 w 3588700"/>
              <a:gd name="connsiteY1" fmla="*/ 0 h 6858000"/>
              <a:gd name="connsiteX2" fmla="*/ 3579683 w 3588700"/>
              <a:gd name="connsiteY2" fmla="*/ 36830 h 6858000"/>
              <a:gd name="connsiteX3" fmla="*/ 3195635 w 3588700"/>
              <a:gd name="connsiteY3" fmla="*/ 2360930 h 6858000"/>
              <a:gd name="connsiteX4" fmla="*/ 3102271 w 3588700"/>
              <a:gd name="connsiteY4" fmla="*/ 3967055 h 6858000"/>
              <a:gd name="connsiteX5" fmla="*/ 3102256 w 3588700"/>
              <a:gd name="connsiteY5" fmla="*/ 4140063 h 6858000"/>
              <a:gd name="connsiteX6" fmla="*/ 3100638 w 3588700"/>
              <a:gd name="connsiteY6" fmla="*/ 4136644 h 6858000"/>
              <a:gd name="connsiteX7" fmla="*/ 3102243 w 3588700"/>
              <a:gd name="connsiteY7" fmla="*/ 4290554 h 6858000"/>
              <a:gd name="connsiteX8" fmla="*/ 3102227 w 3588700"/>
              <a:gd name="connsiteY8" fmla="*/ 4486974 h 6858000"/>
              <a:gd name="connsiteX9" fmla="*/ 3105437 w 3588700"/>
              <a:gd name="connsiteY9" fmla="*/ 4596749 h 6858000"/>
              <a:gd name="connsiteX10" fmla="*/ 3106729 w 3588700"/>
              <a:gd name="connsiteY10" fmla="*/ 4720653 h 6858000"/>
              <a:gd name="connsiteX11" fmla="*/ 3113194 w 3588700"/>
              <a:gd name="connsiteY11" fmla="*/ 4862036 h 6858000"/>
              <a:gd name="connsiteX12" fmla="*/ 3117161 w 3588700"/>
              <a:gd name="connsiteY12" fmla="*/ 4997701 h 6858000"/>
              <a:gd name="connsiteX13" fmla="*/ 3127058 w 3588700"/>
              <a:gd name="connsiteY13" fmla="*/ 5165239 h 6858000"/>
              <a:gd name="connsiteX14" fmla="*/ 3133398 w 3588700"/>
              <a:gd name="connsiteY14" fmla="*/ 5303903 h 6858000"/>
              <a:gd name="connsiteX15" fmla="*/ 3140206 w 3588700"/>
              <a:gd name="connsiteY15" fmla="*/ 5387820 h 6858000"/>
              <a:gd name="connsiteX16" fmla="*/ 3146736 w 3588700"/>
              <a:gd name="connsiteY16" fmla="*/ 5498358 h 6858000"/>
              <a:gd name="connsiteX17" fmla="*/ 3172519 w 3588700"/>
              <a:gd name="connsiteY17" fmla="*/ 5786093 h 6858000"/>
              <a:gd name="connsiteX18" fmla="*/ 3180612 w 3588700"/>
              <a:gd name="connsiteY18" fmla="*/ 5885850 h 6858000"/>
              <a:gd name="connsiteX19" fmla="*/ 3184249 w 3588700"/>
              <a:gd name="connsiteY19" fmla="*/ 5916996 h 6858000"/>
              <a:gd name="connsiteX20" fmla="*/ 3190617 w 3588700"/>
              <a:gd name="connsiteY20" fmla="*/ 5988068 h 6858000"/>
              <a:gd name="connsiteX21" fmla="*/ 3244866 w 3588700"/>
              <a:gd name="connsiteY21" fmla="*/ 6436206 h 6858000"/>
              <a:gd name="connsiteX22" fmla="*/ 3248339 w 3588700"/>
              <a:gd name="connsiteY22" fmla="*/ 6465951 h 6858000"/>
              <a:gd name="connsiteX23" fmla="*/ 3307902 w 3588700"/>
              <a:gd name="connsiteY23" fmla="*/ 6858000 h 6858000"/>
              <a:gd name="connsiteX24" fmla="*/ 0 w 3588700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88700" h="6858000">
                <a:moveTo>
                  <a:pt x="0" y="0"/>
                </a:moveTo>
                <a:lnTo>
                  <a:pt x="3588700" y="0"/>
                </a:lnTo>
                <a:lnTo>
                  <a:pt x="3579683" y="36830"/>
                </a:lnTo>
                <a:cubicBezTo>
                  <a:pt x="3402150" y="802532"/>
                  <a:pt x="3273880" y="1578826"/>
                  <a:pt x="3195635" y="2360930"/>
                </a:cubicBezTo>
                <a:cubicBezTo>
                  <a:pt x="3140533" y="2906141"/>
                  <a:pt x="3109916" y="3442833"/>
                  <a:pt x="3102271" y="3967055"/>
                </a:cubicBezTo>
                <a:lnTo>
                  <a:pt x="3102256" y="4140063"/>
                </a:lnTo>
                <a:lnTo>
                  <a:pt x="3100638" y="4136644"/>
                </a:lnTo>
                <a:lnTo>
                  <a:pt x="3102243" y="4290554"/>
                </a:lnTo>
                <a:lnTo>
                  <a:pt x="3102227" y="4486974"/>
                </a:lnTo>
                <a:lnTo>
                  <a:pt x="3105437" y="4596749"/>
                </a:lnTo>
                <a:lnTo>
                  <a:pt x="3106729" y="4720653"/>
                </a:lnTo>
                <a:lnTo>
                  <a:pt x="3113194" y="4862036"/>
                </a:lnTo>
                <a:lnTo>
                  <a:pt x="3117161" y="4997701"/>
                </a:lnTo>
                <a:lnTo>
                  <a:pt x="3127058" y="5165239"/>
                </a:lnTo>
                <a:lnTo>
                  <a:pt x="3133398" y="5303903"/>
                </a:lnTo>
                <a:lnTo>
                  <a:pt x="3140206" y="5387820"/>
                </a:lnTo>
                <a:lnTo>
                  <a:pt x="3146736" y="5498358"/>
                </a:lnTo>
                <a:lnTo>
                  <a:pt x="3172519" y="5786093"/>
                </a:lnTo>
                <a:lnTo>
                  <a:pt x="3180612" y="5885850"/>
                </a:lnTo>
                <a:lnTo>
                  <a:pt x="3184249" y="5916996"/>
                </a:lnTo>
                <a:lnTo>
                  <a:pt x="3190617" y="5988068"/>
                </a:lnTo>
                <a:lnTo>
                  <a:pt x="3244866" y="6436206"/>
                </a:lnTo>
                <a:lnTo>
                  <a:pt x="3248339" y="6465951"/>
                </a:lnTo>
                <a:lnTo>
                  <a:pt x="3307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vert="horz" wrap="square" lIns="91440" tIns="91440" rIns="91440" bIns="914400" rtlCol="0" anchor="ctr">
            <a:no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8A030F-945D-4459-BA6F-39439144DCB4}"/>
              </a:ext>
            </a:extLst>
          </p:cNvPr>
          <p:cNvGrpSpPr/>
          <p:nvPr userDrawn="1"/>
        </p:nvGrpSpPr>
        <p:grpSpPr>
          <a:xfrm flipH="1">
            <a:off x="3100209" y="0"/>
            <a:ext cx="2456228" cy="6858000"/>
            <a:chOff x="6635563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1E186D-3296-48FF-9946-B7144B449DD5}"/>
                </a:ext>
              </a:extLst>
            </p:cNvPr>
            <p:cNvSpPr/>
            <p:nvPr/>
          </p:nvSpPr>
          <p:spPr>
            <a:xfrm>
              <a:off x="6635563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4ABFFC4-9D2E-4815-8A45-97B317FB6386}"/>
                </a:ext>
              </a:extLst>
            </p:cNvPr>
            <p:cNvSpPr/>
            <p:nvPr/>
          </p:nvSpPr>
          <p:spPr>
            <a:xfrm>
              <a:off x="7482779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218B728-0B71-4BB6-BA82-3004CF933438}"/>
                </a:ext>
              </a:extLst>
            </p:cNvPr>
            <p:cNvSpPr/>
            <p:nvPr/>
          </p:nvSpPr>
          <p:spPr>
            <a:xfrm>
              <a:off x="7482907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57CA2D-51E0-4BD0-99CD-19B35695C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5919" y="342900"/>
            <a:ext cx="7701279" cy="533401"/>
          </a:xfrm>
        </p:spPr>
        <p:txBody>
          <a:bodyPr/>
          <a:lstStyle>
            <a:lvl1pPr algn="l">
              <a:defRPr b="0">
                <a:latin typeface="Arial Black" panose="020B0A04020102020204" pitchFamily="34" charset="0"/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36EE-05B6-46A5-BE75-3CA6BC6A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20" y="1562100"/>
            <a:ext cx="7701278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EE64FE-983D-4AC0-9D62-FD9BEB6C7CF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185919" y="838200"/>
            <a:ext cx="7701279" cy="419100"/>
          </a:xfrm>
        </p:spPr>
        <p:txBody>
          <a:bodyPr>
            <a:noAutofit/>
          </a:bodyPr>
          <a:lstStyle>
            <a:lvl1pPr marL="0" indent="0" algn="l">
              <a:buNone/>
              <a:defRPr sz="2000" b="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Slide Subtitle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57775-8CF0-4737-9F5A-CE20EC79CADF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1">
                    <a:lumMod val="90000"/>
                    <a:lumOff val="10000"/>
                  </a:schemeClr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529947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Log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3237470" y="0"/>
            <a:ext cx="895453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C70C30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8E1822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EDD06E-DDEA-4087-B1B7-32C1B690D95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81425" y="1503679"/>
            <a:ext cx="8105775" cy="1915797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518A-FE3B-41F2-8997-1D7D449CCD4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781425" y="3429000"/>
            <a:ext cx="8105775" cy="1741488"/>
          </a:xfrm>
        </p:spPr>
        <p:txBody>
          <a:bodyPr>
            <a:noAutofit/>
          </a:bodyPr>
          <a:lstStyle>
            <a:lvl1pPr marL="0" indent="0" algn="l">
              <a:buNone/>
              <a:defRPr sz="20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 Subtitle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2775CB-2E59-4788-9BEA-E4739CC670F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DD74E2-2363-43D1-BAA3-1BA0ECA483B1}"/>
              </a:ext>
            </a:extLst>
          </p:cNvPr>
          <p:cNvGrpSpPr/>
          <p:nvPr userDrawn="1"/>
        </p:nvGrpSpPr>
        <p:grpSpPr>
          <a:xfrm>
            <a:off x="502687" y="2901038"/>
            <a:ext cx="1706829" cy="1055925"/>
            <a:chOff x="338214" y="398901"/>
            <a:chExt cx="1349079" cy="834604"/>
          </a:xfrm>
          <a:solidFill>
            <a:schemeClr val="tx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28C1DC1-66EF-488F-9B1E-C18B90CDDEAD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solidFill>
              <a:srgbClr val="161D1F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0EF7DE-D8B0-4870-B71E-C0BCB2A8B6C5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7317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7602A-8E89-4B22-B30E-4F3A5303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11582399" cy="533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F4F51-5169-4187-998E-759BD3644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562100"/>
            <a:ext cx="11582398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CF713-254F-4F91-978C-809C88DC3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7788" y="6515100"/>
            <a:ext cx="3574211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3B90-F900-4A15-B501-3A82C0DC7177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1">
                    <a:lumMod val="90000"/>
                    <a:lumOff val="10000"/>
                  </a:schemeClr>
                </a:solidFill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40682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60" r:id="rId3"/>
    <p:sldLayoutId id="2147483694" r:id="rId4"/>
    <p:sldLayoutId id="2147483651" r:id="rId5"/>
    <p:sldLayoutId id="2147483661" r:id="rId6"/>
    <p:sldLayoutId id="2147483663" r:id="rId7"/>
    <p:sldLayoutId id="2147483666" r:id="rId8"/>
    <p:sldLayoutId id="2147483675" r:id="rId9"/>
    <p:sldLayoutId id="2147483674" r:id="rId10"/>
    <p:sldLayoutId id="2147483667" r:id="rId11"/>
    <p:sldLayoutId id="2147483693" r:id="rId12"/>
    <p:sldLayoutId id="2147483655" r:id="rId13"/>
    <p:sldLayoutId id="2147483711" r:id="rId14"/>
    <p:sldLayoutId id="2147483720" r:id="rId15"/>
    <p:sldLayoutId id="2147483722" r:id="rId16"/>
    <p:sldLayoutId id="2147483723" r:id="rId17"/>
    <p:sldLayoutId id="2147483726" r:id="rId18"/>
    <p:sldLayoutId id="2147483727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C70C3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rgbClr val="C70C3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C70C3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C70C3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C70C3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C70C30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216" userDrawn="1">
          <p15:clr>
            <a:srgbClr val="F26B43"/>
          </p15:clr>
        </p15:guide>
        <p15:guide id="4" orient="horz" pos="792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  <p15:guide id="7" orient="horz" pos="4104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7602A-8E89-4B22-B30E-4F3A5303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11582399" cy="5334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F4F51-5169-4187-998E-759BD3644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562100"/>
            <a:ext cx="11582398" cy="495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CF713-254F-4F91-978C-809C88DC3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3B90-F900-4A15-B501-3A82C0DC7177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tx2"/>
                </a:solidFill>
              </a:rPr>
              <a:t>© 2021 EnerSys. All Rights Reserved.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252EB-94DD-4591-AA18-3CB17D4C3B7B}"/>
              </a:ext>
            </a:extLst>
          </p:cNvPr>
          <p:cNvSpPr txBox="1"/>
          <p:nvPr userDrawn="1"/>
        </p:nvSpPr>
        <p:spPr>
          <a:xfrm>
            <a:off x="135866" y="6427110"/>
            <a:ext cx="610318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i="1">
                <a:solidFill>
                  <a:schemeClr val="tx1"/>
                </a:solidFill>
              </a:rPr>
              <a:t>November 2021 BOD</a:t>
            </a:r>
          </a:p>
        </p:txBody>
      </p:sp>
    </p:spTree>
    <p:extLst>
      <p:ext uri="{BB962C8B-B14F-4D97-AF65-F5344CB8AC3E}">
        <p14:creationId xmlns:p14="http://schemas.microsoft.com/office/powerpoint/2010/main" val="122158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7488">
          <p15:clr>
            <a:srgbClr val="F26B43"/>
          </p15:clr>
        </p15:guide>
        <p15:guide id="3" orient="horz" pos="216">
          <p15:clr>
            <a:srgbClr val="F26B43"/>
          </p15:clr>
        </p15:guide>
        <p15:guide id="4" orient="horz" pos="792">
          <p15:clr>
            <a:srgbClr val="F26B43"/>
          </p15:clr>
        </p15:guide>
        <p15:guide id="5" orient="horz" pos="984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pos="3840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chart" Target="../charts/char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53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2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1.png"/><Relationship Id="rId1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B846-1F48-88D1-C9A5-5C3FFE259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362" y="3062808"/>
            <a:ext cx="9305188" cy="2417196"/>
          </a:xfrm>
        </p:spPr>
        <p:txBody>
          <a:bodyPr/>
          <a:lstStyle/>
          <a:p>
            <a:r>
              <a:rPr lang="en-US" dirty="0"/>
              <a:t>DPEC EnerSys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C7808-3C2D-8A29-2B24-6E9DAB044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5358" y="5511694"/>
            <a:ext cx="4765675" cy="89268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70C3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all" spc="30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 Matthews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70C3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cap="all">
                <a:solidFill>
                  <a:srgbClr val="CF132D"/>
                </a:solidFill>
                <a:latin typeface="Arial"/>
              </a:rPr>
              <a:t>President</a:t>
            </a:r>
            <a:r>
              <a:rPr kumimoji="0" lang="en-US" sz="1400" b="0" i="0" u="none" strike="noStrike" kern="1200" cap="all" spc="300" normalizeH="0" baseline="0" noProof="0">
                <a:ln>
                  <a:noFill/>
                </a:ln>
                <a:solidFill>
                  <a:srgbClr val="CF13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Specialty—GLOBAL</a:t>
            </a:r>
            <a:endParaRPr kumimoji="0" lang="en-US" sz="1400" b="0" i="0" u="none" strike="noStrike" kern="1200" cap="none" spc="300" normalizeH="0" baseline="0" noProof="0">
              <a:ln>
                <a:noFill/>
              </a:ln>
              <a:solidFill>
                <a:srgbClr val="C60C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78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4B8708-ED0A-4C21-4CD9-B8C9FA91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42900"/>
            <a:ext cx="9696450" cy="533401"/>
          </a:xfrm>
        </p:spPr>
        <p:txBody>
          <a:bodyPr anchor="t">
            <a:noAutofit/>
          </a:bodyPr>
          <a:lstStyle/>
          <a:p>
            <a:r>
              <a:rPr lang="en-US" sz="2800" dirty="0"/>
              <a:t>EnerSys Gigafactory – Basis for Plant</a:t>
            </a:r>
            <a:br>
              <a:rPr lang="en-GB" sz="2800" dirty="0"/>
            </a:br>
            <a:endParaRPr lang="en-US" sz="2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DC1055-A967-66CD-F97F-D0F7239CF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562100"/>
            <a:ext cx="11582398" cy="4953000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spcBef>
                <a:spcPts val="1200"/>
              </a:spcBef>
              <a:spcAft>
                <a:spcPts val="600"/>
              </a:spcAft>
              <a:buClr>
                <a:srgbClr val="C7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EnerSys has initiated development of the ENS1 lithium-ion prismatic cell for use in industrial products and systems such as DC Fast Charge &amp; Storage, motive power battery systems, IT network UPS, and telecommunications reserve power systems.  This cell design is intended to provide the highest volumetric energy density for these target markets.   </a:t>
            </a:r>
          </a:p>
          <a:p>
            <a:pPr marL="228600" marR="0" lvl="0" indent="-228600" defTabSz="914400" rtl="0" eaLnBrk="1" fontAlgn="auto" latinLnBrk="0" hangingPunct="1">
              <a:spcBef>
                <a:spcPts val="1200"/>
              </a:spcBef>
              <a:spcAft>
                <a:spcPts val="600"/>
              </a:spcAft>
              <a:buClr>
                <a:srgbClr val="C70C3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This U.S. based manufacturing facility will support an annual production capacity of at least 4GWh.  Combined with a planned domestic supply chain for raw materials and components, this approach provides security of supply for commercial markets at a competitive market price.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C70C30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The planned timing for the gigafactory includes breaking ground in early 2025, construction complete late 2026, and start of ramp production (SORP) late 2027.</a:t>
            </a:r>
          </a:p>
          <a:p>
            <a:pPr marL="228600" indent="-228600">
              <a:spcBef>
                <a:spcPts val="1200"/>
              </a:spcBef>
              <a:spcAft>
                <a:spcPts val="600"/>
              </a:spcAft>
              <a:buClr>
                <a:srgbClr val="C70C30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The gigafactory is also intended to include a cylindrical cell line with flexibility to produce both 18650 and 21700 form factors.  EAS is currently under contract from the Defense Innovation Unit (DIU) to develop a US made 18650 cell for use in the LI6T battery pack.</a:t>
            </a:r>
          </a:p>
          <a:p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A382EB3-63BC-EBD2-2FB1-423B0C7D770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04801" y="838200"/>
            <a:ext cx="11325223" cy="419100"/>
          </a:xfrm>
        </p:spPr>
        <p:txBody>
          <a:bodyPr/>
          <a:lstStyle/>
          <a:p>
            <a:r>
              <a:rPr lang="en-US" dirty="0"/>
              <a:t>Vertical Integration and Supply Chain Assurance</a:t>
            </a:r>
          </a:p>
        </p:txBody>
      </p:sp>
    </p:spTree>
    <p:extLst>
      <p:ext uri="{BB962C8B-B14F-4D97-AF65-F5344CB8AC3E}">
        <p14:creationId xmlns:p14="http://schemas.microsoft.com/office/powerpoint/2010/main" val="330263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50708-D741-2CE6-414F-43CCE90D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EnerSys Gigafactory – Technology Partner</a:t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472A1531-A826-80FF-C0B2-1344DFDCE6DE}"/>
              </a:ext>
            </a:extLst>
          </p:cNvPr>
          <p:cNvSpPr txBox="1"/>
          <p:nvPr/>
        </p:nvSpPr>
        <p:spPr>
          <a:xfrm>
            <a:off x="7480602" y="1827508"/>
            <a:ext cx="2771715" cy="457200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</a:ln>
        </p:spPr>
        <p:txBody>
          <a:bodyPr wrap="square" tIns="91440" bIns="9144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Opportunities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FFB87D-3E34-29AC-6199-0B14E0B705A0}"/>
              </a:ext>
            </a:extLst>
          </p:cNvPr>
          <p:cNvGrpSpPr/>
          <p:nvPr/>
        </p:nvGrpSpPr>
        <p:grpSpPr>
          <a:xfrm>
            <a:off x="482800" y="1431763"/>
            <a:ext cx="5613200" cy="4569162"/>
            <a:chOff x="0" y="1075080"/>
            <a:chExt cx="5613200" cy="45691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79E85A-562A-E2D6-727C-8A66B748DE1D}"/>
                </a:ext>
              </a:extLst>
            </p:cNvPr>
            <p:cNvSpPr/>
            <p:nvPr/>
          </p:nvSpPr>
          <p:spPr>
            <a:xfrm flipH="1">
              <a:off x="0" y="1075080"/>
              <a:ext cx="5613200" cy="4569162"/>
            </a:xfrm>
            <a:prstGeom prst="rect">
              <a:avLst/>
            </a:prstGeom>
            <a:gradFill>
              <a:gsLst>
                <a:gs pos="79000">
                  <a:schemeClr val="bg2">
                    <a:lumMod val="10000"/>
                  </a:schemeClr>
                </a:gs>
                <a:gs pos="1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7C9765-7AD2-423E-58C8-FA891FA4BE3A}"/>
                </a:ext>
              </a:extLst>
            </p:cNvPr>
            <p:cNvSpPr txBox="1"/>
            <p:nvPr/>
          </p:nvSpPr>
          <p:spPr>
            <a:xfrm>
              <a:off x="202411" y="2500057"/>
              <a:ext cx="5294959" cy="3113066"/>
            </a:xfrm>
            <a:prstGeom prst="rect">
              <a:avLst/>
            </a:prstGeom>
            <a:noFill/>
            <a:effectLst/>
          </p:spPr>
          <p:txBody>
            <a:bodyPr wrap="square" tIns="0" rIns="91440">
              <a:noAutofit/>
            </a:bodyPr>
            <a:lstStyle/>
            <a:p>
              <a:pPr marL="285750" indent="-285750">
                <a:buClr>
                  <a:srgbClr val="C60C30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Entered non-binding</a:t>
              </a:r>
              <a:r>
                <a:rPr lang="en-US" sz="1600" dirty="0">
                  <a:solidFill>
                    <a:prstClr val="white"/>
                  </a:solidFill>
                  <a:latin typeface="Arial"/>
                </a:rPr>
                <a:t> MOU with Verkor SAS, to explore development of lithium-ion battery gigafactory in U.S.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85750" indent="-285750">
                <a:spcBef>
                  <a:spcPts val="300"/>
                </a:spcBef>
                <a:buClr>
                  <a:srgbClr val="C60C30"/>
                </a:buClr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Verkor is a proven European technology leader focused on large-scale industrialization of lithium-ion batteries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buClr>
                  <a:srgbClr val="C60C3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Evaluating various funding and operating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structures for factory</a:t>
              </a:r>
            </a:p>
            <a:p>
              <a:pPr marL="285750" indent="-285750">
                <a:spcBef>
                  <a:spcPts val="300"/>
                </a:spcBef>
                <a:buClr>
                  <a:srgbClr val="C60C3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/>
                </a:rPr>
                <a:t>US Government continues to reinforce critical nature of EnerSys's high-energy density batteries and services for domestic production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60D9DAA-C4A7-34C9-F501-A3A2EFD84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30962" y="1431763"/>
              <a:ext cx="1312422" cy="490824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5D0758A-4AA1-175E-61E2-F6D075A6F34C}"/>
                </a:ext>
              </a:extLst>
            </p:cNvPr>
            <p:cNvGrpSpPr/>
            <p:nvPr/>
          </p:nvGrpSpPr>
          <p:grpSpPr>
            <a:xfrm>
              <a:off x="678301" y="1453118"/>
              <a:ext cx="1064777" cy="658721"/>
              <a:chOff x="338214" y="398901"/>
              <a:chExt cx="1349079" cy="834604"/>
            </a:xfrm>
          </p:grpSpPr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9EF1EB7A-4F2F-3752-7335-ACD000736363}"/>
                  </a:ext>
                </a:extLst>
              </p:cNvPr>
              <p:cNvSpPr/>
              <p:nvPr/>
            </p:nvSpPr>
            <p:spPr>
              <a:xfrm>
                <a:off x="401750" y="398901"/>
                <a:ext cx="1254811" cy="567767"/>
              </a:xfrm>
              <a:custGeom>
                <a:avLst/>
                <a:gdLst>
                  <a:gd name="connsiteX0" fmla="*/ 1254811 w 1254811"/>
                  <a:gd name="connsiteY0" fmla="*/ 464499 h 567767"/>
                  <a:gd name="connsiteX1" fmla="*/ 1224619 w 1254811"/>
                  <a:gd name="connsiteY1" fmla="*/ 434473 h 567767"/>
                  <a:gd name="connsiteX2" fmla="*/ 1194592 w 1254811"/>
                  <a:gd name="connsiteY2" fmla="*/ 464665 h 567767"/>
                  <a:gd name="connsiteX3" fmla="*/ 1224785 w 1254811"/>
                  <a:gd name="connsiteY3" fmla="*/ 494692 h 567767"/>
                  <a:gd name="connsiteX4" fmla="*/ 1254811 w 1254811"/>
                  <a:gd name="connsiteY4" fmla="*/ 464748 h 567767"/>
                  <a:gd name="connsiteX5" fmla="*/ 1254811 w 1254811"/>
                  <a:gd name="connsiteY5" fmla="*/ 464499 h 567767"/>
                  <a:gd name="connsiteX6" fmla="*/ 1249503 w 1254811"/>
                  <a:gd name="connsiteY6" fmla="*/ 464499 h 567767"/>
                  <a:gd name="connsiteX7" fmla="*/ 1224619 w 1254811"/>
                  <a:gd name="connsiteY7" fmla="*/ 489383 h 567767"/>
                  <a:gd name="connsiteX8" fmla="*/ 1199735 w 1254811"/>
                  <a:gd name="connsiteY8" fmla="*/ 464499 h 567767"/>
                  <a:gd name="connsiteX9" fmla="*/ 1224619 w 1254811"/>
                  <a:gd name="connsiteY9" fmla="*/ 439615 h 567767"/>
                  <a:gd name="connsiteX10" fmla="*/ 1249503 w 1254811"/>
                  <a:gd name="connsiteY10" fmla="*/ 464499 h 567767"/>
                  <a:gd name="connsiteX11" fmla="*/ 1230425 w 1254811"/>
                  <a:gd name="connsiteY11" fmla="*/ 464499 h 567767"/>
                  <a:gd name="connsiteX12" fmla="*/ 1230425 w 1254811"/>
                  <a:gd name="connsiteY12" fmla="*/ 464499 h 567767"/>
                  <a:gd name="connsiteX13" fmla="*/ 1237642 w 1254811"/>
                  <a:gd name="connsiteY13" fmla="*/ 456204 h 567767"/>
                  <a:gd name="connsiteX14" fmla="*/ 1224412 w 1254811"/>
                  <a:gd name="connsiteY14" fmla="*/ 446417 h 567767"/>
                  <a:gd name="connsiteX15" fmla="*/ 1212965 w 1254811"/>
                  <a:gd name="connsiteY15" fmla="*/ 446417 h 567767"/>
                  <a:gd name="connsiteX16" fmla="*/ 1212965 w 1254811"/>
                  <a:gd name="connsiteY16" fmla="*/ 481793 h 567767"/>
                  <a:gd name="connsiteX17" fmla="*/ 1218481 w 1254811"/>
                  <a:gd name="connsiteY17" fmla="*/ 481793 h 567767"/>
                  <a:gd name="connsiteX18" fmla="*/ 1218481 w 1254811"/>
                  <a:gd name="connsiteY18" fmla="*/ 466531 h 567767"/>
                  <a:gd name="connsiteX19" fmla="*/ 1223126 w 1254811"/>
                  <a:gd name="connsiteY19" fmla="*/ 466531 h 567767"/>
                  <a:gd name="connsiteX20" fmla="*/ 1228227 w 1254811"/>
                  <a:gd name="connsiteY20" fmla="*/ 467941 h 567767"/>
                  <a:gd name="connsiteX21" fmla="*/ 1230259 w 1254811"/>
                  <a:gd name="connsiteY21" fmla="*/ 475490 h 567767"/>
                  <a:gd name="connsiteX22" fmla="*/ 1231421 w 1254811"/>
                  <a:gd name="connsiteY22" fmla="*/ 481793 h 567767"/>
                  <a:gd name="connsiteX23" fmla="*/ 1238513 w 1254811"/>
                  <a:gd name="connsiteY23" fmla="*/ 481793 h 567767"/>
                  <a:gd name="connsiteX24" fmla="*/ 1236439 w 1254811"/>
                  <a:gd name="connsiteY24" fmla="*/ 471550 h 567767"/>
                  <a:gd name="connsiteX25" fmla="*/ 1230425 w 1254811"/>
                  <a:gd name="connsiteY25" fmla="*/ 464624 h 567767"/>
                  <a:gd name="connsiteX26" fmla="*/ 1224329 w 1254811"/>
                  <a:gd name="connsiteY26" fmla="*/ 461015 h 567767"/>
                  <a:gd name="connsiteX27" fmla="*/ 1218481 w 1254811"/>
                  <a:gd name="connsiteY27" fmla="*/ 461015 h 567767"/>
                  <a:gd name="connsiteX28" fmla="*/ 1218481 w 1254811"/>
                  <a:gd name="connsiteY28" fmla="*/ 452057 h 567767"/>
                  <a:gd name="connsiteX29" fmla="*/ 1225075 w 1254811"/>
                  <a:gd name="connsiteY29" fmla="*/ 452057 h 567767"/>
                  <a:gd name="connsiteX30" fmla="*/ 1230716 w 1254811"/>
                  <a:gd name="connsiteY30" fmla="*/ 456204 h 567767"/>
                  <a:gd name="connsiteX31" fmla="*/ 1224329 w 1254811"/>
                  <a:gd name="connsiteY31" fmla="*/ 461264 h 567767"/>
                  <a:gd name="connsiteX32" fmla="*/ 1204670 w 1254811"/>
                  <a:gd name="connsiteY32" fmla="*/ 310053 h 567767"/>
                  <a:gd name="connsiteX33" fmla="*/ 1143456 w 1254811"/>
                  <a:gd name="connsiteY33" fmla="*/ 228973 h 567767"/>
                  <a:gd name="connsiteX34" fmla="*/ 1057068 w 1254811"/>
                  <a:gd name="connsiteY34" fmla="*/ 306030 h 567767"/>
                  <a:gd name="connsiteX35" fmla="*/ 1064533 w 1254811"/>
                  <a:gd name="connsiteY35" fmla="*/ 352522 h 567767"/>
                  <a:gd name="connsiteX36" fmla="*/ 1130226 w 1254811"/>
                  <a:gd name="connsiteY36" fmla="*/ 403741 h 567767"/>
                  <a:gd name="connsiteX37" fmla="*/ 1134913 w 1254811"/>
                  <a:gd name="connsiteY37" fmla="*/ 422902 h 567767"/>
                  <a:gd name="connsiteX38" fmla="*/ 1110817 w 1254811"/>
                  <a:gd name="connsiteY38" fmla="*/ 446500 h 567767"/>
                  <a:gd name="connsiteX39" fmla="*/ 1095762 w 1254811"/>
                  <a:gd name="connsiteY39" fmla="*/ 409174 h 567767"/>
                  <a:gd name="connsiteX40" fmla="*/ 1040727 w 1254811"/>
                  <a:gd name="connsiteY40" fmla="*/ 409174 h 567767"/>
                  <a:gd name="connsiteX41" fmla="*/ 1103310 w 1254811"/>
                  <a:gd name="connsiteY41" fmla="*/ 493364 h 567767"/>
                  <a:gd name="connsiteX42" fmla="*/ 1191772 w 1254811"/>
                  <a:gd name="connsiteY42" fmla="*/ 414068 h 567767"/>
                  <a:gd name="connsiteX43" fmla="*/ 1128277 w 1254811"/>
                  <a:gd name="connsiteY43" fmla="*/ 321873 h 567767"/>
                  <a:gd name="connsiteX44" fmla="*/ 1114383 w 1254811"/>
                  <a:gd name="connsiteY44" fmla="*/ 296491 h 567767"/>
                  <a:gd name="connsiteX45" fmla="*/ 1136655 w 1254811"/>
                  <a:gd name="connsiteY45" fmla="*/ 275755 h 567767"/>
                  <a:gd name="connsiteX46" fmla="*/ 1150714 w 1254811"/>
                  <a:gd name="connsiteY46" fmla="*/ 310053 h 567767"/>
                  <a:gd name="connsiteX47" fmla="*/ 992784 w 1254811"/>
                  <a:gd name="connsiteY47" fmla="*/ 447910 h 567767"/>
                  <a:gd name="connsiteX48" fmla="*/ 1063289 w 1254811"/>
                  <a:gd name="connsiteY48" fmla="*/ 235194 h 567767"/>
                  <a:gd name="connsiteX49" fmla="*/ 1005682 w 1254811"/>
                  <a:gd name="connsiteY49" fmla="*/ 235194 h 567767"/>
                  <a:gd name="connsiteX50" fmla="*/ 960394 w 1254811"/>
                  <a:gd name="connsiteY50" fmla="*/ 395986 h 567767"/>
                  <a:gd name="connsiteX51" fmla="*/ 959647 w 1254811"/>
                  <a:gd name="connsiteY51" fmla="*/ 395986 h 567767"/>
                  <a:gd name="connsiteX52" fmla="*/ 964997 w 1254811"/>
                  <a:gd name="connsiteY52" fmla="*/ 235236 h 567767"/>
                  <a:gd name="connsiteX53" fmla="*/ 905981 w 1254811"/>
                  <a:gd name="connsiteY53" fmla="*/ 235236 h 567767"/>
                  <a:gd name="connsiteX54" fmla="*/ 911704 w 1254811"/>
                  <a:gd name="connsiteY54" fmla="*/ 460352 h 567767"/>
                  <a:gd name="connsiteX55" fmla="*/ 911704 w 1254811"/>
                  <a:gd name="connsiteY55" fmla="*/ 502530 h 567767"/>
                  <a:gd name="connsiteX56" fmla="*/ 892129 w 1254811"/>
                  <a:gd name="connsiteY56" fmla="*/ 514972 h 567767"/>
                  <a:gd name="connsiteX57" fmla="*/ 880973 w 1254811"/>
                  <a:gd name="connsiteY57" fmla="*/ 513147 h 567767"/>
                  <a:gd name="connsiteX58" fmla="*/ 872678 w 1254811"/>
                  <a:gd name="connsiteY58" fmla="*/ 565569 h 567767"/>
                  <a:gd name="connsiteX59" fmla="*/ 895571 w 1254811"/>
                  <a:gd name="connsiteY59" fmla="*/ 567767 h 567767"/>
                  <a:gd name="connsiteX60" fmla="*/ 992660 w 1254811"/>
                  <a:gd name="connsiteY60" fmla="*/ 447910 h 567767"/>
                  <a:gd name="connsiteX61" fmla="*/ 891050 w 1254811"/>
                  <a:gd name="connsiteY61" fmla="*/ 249336 h 567767"/>
                  <a:gd name="connsiteX62" fmla="*/ 828841 w 1254811"/>
                  <a:gd name="connsiteY62" fmla="*/ 141506 h 567767"/>
                  <a:gd name="connsiteX63" fmla="*/ 736107 w 1254811"/>
                  <a:gd name="connsiteY63" fmla="*/ 236107 h 567767"/>
                  <a:gd name="connsiteX64" fmla="*/ 743987 w 1254811"/>
                  <a:gd name="connsiteY64" fmla="*/ 302712 h 567767"/>
                  <a:gd name="connsiteX65" fmla="*/ 784382 w 1254811"/>
                  <a:gd name="connsiteY65" fmla="*/ 346259 h 567767"/>
                  <a:gd name="connsiteX66" fmla="*/ 811256 w 1254811"/>
                  <a:gd name="connsiteY66" fmla="*/ 397271 h 567767"/>
                  <a:gd name="connsiteX67" fmla="*/ 785253 w 1254811"/>
                  <a:gd name="connsiteY67" fmla="*/ 430450 h 567767"/>
                  <a:gd name="connsiteX68" fmla="*/ 766009 w 1254811"/>
                  <a:gd name="connsiteY68" fmla="*/ 394492 h 567767"/>
                  <a:gd name="connsiteX69" fmla="*/ 769617 w 1254811"/>
                  <a:gd name="connsiteY69" fmla="*/ 370936 h 567767"/>
                  <a:gd name="connsiteX70" fmla="*/ 711679 w 1254811"/>
                  <a:gd name="connsiteY70" fmla="*/ 370936 h 567767"/>
                  <a:gd name="connsiteX71" fmla="*/ 706246 w 1254811"/>
                  <a:gd name="connsiteY71" fmla="*/ 406437 h 567767"/>
                  <a:gd name="connsiteX72" fmla="*/ 774469 w 1254811"/>
                  <a:gd name="connsiteY72" fmla="*/ 490378 h 567767"/>
                  <a:gd name="connsiteX73" fmla="*/ 869858 w 1254811"/>
                  <a:gd name="connsiteY73" fmla="*/ 390843 h 567767"/>
                  <a:gd name="connsiteX74" fmla="*/ 859033 w 1254811"/>
                  <a:gd name="connsiteY74" fmla="*/ 311422 h 567767"/>
                  <a:gd name="connsiteX75" fmla="*/ 808146 w 1254811"/>
                  <a:gd name="connsiteY75" fmla="*/ 264350 h 567767"/>
                  <a:gd name="connsiteX76" fmla="*/ 795704 w 1254811"/>
                  <a:gd name="connsiteY76" fmla="*/ 223499 h 567767"/>
                  <a:gd name="connsiteX77" fmla="*/ 820588 w 1254811"/>
                  <a:gd name="connsiteY77" fmla="*/ 201269 h 567767"/>
                  <a:gd name="connsiteX78" fmla="*/ 833735 w 1254811"/>
                  <a:gd name="connsiteY78" fmla="*/ 249254 h 567767"/>
                  <a:gd name="connsiteX79" fmla="*/ 706785 w 1254811"/>
                  <a:gd name="connsiteY79" fmla="*/ 307399 h 567767"/>
                  <a:gd name="connsiteX80" fmla="*/ 719849 w 1254811"/>
                  <a:gd name="connsiteY80" fmla="*/ 227522 h 567767"/>
                  <a:gd name="connsiteX81" fmla="*/ 663446 w 1254811"/>
                  <a:gd name="connsiteY81" fmla="*/ 272396 h 567767"/>
                  <a:gd name="connsiteX82" fmla="*/ 662616 w 1254811"/>
                  <a:gd name="connsiteY82" fmla="*/ 272396 h 567767"/>
                  <a:gd name="connsiteX83" fmla="*/ 668796 w 1254811"/>
                  <a:gd name="connsiteY83" fmla="*/ 234614 h 567767"/>
                  <a:gd name="connsiteX84" fmla="*/ 609655 w 1254811"/>
                  <a:gd name="connsiteY84" fmla="*/ 234614 h 567767"/>
                  <a:gd name="connsiteX85" fmla="*/ 569094 w 1254811"/>
                  <a:gd name="connsiteY85" fmla="*/ 483452 h 567767"/>
                  <a:gd name="connsiteX86" fmla="*/ 632590 w 1254811"/>
                  <a:gd name="connsiteY86" fmla="*/ 483452 h 567767"/>
                  <a:gd name="connsiteX87" fmla="*/ 657474 w 1254811"/>
                  <a:gd name="connsiteY87" fmla="*/ 330251 h 567767"/>
                  <a:gd name="connsiteX88" fmla="*/ 687874 w 1254811"/>
                  <a:gd name="connsiteY88" fmla="*/ 305823 h 567767"/>
                  <a:gd name="connsiteX89" fmla="*/ 706661 w 1254811"/>
                  <a:gd name="connsiteY89" fmla="*/ 307523 h 567767"/>
                  <a:gd name="connsiteX90" fmla="*/ 585145 w 1254811"/>
                  <a:gd name="connsiteY90" fmla="*/ 300390 h 567767"/>
                  <a:gd name="connsiteX91" fmla="*/ 517668 w 1254811"/>
                  <a:gd name="connsiteY91" fmla="*/ 228102 h 567767"/>
                  <a:gd name="connsiteX92" fmla="*/ 426012 w 1254811"/>
                  <a:gd name="connsiteY92" fmla="*/ 313247 h 567767"/>
                  <a:gd name="connsiteX93" fmla="*/ 410460 w 1254811"/>
                  <a:gd name="connsiteY93" fmla="*/ 414731 h 567767"/>
                  <a:gd name="connsiteX94" fmla="*/ 477190 w 1254811"/>
                  <a:gd name="connsiteY94" fmla="*/ 492120 h 567767"/>
                  <a:gd name="connsiteX95" fmla="*/ 568058 w 1254811"/>
                  <a:gd name="connsiteY95" fmla="*/ 398142 h 567767"/>
                  <a:gd name="connsiteX96" fmla="*/ 509995 w 1254811"/>
                  <a:gd name="connsiteY96" fmla="*/ 398142 h 567767"/>
                  <a:gd name="connsiteX97" fmla="*/ 482830 w 1254811"/>
                  <a:gd name="connsiteY97" fmla="*/ 441150 h 567767"/>
                  <a:gd name="connsiteX98" fmla="*/ 468854 w 1254811"/>
                  <a:gd name="connsiteY98" fmla="*/ 414939 h 567767"/>
                  <a:gd name="connsiteX99" fmla="*/ 475614 w 1254811"/>
                  <a:gd name="connsiteY99" fmla="*/ 371226 h 567767"/>
                  <a:gd name="connsiteX100" fmla="*/ 574445 w 1254811"/>
                  <a:gd name="connsiteY100" fmla="*/ 371226 h 567767"/>
                  <a:gd name="connsiteX101" fmla="*/ 526709 w 1254811"/>
                  <a:gd name="connsiteY101" fmla="*/ 300390 h 567767"/>
                  <a:gd name="connsiteX102" fmla="*/ 522976 w 1254811"/>
                  <a:gd name="connsiteY102" fmla="*/ 324818 h 567767"/>
                  <a:gd name="connsiteX103" fmla="*/ 482581 w 1254811"/>
                  <a:gd name="connsiteY103" fmla="*/ 324818 h 567767"/>
                  <a:gd name="connsiteX104" fmla="*/ 485111 w 1254811"/>
                  <a:gd name="connsiteY104" fmla="*/ 308228 h 567767"/>
                  <a:gd name="connsiteX105" fmla="*/ 510783 w 1254811"/>
                  <a:gd name="connsiteY105" fmla="*/ 275050 h 567767"/>
                  <a:gd name="connsiteX106" fmla="*/ 526709 w 1254811"/>
                  <a:gd name="connsiteY106" fmla="*/ 300390 h 567767"/>
                  <a:gd name="connsiteX107" fmla="*/ 417552 w 1254811"/>
                  <a:gd name="connsiteY107" fmla="*/ 280607 h 567767"/>
                  <a:gd name="connsiteX108" fmla="*/ 371931 w 1254811"/>
                  <a:gd name="connsiteY108" fmla="*/ 228641 h 567767"/>
                  <a:gd name="connsiteX109" fmla="*/ 323242 w 1254811"/>
                  <a:gd name="connsiteY109" fmla="*/ 266755 h 567767"/>
                  <a:gd name="connsiteX110" fmla="*/ 322163 w 1254811"/>
                  <a:gd name="connsiteY110" fmla="*/ 266755 h 567767"/>
                  <a:gd name="connsiteX111" fmla="*/ 327223 w 1254811"/>
                  <a:gd name="connsiteY111" fmla="*/ 235733 h 567767"/>
                  <a:gd name="connsiteX112" fmla="*/ 270695 w 1254811"/>
                  <a:gd name="connsiteY112" fmla="*/ 235733 h 567767"/>
                  <a:gd name="connsiteX113" fmla="*/ 229969 w 1254811"/>
                  <a:gd name="connsiteY113" fmla="*/ 484572 h 567767"/>
                  <a:gd name="connsiteX114" fmla="*/ 290768 w 1254811"/>
                  <a:gd name="connsiteY114" fmla="*/ 484572 h 567767"/>
                  <a:gd name="connsiteX115" fmla="*/ 319799 w 1254811"/>
                  <a:gd name="connsiteY115" fmla="*/ 306943 h 567767"/>
                  <a:gd name="connsiteX116" fmla="*/ 339582 w 1254811"/>
                  <a:gd name="connsiteY116" fmla="*/ 286538 h 567767"/>
                  <a:gd name="connsiteX117" fmla="*/ 352314 w 1254811"/>
                  <a:gd name="connsiteY117" fmla="*/ 306943 h 567767"/>
                  <a:gd name="connsiteX118" fmla="*/ 323283 w 1254811"/>
                  <a:gd name="connsiteY118" fmla="*/ 484572 h 567767"/>
                  <a:gd name="connsiteX119" fmla="*/ 384083 w 1254811"/>
                  <a:gd name="connsiteY119" fmla="*/ 484572 h 567767"/>
                  <a:gd name="connsiteX120" fmla="*/ 274220 w 1254811"/>
                  <a:gd name="connsiteY120" fmla="*/ 96881 h 567767"/>
                  <a:gd name="connsiteX121" fmla="*/ 291266 w 1254811"/>
                  <a:gd name="connsiteY121" fmla="*/ 0 h 567767"/>
                  <a:gd name="connsiteX122" fmla="*/ 85227 w 1254811"/>
                  <a:gd name="connsiteY122" fmla="*/ 0 h 567767"/>
                  <a:gd name="connsiteX123" fmla="*/ 0 w 1254811"/>
                  <a:gd name="connsiteY123" fmla="*/ 484406 h 567767"/>
                  <a:gd name="connsiteX124" fmla="*/ 213794 w 1254811"/>
                  <a:gd name="connsiteY124" fmla="*/ 484406 h 567767"/>
                  <a:gd name="connsiteX125" fmla="*/ 230922 w 1254811"/>
                  <a:gd name="connsiteY125" fmla="*/ 387525 h 567767"/>
                  <a:gd name="connsiteX126" fmla="*/ 107001 w 1254811"/>
                  <a:gd name="connsiteY126" fmla="*/ 387525 h 567767"/>
                  <a:gd name="connsiteX127" fmla="*/ 125415 w 1254811"/>
                  <a:gd name="connsiteY127" fmla="*/ 282888 h 567767"/>
                  <a:gd name="connsiteX128" fmla="*/ 236978 w 1254811"/>
                  <a:gd name="connsiteY128" fmla="*/ 282888 h 567767"/>
                  <a:gd name="connsiteX129" fmla="*/ 254023 w 1254811"/>
                  <a:gd name="connsiteY129" fmla="*/ 186007 h 567767"/>
                  <a:gd name="connsiteX130" fmla="*/ 142460 w 1254811"/>
                  <a:gd name="connsiteY130" fmla="*/ 186007 h 567767"/>
                  <a:gd name="connsiteX131" fmla="*/ 158096 w 1254811"/>
                  <a:gd name="connsiteY131" fmla="*/ 96881 h 567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1254811" h="567767">
                    <a:moveTo>
                      <a:pt x="1254811" y="464499"/>
                    </a:moveTo>
                    <a:cubicBezTo>
                      <a:pt x="1254766" y="447868"/>
                      <a:pt x="1241250" y="434427"/>
                      <a:pt x="1224619" y="434473"/>
                    </a:cubicBezTo>
                    <a:cubicBezTo>
                      <a:pt x="1207988" y="434518"/>
                      <a:pt x="1194547" y="448034"/>
                      <a:pt x="1194592" y="464665"/>
                    </a:cubicBezTo>
                    <a:cubicBezTo>
                      <a:pt x="1194638" y="481296"/>
                      <a:pt x="1208154" y="494737"/>
                      <a:pt x="1224785" y="494692"/>
                    </a:cubicBezTo>
                    <a:cubicBezTo>
                      <a:pt x="1241345" y="494716"/>
                      <a:pt x="1254791" y="481308"/>
                      <a:pt x="1254811" y="464748"/>
                    </a:cubicBezTo>
                    <a:cubicBezTo>
                      <a:pt x="1254811" y="464665"/>
                      <a:pt x="1254811" y="464582"/>
                      <a:pt x="1254811" y="464499"/>
                    </a:cubicBezTo>
                    <a:moveTo>
                      <a:pt x="1249503" y="464499"/>
                    </a:moveTo>
                    <a:cubicBezTo>
                      <a:pt x="1249503" y="478243"/>
                      <a:pt x="1238363" y="489383"/>
                      <a:pt x="1224619" y="489383"/>
                    </a:cubicBezTo>
                    <a:cubicBezTo>
                      <a:pt x="1210875" y="489383"/>
                      <a:pt x="1199735" y="478243"/>
                      <a:pt x="1199735" y="464499"/>
                    </a:cubicBezTo>
                    <a:cubicBezTo>
                      <a:pt x="1199735" y="450755"/>
                      <a:pt x="1210875" y="439615"/>
                      <a:pt x="1224619" y="439615"/>
                    </a:cubicBezTo>
                    <a:cubicBezTo>
                      <a:pt x="1238363" y="439615"/>
                      <a:pt x="1249503" y="450755"/>
                      <a:pt x="1249503" y="464499"/>
                    </a:cubicBezTo>
                    <a:moveTo>
                      <a:pt x="1230425" y="464499"/>
                    </a:moveTo>
                    <a:lnTo>
                      <a:pt x="1230425" y="464499"/>
                    </a:lnTo>
                    <a:cubicBezTo>
                      <a:pt x="1234581" y="463956"/>
                      <a:pt x="1237679" y="460397"/>
                      <a:pt x="1237642" y="456204"/>
                    </a:cubicBezTo>
                    <a:cubicBezTo>
                      <a:pt x="1237642" y="448200"/>
                      <a:pt x="1230923" y="446417"/>
                      <a:pt x="1224412" y="446417"/>
                    </a:cubicBezTo>
                    <a:lnTo>
                      <a:pt x="1212965" y="446417"/>
                    </a:lnTo>
                    <a:lnTo>
                      <a:pt x="1212965" y="481793"/>
                    </a:lnTo>
                    <a:lnTo>
                      <a:pt x="1218481" y="481793"/>
                    </a:lnTo>
                    <a:lnTo>
                      <a:pt x="1218481" y="466531"/>
                    </a:lnTo>
                    <a:lnTo>
                      <a:pt x="1223126" y="466531"/>
                    </a:lnTo>
                    <a:cubicBezTo>
                      <a:pt x="1225034" y="466531"/>
                      <a:pt x="1226900" y="466531"/>
                      <a:pt x="1228227" y="467941"/>
                    </a:cubicBezTo>
                    <a:cubicBezTo>
                      <a:pt x="1229625" y="470206"/>
                      <a:pt x="1230330" y="472831"/>
                      <a:pt x="1230259" y="475490"/>
                    </a:cubicBezTo>
                    <a:cubicBezTo>
                      <a:pt x="1230508" y="477563"/>
                      <a:pt x="1231047" y="479637"/>
                      <a:pt x="1231421" y="481793"/>
                    </a:cubicBezTo>
                    <a:lnTo>
                      <a:pt x="1238513" y="481793"/>
                    </a:lnTo>
                    <a:cubicBezTo>
                      <a:pt x="1237451" y="478463"/>
                      <a:pt x="1236754" y="475029"/>
                      <a:pt x="1236439" y="471550"/>
                    </a:cubicBezTo>
                    <a:cubicBezTo>
                      <a:pt x="1235858" y="467734"/>
                      <a:pt x="1235319" y="465577"/>
                      <a:pt x="1230425" y="464624"/>
                    </a:cubicBezTo>
                    <a:moveTo>
                      <a:pt x="1224329" y="461015"/>
                    </a:moveTo>
                    <a:lnTo>
                      <a:pt x="1218481" y="461015"/>
                    </a:lnTo>
                    <a:lnTo>
                      <a:pt x="1218481" y="452057"/>
                    </a:lnTo>
                    <a:lnTo>
                      <a:pt x="1225075" y="452057"/>
                    </a:lnTo>
                    <a:cubicBezTo>
                      <a:pt x="1229513" y="452057"/>
                      <a:pt x="1230716" y="453384"/>
                      <a:pt x="1230716" y="456204"/>
                    </a:cubicBezTo>
                    <a:cubicBezTo>
                      <a:pt x="1230716" y="459025"/>
                      <a:pt x="1229513" y="461098"/>
                      <a:pt x="1224329" y="461264"/>
                    </a:cubicBezTo>
                    <a:moveTo>
                      <a:pt x="1204670" y="310053"/>
                    </a:moveTo>
                    <a:cubicBezTo>
                      <a:pt x="1215122" y="254811"/>
                      <a:pt x="1185385" y="228973"/>
                      <a:pt x="1143456" y="228973"/>
                    </a:cubicBezTo>
                    <a:cubicBezTo>
                      <a:pt x="1103351" y="228973"/>
                      <a:pt x="1065113" y="252115"/>
                      <a:pt x="1057068" y="306030"/>
                    </a:cubicBezTo>
                    <a:cubicBezTo>
                      <a:pt x="1054094" y="321924"/>
                      <a:pt x="1056736" y="338357"/>
                      <a:pt x="1064533" y="352522"/>
                    </a:cubicBezTo>
                    <a:cubicBezTo>
                      <a:pt x="1078799" y="377903"/>
                      <a:pt x="1109324" y="388603"/>
                      <a:pt x="1130226" y="403741"/>
                    </a:cubicBezTo>
                    <a:cubicBezTo>
                      <a:pt x="1134548" y="409120"/>
                      <a:pt x="1136265" y="416137"/>
                      <a:pt x="1134913" y="422902"/>
                    </a:cubicBezTo>
                    <a:cubicBezTo>
                      <a:pt x="1132507" y="438910"/>
                      <a:pt x="1123093" y="446500"/>
                      <a:pt x="1110817" y="446500"/>
                    </a:cubicBezTo>
                    <a:cubicBezTo>
                      <a:pt x="1093398" y="446500"/>
                      <a:pt x="1092486" y="426468"/>
                      <a:pt x="1095762" y="409174"/>
                    </a:cubicBezTo>
                    <a:lnTo>
                      <a:pt x="1040727" y="409174"/>
                    </a:lnTo>
                    <a:cubicBezTo>
                      <a:pt x="1029571" y="469310"/>
                      <a:pt x="1057773" y="493364"/>
                      <a:pt x="1103310" y="493364"/>
                    </a:cubicBezTo>
                    <a:cubicBezTo>
                      <a:pt x="1145571" y="493364"/>
                      <a:pt x="1183478" y="469766"/>
                      <a:pt x="1191772" y="414068"/>
                    </a:cubicBezTo>
                    <a:cubicBezTo>
                      <a:pt x="1200689" y="354844"/>
                      <a:pt x="1162326" y="342817"/>
                      <a:pt x="1128277" y="321873"/>
                    </a:cubicBezTo>
                    <a:cubicBezTo>
                      <a:pt x="1120397" y="316523"/>
                      <a:pt x="1112351" y="309846"/>
                      <a:pt x="1114383" y="296491"/>
                    </a:cubicBezTo>
                    <a:cubicBezTo>
                      <a:pt x="1116540" y="281769"/>
                      <a:pt x="1125457" y="275755"/>
                      <a:pt x="1136655" y="275755"/>
                    </a:cubicBezTo>
                    <a:cubicBezTo>
                      <a:pt x="1155110" y="275755"/>
                      <a:pt x="1151751" y="293132"/>
                      <a:pt x="1150714" y="310053"/>
                    </a:cubicBezTo>
                    <a:close/>
                    <a:moveTo>
                      <a:pt x="992784" y="447910"/>
                    </a:moveTo>
                    <a:lnTo>
                      <a:pt x="1063289" y="235194"/>
                    </a:lnTo>
                    <a:lnTo>
                      <a:pt x="1005682" y="235194"/>
                    </a:lnTo>
                    <a:lnTo>
                      <a:pt x="960394" y="395986"/>
                    </a:lnTo>
                    <a:lnTo>
                      <a:pt x="959647" y="395986"/>
                    </a:lnTo>
                    <a:lnTo>
                      <a:pt x="964997" y="235236"/>
                    </a:lnTo>
                    <a:lnTo>
                      <a:pt x="905981" y="235236"/>
                    </a:lnTo>
                    <a:lnTo>
                      <a:pt x="911704" y="460352"/>
                    </a:lnTo>
                    <a:cubicBezTo>
                      <a:pt x="912119" y="471881"/>
                      <a:pt x="913529" y="490959"/>
                      <a:pt x="911704" y="502530"/>
                    </a:cubicBezTo>
                    <a:cubicBezTo>
                      <a:pt x="910211" y="512276"/>
                      <a:pt x="898184" y="516299"/>
                      <a:pt x="892129" y="514972"/>
                    </a:cubicBezTo>
                    <a:cubicBezTo>
                      <a:pt x="888450" y="514134"/>
                      <a:pt x="884726" y="513525"/>
                      <a:pt x="880973" y="513147"/>
                    </a:cubicBezTo>
                    <a:lnTo>
                      <a:pt x="872678" y="565569"/>
                    </a:lnTo>
                    <a:cubicBezTo>
                      <a:pt x="878650" y="565569"/>
                      <a:pt x="885120" y="567767"/>
                      <a:pt x="895571" y="567767"/>
                    </a:cubicBezTo>
                    <a:cubicBezTo>
                      <a:pt x="959606" y="567767"/>
                      <a:pt x="967403" y="515387"/>
                      <a:pt x="992660" y="447910"/>
                    </a:cubicBezTo>
                    <a:moveTo>
                      <a:pt x="891050" y="249336"/>
                    </a:moveTo>
                    <a:cubicBezTo>
                      <a:pt x="903492" y="186712"/>
                      <a:pt x="882756" y="141506"/>
                      <a:pt x="828841" y="141506"/>
                    </a:cubicBezTo>
                    <a:cubicBezTo>
                      <a:pt x="780732" y="141506"/>
                      <a:pt x="745894" y="173524"/>
                      <a:pt x="736107" y="236107"/>
                    </a:cubicBezTo>
                    <a:cubicBezTo>
                      <a:pt x="731628" y="265470"/>
                      <a:pt x="735277" y="285874"/>
                      <a:pt x="743987" y="302712"/>
                    </a:cubicBezTo>
                    <a:cubicBezTo>
                      <a:pt x="752696" y="319551"/>
                      <a:pt x="767336" y="332449"/>
                      <a:pt x="784382" y="346259"/>
                    </a:cubicBezTo>
                    <a:cubicBezTo>
                      <a:pt x="798731" y="358701"/>
                      <a:pt x="815528" y="369318"/>
                      <a:pt x="811256" y="397271"/>
                    </a:cubicBezTo>
                    <a:cubicBezTo>
                      <a:pt x="808643" y="414151"/>
                      <a:pt x="799727" y="430450"/>
                      <a:pt x="785253" y="430450"/>
                    </a:cubicBezTo>
                    <a:cubicBezTo>
                      <a:pt x="765428" y="430450"/>
                      <a:pt x="763064" y="413570"/>
                      <a:pt x="766009" y="394492"/>
                    </a:cubicBezTo>
                    <a:lnTo>
                      <a:pt x="769617" y="370936"/>
                    </a:lnTo>
                    <a:lnTo>
                      <a:pt x="711679" y="370936"/>
                    </a:lnTo>
                    <a:lnTo>
                      <a:pt x="706246" y="406437"/>
                    </a:lnTo>
                    <a:cubicBezTo>
                      <a:pt x="699486" y="450440"/>
                      <a:pt x="717444" y="490378"/>
                      <a:pt x="774469" y="490378"/>
                    </a:cubicBezTo>
                    <a:cubicBezTo>
                      <a:pt x="826145" y="490378"/>
                      <a:pt x="859904" y="454836"/>
                      <a:pt x="869858" y="390843"/>
                    </a:cubicBezTo>
                    <a:cubicBezTo>
                      <a:pt x="876037" y="350489"/>
                      <a:pt x="870936" y="328260"/>
                      <a:pt x="859033" y="311422"/>
                    </a:cubicBezTo>
                    <a:cubicBezTo>
                      <a:pt x="847130" y="294584"/>
                      <a:pt x="828716" y="282971"/>
                      <a:pt x="808146" y="264350"/>
                    </a:cubicBezTo>
                    <a:cubicBezTo>
                      <a:pt x="797446" y="253650"/>
                      <a:pt x="790810" y="243613"/>
                      <a:pt x="795704" y="223499"/>
                    </a:cubicBezTo>
                    <a:cubicBezTo>
                      <a:pt x="799353" y="208859"/>
                      <a:pt x="808146" y="199942"/>
                      <a:pt x="820588" y="201269"/>
                    </a:cubicBezTo>
                    <a:cubicBezTo>
                      <a:pt x="840785" y="203052"/>
                      <a:pt x="835974" y="229678"/>
                      <a:pt x="833735" y="249254"/>
                    </a:cubicBezTo>
                    <a:close/>
                    <a:moveTo>
                      <a:pt x="706785" y="307399"/>
                    </a:moveTo>
                    <a:lnTo>
                      <a:pt x="719849" y="227522"/>
                    </a:lnTo>
                    <a:cubicBezTo>
                      <a:pt x="693555" y="227522"/>
                      <a:pt x="675017" y="245728"/>
                      <a:pt x="663446" y="272396"/>
                    </a:cubicBezTo>
                    <a:lnTo>
                      <a:pt x="662616" y="272396"/>
                    </a:lnTo>
                    <a:lnTo>
                      <a:pt x="668796" y="234614"/>
                    </a:lnTo>
                    <a:lnTo>
                      <a:pt x="609655" y="234614"/>
                    </a:lnTo>
                    <a:lnTo>
                      <a:pt x="569094" y="483452"/>
                    </a:lnTo>
                    <a:lnTo>
                      <a:pt x="632590" y="483452"/>
                    </a:lnTo>
                    <a:lnTo>
                      <a:pt x="657474" y="330251"/>
                    </a:lnTo>
                    <a:cubicBezTo>
                      <a:pt x="661994" y="309804"/>
                      <a:pt x="669916" y="305823"/>
                      <a:pt x="687874" y="305823"/>
                    </a:cubicBezTo>
                    <a:cubicBezTo>
                      <a:pt x="694177" y="305741"/>
                      <a:pt x="700473" y="306311"/>
                      <a:pt x="706661" y="307523"/>
                    </a:cubicBezTo>
                    <a:moveTo>
                      <a:pt x="585145" y="300390"/>
                    </a:moveTo>
                    <a:cubicBezTo>
                      <a:pt x="593481" y="246641"/>
                      <a:pt x="558560" y="228102"/>
                      <a:pt x="517668" y="228102"/>
                    </a:cubicBezTo>
                    <a:cubicBezTo>
                      <a:pt x="472421" y="228476"/>
                      <a:pt x="435800" y="249295"/>
                      <a:pt x="426012" y="313247"/>
                    </a:cubicBezTo>
                    <a:lnTo>
                      <a:pt x="410460" y="414731"/>
                    </a:lnTo>
                    <a:cubicBezTo>
                      <a:pt x="401750" y="471550"/>
                      <a:pt x="435344" y="492493"/>
                      <a:pt x="477190" y="492120"/>
                    </a:cubicBezTo>
                    <a:cubicBezTo>
                      <a:pt x="528036" y="491291"/>
                      <a:pt x="561173" y="462052"/>
                      <a:pt x="568058" y="398142"/>
                    </a:cubicBezTo>
                    <a:lnTo>
                      <a:pt x="509995" y="398142"/>
                    </a:lnTo>
                    <a:cubicBezTo>
                      <a:pt x="505848" y="418879"/>
                      <a:pt x="504313" y="442560"/>
                      <a:pt x="482830" y="441150"/>
                    </a:cubicBezTo>
                    <a:cubicBezTo>
                      <a:pt x="470140" y="440279"/>
                      <a:pt x="466780" y="428708"/>
                      <a:pt x="468854" y="414939"/>
                    </a:cubicBezTo>
                    <a:lnTo>
                      <a:pt x="475614" y="371226"/>
                    </a:lnTo>
                    <a:lnTo>
                      <a:pt x="574445" y="371226"/>
                    </a:lnTo>
                    <a:close/>
                    <a:moveTo>
                      <a:pt x="526709" y="300390"/>
                    </a:moveTo>
                    <a:lnTo>
                      <a:pt x="522976" y="324818"/>
                    </a:lnTo>
                    <a:lnTo>
                      <a:pt x="482581" y="324818"/>
                    </a:lnTo>
                    <a:lnTo>
                      <a:pt x="485111" y="308228"/>
                    </a:lnTo>
                    <a:cubicBezTo>
                      <a:pt x="487766" y="290893"/>
                      <a:pt x="494277" y="275050"/>
                      <a:pt x="510783" y="275050"/>
                    </a:cubicBezTo>
                    <a:cubicBezTo>
                      <a:pt x="525838" y="275050"/>
                      <a:pt x="528078" y="291639"/>
                      <a:pt x="526709" y="300390"/>
                    </a:cubicBezTo>
                    <a:moveTo>
                      <a:pt x="417552" y="280607"/>
                    </a:moveTo>
                    <a:cubicBezTo>
                      <a:pt x="423109" y="246848"/>
                      <a:pt x="400465" y="228641"/>
                      <a:pt x="371931" y="228641"/>
                    </a:cubicBezTo>
                    <a:cubicBezTo>
                      <a:pt x="352812" y="228641"/>
                      <a:pt x="332117" y="247761"/>
                      <a:pt x="323242" y="266755"/>
                    </a:cubicBezTo>
                    <a:lnTo>
                      <a:pt x="322163" y="266755"/>
                    </a:lnTo>
                    <a:lnTo>
                      <a:pt x="327223" y="235733"/>
                    </a:lnTo>
                    <a:lnTo>
                      <a:pt x="270695" y="235733"/>
                    </a:lnTo>
                    <a:lnTo>
                      <a:pt x="229969" y="484572"/>
                    </a:lnTo>
                    <a:lnTo>
                      <a:pt x="290768" y="484572"/>
                    </a:lnTo>
                    <a:lnTo>
                      <a:pt x="319799" y="306943"/>
                    </a:lnTo>
                    <a:cubicBezTo>
                      <a:pt x="321956" y="294086"/>
                      <a:pt x="328841" y="286953"/>
                      <a:pt x="339582" y="286538"/>
                    </a:cubicBezTo>
                    <a:cubicBezTo>
                      <a:pt x="351195" y="285626"/>
                      <a:pt x="353434" y="295413"/>
                      <a:pt x="352314" y="306943"/>
                    </a:cubicBezTo>
                    <a:lnTo>
                      <a:pt x="323283" y="484572"/>
                    </a:lnTo>
                    <a:lnTo>
                      <a:pt x="384083" y="484572"/>
                    </a:lnTo>
                    <a:close/>
                    <a:moveTo>
                      <a:pt x="274220" y="96881"/>
                    </a:moveTo>
                    <a:lnTo>
                      <a:pt x="291266" y="0"/>
                    </a:lnTo>
                    <a:lnTo>
                      <a:pt x="85227" y="0"/>
                    </a:lnTo>
                    <a:lnTo>
                      <a:pt x="0" y="484406"/>
                    </a:lnTo>
                    <a:lnTo>
                      <a:pt x="213794" y="484406"/>
                    </a:lnTo>
                    <a:lnTo>
                      <a:pt x="230922" y="387525"/>
                    </a:lnTo>
                    <a:lnTo>
                      <a:pt x="107001" y="387525"/>
                    </a:lnTo>
                    <a:lnTo>
                      <a:pt x="125415" y="282888"/>
                    </a:lnTo>
                    <a:lnTo>
                      <a:pt x="236978" y="282888"/>
                    </a:lnTo>
                    <a:lnTo>
                      <a:pt x="254023" y="186007"/>
                    </a:lnTo>
                    <a:lnTo>
                      <a:pt x="142460" y="186007"/>
                    </a:lnTo>
                    <a:lnTo>
                      <a:pt x="158096" y="96881"/>
                    </a:lnTo>
                    <a:close/>
                  </a:path>
                </a:pathLst>
              </a:custGeom>
              <a:solidFill>
                <a:schemeClr val="bg1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8">
                <a:extLst>
                  <a:ext uri="{FF2B5EF4-FFF2-40B4-BE49-F238E27FC236}">
                    <a16:creationId xmlns:a16="http://schemas.microsoft.com/office/drawing/2014/main" id="{A4944619-24D0-4883-16E2-9EBB9D455C0F}"/>
                  </a:ext>
                </a:extLst>
              </p:cNvPr>
              <p:cNvSpPr/>
              <p:nvPr/>
            </p:nvSpPr>
            <p:spPr>
              <a:xfrm>
                <a:off x="338214" y="690887"/>
                <a:ext cx="1349079" cy="542618"/>
              </a:xfrm>
              <a:custGeom>
                <a:avLst/>
                <a:gdLst>
                  <a:gd name="connsiteX0" fmla="*/ 1346633 w 1349079"/>
                  <a:gd name="connsiteY0" fmla="*/ 108 h 542618"/>
                  <a:gd name="connsiteX1" fmla="*/ 1349080 w 1349079"/>
                  <a:gd name="connsiteY1" fmla="*/ 896 h 542618"/>
                  <a:gd name="connsiteX2" fmla="*/ 1321459 w 1349079"/>
                  <a:gd name="connsiteY2" fmla="*/ 12592 h 542618"/>
                  <a:gd name="connsiteX3" fmla="*/ 1278658 w 1349079"/>
                  <a:gd name="connsiteY3" fmla="*/ 31213 h 542618"/>
                  <a:gd name="connsiteX4" fmla="*/ 1245895 w 1349079"/>
                  <a:gd name="connsiteY4" fmla="*/ 45729 h 542618"/>
                  <a:gd name="connsiteX5" fmla="*/ 1127862 w 1349079"/>
                  <a:gd name="connsiteY5" fmla="*/ 100183 h 542618"/>
                  <a:gd name="connsiteX6" fmla="*/ 988388 w 1349079"/>
                  <a:gd name="connsiteY6" fmla="*/ 167494 h 542618"/>
                  <a:gd name="connsiteX7" fmla="*/ 899511 w 1349079"/>
                  <a:gd name="connsiteY7" fmla="*/ 212700 h 542618"/>
                  <a:gd name="connsiteX8" fmla="*/ 835020 w 1349079"/>
                  <a:gd name="connsiteY8" fmla="*/ 245878 h 542618"/>
                  <a:gd name="connsiteX9" fmla="*/ 651543 w 1349079"/>
                  <a:gd name="connsiteY9" fmla="*/ 344916 h 542618"/>
                  <a:gd name="connsiteX10" fmla="*/ 499793 w 1349079"/>
                  <a:gd name="connsiteY10" fmla="*/ 431305 h 542618"/>
                  <a:gd name="connsiteX11" fmla="*/ 435841 w 1349079"/>
                  <a:gd name="connsiteY11" fmla="*/ 468630 h 542618"/>
                  <a:gd name="connsiteX12" fmla="*/ 415810 w 1349079"/>
                  <a:gd name="connsiteY12" fmla="*/ 467428 h 542618"/>
                  <a:gd name="connsiteX13" fmla="*/ 372221 w 1349079"/>
                  <a:gd name="connsiteY13" fmla="*/ 471575 h 542618"/>
                  <a:gd name="connsiteX14" fmla="*/ 301966 w 1349079"/>
                  <a:gd name="connsiteY14" fmla="*/ 482607 h 542618"/>
                  <a:gd name="connsiteX15" fmla="*/ 194633 w 1349079"/>
                  <a:gd name="connsiteY15" fmla="*/ 502265 h 542618"/>
                  <a:gd name="connsiteX16" fmla="*/ 55740 w 1349079"/>
                  <a:gd name="connsiteY16" fmla="*/ 530716 h 542618"/>
                  <a:gd name="connsiteX17" fmla="*/ 0 w 1349079"/>
                  <a:gd name="connsiteY17" fmla="*/ 542618 h 542618"/>
                  <a:gd name="connsiteX18" fmla="*/ 0 w 1349079"/>
                  <a:gd name="connsiteY18" fmla="*/ 541623 h 542618"/>
                  <a:gd name="connsiteX19" fmla="*/ 1617 w 1349079"/>
                  <a:gd name="connsiteY19" fmla="*/ 541623 h 542618"/>
                  <a:gd name="connsiteX20" fmla="*/ 31312 w 1349079"/>
                  <a:gd name="connsiteY20" fmla="*/ 529181 h 542618"/>
                  <a:gd name="connsiteX21" fmla="*/ 104015 w 1349079"/>
                  <a:gd name="connsiteY21" fmla="*/ 499320 h 542618"/>
                  <a:gd name="connsiteX22" fmla="*/ 332573 w 1349079"/>
                  <a:gd name="connsiteY22" fmla="*/ 406752 h 542618"/>
                  <a:gd name="connsiteX23" fmla="*/ 573408 w 1349079"/>
                  <a:gd name="connsiteY23" fmla="*/ 309539 h 542618"/>
                  <a:gd name="connsiteX24" fmla="*/ 998881 w 1349079"/>
                  <a:gd name="connsiteY24" fmla="*/ 139334 h 542618"/>
                  <a:gd name="connsiteX25" fmla="*/ 1346633 w 1349079"/>
                  <a:gd name="connsiteY25" fmla="*/ 108 h 542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49079" h="542618">
                    <a:moveTo>
                      <a:pt x="1346633" y="108"/>
                    </a:moveTo>
                    <a:cubicBezTo>
                      <a:pt x="1347753" y="108"/>
                      <a:pt x="1349080" y="-431"/>
                      <a:pt x="1349080" y="896"/>
                    </a:cubicBezTo>
                    <a:cubicBezTo>
                      <a:pt x="1339831" y="4753"/>
                      <a:pt x="1330666" y="8693"/>
                      <a:pt x="1321459" y="12592"/>
                    </a:cubicBezTo>
                    <a:lnTo>
                      <a:pt x="1278658" y="31213"/>
                    </a:lnTo>
                    <a:lnTo>
                      <a:pt x="1245895" y="45729"/>
                    </a:lnTo>
                    <a:cubicBezTo>
                      <a:pt x="1206205" y="62982"/>
                      <a:pt x="1167096" y="81354"/>
                      <a:pt x="1127862" y="100183"/>
                    </a:cubicBezTo>
                    <a:cubicBezTo>
                      <a:pt x="1081163" y="122620"/>
                      <a:pt x="1034713" y="144933"/>
                      <a:pt x="988388" y="167494"/>
                    </a:cubicBezTo>
                    <a:lnTo>
                      <a:pt x="899511" y="212700"/>
                    </a:lnTo>
                    <a:lnTo>
                      <a:pt x="835020" y="245878"/>
                    </a:lnTo>
                    <a:cubicBezTo>
                      <a:pt x="773681" y="278144"/>
                      <a:pt x="712343" y="311406"/>
                      <a:pt x="651543" y="344916"/>
                    </a:cubicBezTo>
                    <a:cubicBezTo>
                      <a:pt x="600573" y="373035"/>
                      <a:pt x="550432" y="402190"/>
                      <a:pt x="499793" y="431305"/>
                    </a:cubicBezTo>
                    <a:lnTo>
                      <a:pt x="435841" y="468630"/>
                    </a:lnTo>
                    <a:cubicBezTo>
                      <a:pt x="432109" y="469999"/>
                      <a:pt x="421367" y="467345"/>
                      <a:pt x="415810" y="467428"/>
                    </a:cubicBezTo>
                    <a:cubicBezTo>
                      <a:pt x="401045" y="467676"/>
                      <a:pt x="386447" y="469999"/>
                      <a:pt x="372221" y="471575"/>
                    </a:cubicBezTo>
                    <a:cubicBezTo>
                      <a:pt x="348457" y="474188"/>
                      <a:pt x="325232" y="479206"/>
                      <a:pt x="301966" y="482607"/>
                    </a:cubicBezTo>
                    <a:cubicBezTo>
                      <a:pt x="265843" y="487708"/>
                      <a:pt x="230093" y="495049"/>
                      <a:pt x="194633" y="502265"/>
                    </a:cubicBezTo>
                    <a:cubicBezTo>
                      <a:pt x="148349" y="511916"/>
                      <a:pt x="102052" y="521397"/>
                      <a:pt x="55740" y="530716"/>
                    </a:cubicBezTo>
                    <a:cubicBezTo>
                      <a:pt x="37160" y="534863"/>
                      <a:pt x="18414" y="538637"/>
                      <a:pt x="0" y="542618"/>
                    </a:cubicBezTo>
                    <a:lnTo>
                      <a:pt x="0" y="541623"/>
                    </a:lnTo>
                    <a:lnTo>
                      <a:pt x="1617" y="541623"/>
                    </a:lnTo>
                    <a:lnTo>
                      <a:pt x="31312" y="529181"/>
                    </a:lnTo>
                    <a:lnTo>
                      <a:pt x="104015" y="499320"/>
                    </a:lnTo>
                    <a:cubicBezTo>
                      <a:pt x="180214" y="468411"/>
                      <a:pt x="256401" y="437555"/>
                      <a:pt x="332573" y="406752"/>
                    </a:cubicBezTo>
                    <a:lnTo>
                      <a:pt x="573408" y="309539"/>
                    </a:lnTo>
                    <a:cubicBezTo>
                      <a:pt x="715217" y="252858"/>
                      <a:pt x="857042" y="196123"/>
                      <a:pt x="998881" y="139334"/>
                    </a:cubicBezTo>
                    <a:cubicBezTo>
                      <a:pt x="1114757" y="92884"/>
                      <a:pt x="1230674" y="46475"/>
                      <a:pt x="1346633" y="108"/>
                    </a:cubicBezTo>
                  </a:path>
                </a:pathLst>
              </a:custGeom>
              <a:solidFill>
                <a:srgbClr val="C70C30"/>
              </a:solidFill>
              <a:ln w="41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B49DAA-B659-E6E5-31C6-C9CE29608192}"/>
                </a:ext>
              </a:extLst>
            </p:cNvPr>
            <p:cNvGrpSpPr/>
            <p:nvPr/>
          </p:nvGrpSpPr>
          <p:grpSpPr>
            <a:xfrm>
              <a:off x="2394558" y="1548192"/>
              <a:ext cx="257966" cy="257966"/>
              <a:chOff x="4518496" y="1658783"/>
              <a:chExt cx="343145" cy="34314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3592E3-F2D5-BC14-725A-949AF9EB05EA}"/>
                  </a:ext>
                </a:extLst>
              </p:cNvPr>
              <p:cNvSpPr/>
              <p:nvPr/>
            </p:nvSpPr>
            <p:spPr>
              <a:xfrm>
                <a:off x="4660472" y="1658783"/>
                <a:ext cx="59195" cy="3431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165537-0173-553A-2143-BC83BDCECAC8}"/>
                  </a:ext>
                </a:extLst>
              </p:cNvPr>
              <p:cNvSpPr/>
              <p:nvPr/>
            </p:nvSpPr>
            <p:spPr>
              <a:xfrm rot="5400000">
                <a:off x="4660471" y="1658782"/>
                <a:ext cx="59195" cy="3431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8DF160-9B44-5A28-4842-1294F5C6D9B8}"/>
              </a:ext>
            </a:extLst>
          </p:cNvPr>
          <p:cNvSpPr txBox="1"/>
          <p:nvPr/>
        </p:nvSpPr>
        <p:spPr>
          <a:xfrm>
            <a:off x="6376328" y="2429284"/>
            <a:ext cx="4977472" cy="3392698"/>
          </a:xfrm>
          <a:prstGeom prst="rect">
            <a:avLst/>
          </a:prstGeom>
          <a:noFill/>
        </p:spPr>
        <p:txBody>
          <a:bodyPr wrap="square" lIns="182880" tIns="182880" rIns="0">
            <a:noAutofit/>
          </a:bodyPr>
          <a:lstStyle>
            <a:defPPr>
              <a:defRPr lang="en-US"/>
            </a:defPPr>
            <a:lvl2pPr marL="0" lvl="1">
              <a:defRPr sz="1400">
                <a:solidFill>
                  <a:srgbClr val="161D20"/>
                </a:solidFill>
                <a:ea typeface="Times New Roman" panose="02020603050405020304" pitchFamily="18" charset="0"/>
              </a:defRPr>
            </a:lvl2pPr>
            <a:lvl3pPr marL="0" lvl="2">
              <a:defRPr kumimoji="0" sz="1400" b="0" i="0" u="none" strike="noStrike" cap="none" spc="0" normalizeH="0" baseline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ea typeface="Times New Roman" panose="02020603050405020304" pitchFamily="18" charset="0"/>
              </a:defRPr>
            </a:lvl3pPr>
          </a:lstStyle>
          <a:p>
            <a:pPr marL="182880" indent="-182880">
              <a:spcAft>
                <a:spcPts val="900"/>
              </a:spcAft>
              <a:buClr>
                <a:srgbClr val="C60C3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61D20"/>
                </a:solidFill>
                <a:latin typeface="Arial"/>
              </a:rPr>
              <a:t>Enables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long-term growth for both companies</a:t>
            </a:r>
          </a:p>
          <a:p>
            <a:pPr marL="182880" indent="-182880">
              <a:spcAft>
                <a:spcPts val="900"/>
              </a:spcAft>
              <a:buClr>
                <a:srgbClr val="C60C3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Optimizes cell sizing in battery solutions to meet customer needs</a:t>
            </a:r>
          </a:p>
          <a:p>
            <a:pPr marL="182880" indent="-182880">
              <a:buClr>
                <a:srgbClr val="C60C3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a reliable domestic supply of  lithium-ion cell </a:t>
            </a:r>
          </a:p>
          <a:p>
            <a:pPr marL="365760" lvl="2" indent="-182880">
              <a:spcAft>
                <a:spcPts val="900"/>
              </a:spcAft>
              <a:buClr>
                <a:srgbClr val="C60C30"/>
              </a:buClr>
              <a:buFont typeface="Arial" panose="020B0604020202020204" pitchFamily="34" charset="0"/>
              <a:buChar char="–"/>
              <a:defRPr/>
            </a:pPr>
            <a:r>
              <a:rPr lang="en-US" sz="1600" dirty="0">
                <a:solidFill>
                  <a:schemeClr val="tx1"/>
                </a:solidFill>
                <a:latin typeface="Arial"/>
              </a:rPr>
              <a:t>Essential to supply chain strategy</a:t>
            </a:r>
          </a:p>
          <a:p>
            <a:pPr marL="182880" indent="-182880">
              <a:spcAft>
                <a:spcPts val="900"/>
              </a:spcAft>
              <a:buClr>
                <a:srgbClr val="C60C3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161D20"/>
                </a:solidFill>
                <a:latin typeface="Arial"/>
              </a:rPr>
              <a:t>Scale and flexibility with large production capacity and ability to create custom cells</a:t>
            </a:r>
          </a:p>
          <a:p>
            <a:pPr marL="182880" indent="-182880">
              <a:spcAft>
                <a:spcPts val="900"/>
              </a:spcAft>
              <a:buClr>
                <a:srgbClr val="C60C3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Accelerates facility ramp speed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Verkor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experience </a:t>
            </a:r>
            <a:r>
              <a:rPr lang="en-US" sz="1600" dirty="0">
                <a:solidFill>
                  <a:srgbClr val="161D20"/>
                </a:solidFill>
                <a:latin typeface="Arial"/>
              </a:rPr>
              <a:t>in high-speed electrode production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61D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0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rapezoid 286">
            <a:extLst>
              <a:ext uri="{FF2B5EF4-FFF2-40B4-BE49-F238E27FC236}">
                <a16:creationId xmlns:a16="http://schemas.microsoft.com/office/drawing/2014/main" id="{68516438-0FCB-B81C-06C4-3A450ECF15A6}"/>
              </a:ext>
            </a:extLst>
          </p:cNvPr>
          <p:cNvSpPr/>
          <p:nvPr/>
        </p:nvSpPr>
        <p:spPr>
          <a:xfrm rot="16200000" flipH="1">
            <a:off x="6858739" y="2111255"/>
            <a:ext cx="3861667" cy="3295905"/>
          </a:xfrm>
          <a:prstGeom prst="trapezoid">
            <a:avLst>
              <a:gd name="adj" fmla="val 34050"/>
            </a:avLst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3" name="Trapezoid 252">
            <a:extLst>
              <a:ext uri="{FF2B5EF4-FFF2-40B4-BE49-F238E27FC236}">
                <a16:creationId xmlns:a16="http://schemas.microsoft.com/office/drawing/2014/main" id="{7E65A31D-7D5B-778E-6D4D-FD0D0953108A}"/>
              </a:ext>
            </a:extLst>
          </p:cNvPr>
          <p:cNvSpPr/>
          <p:nvPr/>
        </p:nvSpPr>
        <p:spPr>
          <a:xfrm rot="5400000">
            <a:off x="1471594" y="2111255"/>
            <a:ext cx="3861667" cy="3295905"/>
          </a:xfrm>
          <a:prstGeom prst="trapezoid">
            <a:avLst>
              <a:gd name="adj" fmla="val 34050"/>
            </a:avLst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A3AC6E-6859-8A35-DDF1-47A98024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Powering the Future through </a:t>
            </a:r>
            <a:br>
              <a:rPr lang="en-US"/>
            </a:br>
            <a:r>
              <a:rPr lang="en-US"/>
              <a:t>Energy Management Capabilities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B5A6EED-EB49-81A7-89FA-5B384F60D93B}"/>
              </a:ext>
            </a:extLst>
          </p:cNvPr>
          <p:cNvSpPr txBox="1">
            <a:spLocks/>
          </p:cNvSpPr>
          <p:nvPr/>
        </p:nvSpPr>
        <p:spPr>
          <a:xfrm>
            <a:off x="2684390" y="1431270"/>
            <a:ext cx="6823221" cy="369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833" tIns="45900" rIns="91833" bIns="45900" anchor="ctr" anchorCtr="0">
            <a:spAutoFit/>
          </a:bodyPr>
          <a:lstStyle>
            <a:defPPr>
              <a:defRPr lang="en-US"/>
            </a:defPPr>
            <a:lvl1pPr marR="0" lvl="0" indent="0" defTabSz="121917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Tx/>
              <a:buNone/>
              <a:tabLst/>
              <a:defRPr kumimoji="0" sz="1400" b="1" i="0" u="none" strike="noStrike" kern="0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ea typeface="Roboto Condensed"/>
                <a:cs typeface="Roboto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Tx/>
              <a:buNone/>
              <a:tabLst/>
              <a:defRPr/>
            </a:pPr>
            <a:r>
              <a:rPr kumimoji="0" lang="en-US" sz="1800" b="1" i="0" u="none" strike="noStrike" kern="0" cap="none" spc="20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ubik"/>
              </a:rPr>
              <a:t>SMART ENERGY LOAD &amp; ENERGY ECOSYSTEM</a:t>
            </a:r>
          </a:p>
        </p:txBody>
      </p:sp>
      <p:pic>
        <p:nvPicPr>
          <p:cNvPr id="199" name="Picture 198" descr="A picture containing outdoor object, pylon&#10;&#10;Description automatically generated">
            <a:extLst>
              <a:ext uri="{FF2B5EF4-FFF2-40B4-BE49-F238E27FC236}">
                <a16:creationId xmlns:a16="http://schemas.microsoft.com/office/drawing/2014/main" id="{9DA4EB61-4CBF-4C85-E02F-C46A269B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08" y="3778957"/>
            <a:ext cx="2014852" cy="1272695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00AF60E4-F6E5-2269-C3B0-FAE6AF82A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80" y="2019452"/>
            <a:ext cx="1751509" cy="1106353"/>
          </a:xfrm>
          <a:prstGeom prst="rect">
            <a:avLst/>
          </a:prstGeom>
        </p:spPr>
      </p:pic>
      <p:pic>
        <p:nvPicPr>
          <p:cNvPr id="207" name="Picture 206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C75BFA58-C486-4E63-B8DE-BCCC7E329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21" y="2786745"/>
            <a:ext cx="1284166" cy="811153"/>
          </a:xfrm>
          <a:prstGeom prst="rect">
            <a:avLst/>
          </a:prstGeom>
        </p:spPr>
      </p:pic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9ADD813E-9C7E-0683-4760-4E1422F7D828}"/>
              </a:ext>
            </a:extLst>
          </p:cNvPr>
          <p:cNvCxnSpPr>
            <a:cxnSpLocks/>
          </p:cNvCxnSpPr>
          <p:nvPr/>
        </p:nvCxnSpPr>
        <p:spPr>
          <a:xfrm flipH="1" flipV="1">
            <a:off x="0" y="1627724"/>
            <a:ext cx="2684390" cy="1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C60C30">
                    <a:alpha val="68128"/>
                  </a:srgbClr>
                </a:gs>
                <a:gs pos="91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8E708186-3E73-DF41-B0A7-3A98CC98AD32}"/>
              </a:ext>
            </a:extLst>
          </p:cNvPr>
          <p:cNvCxnSpPr>
            <a:cxnSpLocks/>
          </p:cNvCxnSpPr>
          <p:nvPr/>
        </p:nvCxnSpPr>
        <p:spPr>
          <a:xfrm flipV="1">
            <a:off x="9507610" y="1616117"/>
            <a:ext cx="2684390" cy="1"/>
          </a:xfrm>
          <a:prstGeom prst="line">
            <a:avLst/>
          </a:prstGeom>
          <a:ln w="28575">
            <a:gradFill flip="none" rotWithShape="1">
              <a:gsLst>
                <a:gs pos="11000">
                  <a:srgbClr val="C60C30">
                    <a:alpha val="68128"/>
                  </a:srgbClr>
                </a:gs>
                <a:gs pos="91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Oval 277">
            <a:extLst>
              <a:ext uri="{FF2B5EF4-FFF2-40B4-BE49-F238E27FC236}">
                <a16:creationId xmlns:a16="http://schemas.microsoft.com/office/drawing/2014/main" id="{AF7E1DE9-77DB-9C58-A547-B42354193E52}"/>
              </a:ext>
            </a:extLst>
          </p:cNvPr>
          <p:cNvSpPr>
            <a:spLocks noChangeAspect="1"/>
          </p:cNvSpPr>
          <p:nvPr/>
        </p:nvSpPr>
        <p:spPr>
          <a:xfrm>
            <a:off x="4366592" y="2055703"/>
            <a:ext cx="3458817" cy="34588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651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0AEA165A-66C6-02BD-4450-738BBFE86AE0}"/>
              </a:ext>
            </a:extLst>
          </p:cNvPr>
          <p:cNvGrpSpPr/>
          <p:nvPr/>
        </p:nvGrpSpPr>
        <p:grpSpPr>
          <a:xfrm>
            <a:off x="4379291" y="2380974"/>
            <a:ext cx="3458817" cy="2903380"/>
            <a:chOff x="4354339" y="2411929"/>
            <a:chExt cx="3458817" cy="29033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C7E4FF-785A-9FA9-9445-346CCEEC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718" y="3076936"/>
              <a:ext cx="2598660" cy="107757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8" name="Google Shape;414;p48">
              <a:extLst>
                <a:ext uri="{FF2B5EF4-FFF2-40B4-BE49-F238E27FC236}">
                  <a16:creationId xmlns:a16="http://schemas.microsoft.com/office/drawing/2014/main" id="{1FB94E32-E7F8-ABDF-BB53-995272C719D8}"/>
                </a:ext>
              </a:extLst>
            </p:cNvPr>
            <p:cNvSpPr txBox="1"/>
            <p:nvPr/>
          </p:nvSpPr>
          <p:spPr>
            <a:xfrm>
              <a:off x="4354339" y="2411929"/>
              <a:ext cx="3458817" cy="600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7" tIns="68567" rIns="68567" bIns="68567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Roboto Condensed"/>
                  <a:cs typeface="Roboto Condensed"/>
                  <a:sym typeface="Roboto Condensed"/>
                </a:rPr>
                <a:t>Fast Charge &amp; Storage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Roboto Condensed"/>
                  <a:cs typeface="Roboto Condensed"/>
                  <a:sym typeface="Roboto Condensed"/>
                </a:rPr>
                <a:t>600kW Lithium-Ion Batteries </a:t>
              </a: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215268A7-D165-8D35-2DE1-06DF29B3E43B}"/>
                </a:ext>
              </a:extLst>
            </p:cNvPr>
            <p:cNvGrpSpPr/>
            <p:nvPr/>
          </p:nvGrpSpPr>
          <p:grpSpPr>
            <a:xfrm>
              <a:off x="5094842" y="4268573"/>
              <a:ext cx="1952412" cy="1046736"/>
              <a:chOff x="5094842" y="4443856"/>
              <a:chExt cx="1952412" cy="1046736"/>
            </a:xfrm>
          </p:grpSpPr>
          <p:sp>
            <p:nvSpPr>
              <p:cNvPr id="258" name="Google Shape;414;p48">
                <a:extLst>
                  <a:ext uri="{FF2B5EF4-FFF2-40B4-BE49-F238E27FC236}">
                    <a16:creationId xmlns:a16="http://schemas.microsoft.com/office/drawing/2014/main" id="{0CF5E7F8-B8F8-9369-7E3D-903DA13587B6}"/>
                  </a:ext>
                </a:extLst>
              </p:cNvPr>
              <p:cNvSpPr txBox="1"/>
              <p:nvPr/>
            </p:nvSpPr>
            <p:spPr>
              <a:xfrm>
                <a:off x="5094842" y="4443856"/>
                <a:ext cx="1952412" cy="323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7" tIns="68567" rIns="68567" bIns="68567" anchor="ctr" anchorCtr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61D20"/>
                    </a:solidFill>
                    <a:effectLst/>
                    <a:uLnTx/>
                    <a:uFillTx/>
                    <a:latin typeface="Arial"/>
                    <a:ea typeface="Roboto Condensed"/>
                    <a:cs typeface="Roboto Condensed"/>
                    <a:sym typeface="Roboto Condensed"/>
                  </a:rPr>
                  <a:t>Peak Shaving</a:t>
                </a:r>
              </a:p>
            </p:txBody>
          </p:sp>
          <p:sp>
            <p:nvSpPr>
              <p:cNvPr id="265" name="Google Shape;414;p48">
                <a:extLst>
                  <a:ext uri="{FF2B5EF4-FFF2-40B4-BE49-F238E27FC236}">
                    <a16:creationId xmlns:a16="http://schemas.microsoft.com/office/drawing/2014/main" id="{7DFA31A0-1A7E-B10E-E0AF-34A2202A2FAD}"/>
                  </a:ext>
                </a:extLst>
              </p:cNvPr>
              <p:cNvSpPr txBox="1"/>
              <p:nvPr/>
            </p:nvSpPr>
            <p:spPr>
              <a:xfrm>
                <a:off x="5094842" y="4805654"/>
                <a:ext cx="1952412" cy="323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7" tIns="68567" rIns="68567" bIns="68567" anchor="ctr" anchorCtr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61D20"/>
                    </a:solidFill>
                    <a:effectLst/>
                    <a:uLnTx/>
                    <a:uFillTx/>
                    <a:latin typeface="Arial"/>
                    <a:ea typeface="Roboto Condensed"/>
                    <a:cs typeface="Roboto Condensed"/>
                    <a:sym typeface="Roboto Condensed"/>
                  </a:rPr>
                  <a:t>Demand Charge</a:t>
                </a:r>
              </a:p>
            </p:txBody>
          </p:sp>
          <p:sp>
            <p:nvSpPr>
              <p:cNvPr id="266" name="Google Shape;414;p48">
                <a:extLst>
                  <a:ext uri="{FF2B5EF4-FFF2-40B4-BE49-F238E27FC236}">
                    <a16:creationId xmlns:a16="http://schemas.microsoft.com/office/drawing/2014/main" id="{9D6E183F-5A9F-DA00-55AC-BDDDCB3C5E67}"/>
                  </a:ext>
                </a:extLst>
              </p:cNvPr>
              <p:cNvSpPr txBox="1"/>
              <p:nvPr/>
            </p:nvSpPr>
            <p:spPr>
              <a:xfrm>
                <a:off x="5094842" y="5167453"/>
                <a:ext cx="1952412" cy="323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7" tIns="68567" rIns="68567" bIns="68567" anchor="ctr" anchorCtr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161D20"/>
                    </a:solidFill>
                    <a:effectLst/>
                    <a:uLnTx/>
                    <a:uFillTx/>
                    <a:latin typeface="Arial"/>
                    <a:ea typeface="Roboto Condensed"/>
                    <a:cs typeface="Roboto Condensed"/>
                    <a:sym typeface="Roboto Condensed"/>
                  </a:rPr>
                  <a:t>Virtual Power Plants</a:t>
                </a:r>
              </a:p>
            </p:txBody>
          </p: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35C8F42A-17D0-F9BE-6F3B-D1B878921B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71048" y="4605218"/>
                <a:ext cx="0" cy="362211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47E8F776-E52E-92F0-E8A9-FAD41ED6238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71049" y="4967016"/>
                <a:ext cx="0" cy="362211"/>
              </a:xfrm>
              <a:prstGeom prst="line">
                <a:avLst/>
              </a:prstGeom>
              <a:ln w="95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09AFA93-7221-45E0-397B-02F556FC99EE}"/>
              </a:ext>
            </a:extLst>
          </p:cNvPr>
          <p:cNvSpPr/>
          <p:nvPr/>
        </p:nvSpPr>
        <p:spPr>
          <a:xfrm>
            <a:off x="0" y="5755201"/>
            <a:ext cx="12192000" cy="531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F733B5B-F668-0851-43A3-93AC08E78A52}"/>
              </a:ext>
            </a:extLst>
          </p:cNvPr>
          <p:cNvCxnSpPr>
            <a:cxnSpLocks/>
          </p:cNvCxnSpPr>
          <p:nvPr/>
        </p:nvCxnSpPr>
        <p:spPr>
          <a:xfrm>
            <a:off x="3179472" y="5839745"/>
            <a:ext cx="0" cy="3622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8CFB1E1-6B20-9843-BE4A-45030059795A}"/>
              </a:ext>
            </a:extLst>
          </p:cNvPr>
          <p:cNvCxnSpPr>
            <a:cxnSpLocks/>
          </p:cNvCxnSpPr>
          <p:nvPr/>
        </p:nvCxnSpPr>
        <p:spPr>
          <a:xfrm>
            <a:off x="8597227" y="5839745"/>
            <a:ext cx="0" cy="3622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1F403E-BCEF-F5F8-77EF-707BA3ECE755}"/>
              </a:ext>
            </a:extLst>
          </p:cNvPr>
          <p:cNvGrpSpPr/>
          <p:nvPr/>
        </p:nvGrpSpPr>
        <p:grpSpPr>
          <a:xfrm>
            <a:off x="1612604" y="5736205"/>
            <a:ext cx="1371370" cy="523220"/>
            <a:chOff x="1406427" y="5736205"/>
            <a:chExt cx="1371370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6CFC8F-9CCC-19D1-D239-BD45A2D8C3A4}"/>
                </a:ext>
              </a:extLst>
            </p:cNvPr>
            <p:cNvSpPr txBox="1"/>
            <p:nvPr/>
          </p:nvSpPr>
          <p:spPr>
            <a:xfrm>
              <a:off x="1438222" y="5870311"/>
              <a:ext cx="301078" cy="3010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61D2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770CB7-ADE6-92B6-5556-5C0CD870A961}"/>
                </a:ext>
              </a:extLst>
            </p:cNvPr>
            <p:cNvSpPr txBox="1"/>
            <p:nvPr/>
          </p:nvSpPr>
          <p:spPr>
            <a:xfrm>
              <a:off x="1798042" y="5834398"/>
              <a:ext cx="979755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all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Clean</a:t>
              </a:r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83B51207-8893-9F8E-FB8D-29F110384A46}"/>
                </a:ext>
              </a:extLst>
            </p:cNvPr>
            <p:cNvSpPr txBox="1"/>
            <p:nvPr/>
          </p:nvSpPr>
          <p:spPr>
            <a:xfrm>
              <a:off x="1406427" y="5736205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AA2100-4CFA-AC55-DEDA-CC98B489A6FD}"/>
              </a:ext>
            </a:extLst>
          </p:cNvPr>
          <p:cNvGrpSpPr/>
          <p:nvPr/>
        </p:nvGrpSpPr>
        <p:grpSpPr>
          <a:xfrm>
            <a:off x="8956971" y="5736205"/>
            <a:ext cx="1833035" cy="523220"/>
            <a:chOff x="9211495" y="5736205"/>
            <a:chExt cx="1833035" cy="52322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2A353E-46C8-904A-16D1-057D27F3F0E1}"/>
                </a:ext>
              </a:extLst>
            </p:cNvPr>
            <p:cNvSpPr txBox="1"/>
            <p:nvPr/>
          </p:nvSpPr>
          <p:spPr>
            <a:xfrm>
              <a:off x="9243290" y="5870311"/>
              <a:ext cx="301078" cy="3010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61D2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CAD91A1-C2FC-FD89-475F-D37263EA940C}"/>
                </a:ext>
              </a:extLst>
            </p:cNvPr>
            <p:cNvSpPr txBox="1"/>
            <p:nvPr/>
          </p:nvSpPr>
          <p:spPr>
            <a:xfrm>
              <a:off x="9603110" y="5834398"/>
              <a:ext cx="1441420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all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Optimized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8B3A386A-6E1C-1A46-9EEA-095BFE5F1538}"/>
                </a:ext>
              </a:extLst>
            </p:cNvPr>
            <p:cNvSpPr txBox="1"/>
            <p:nvPr/>
          </p:nvSpPr>
          <p:spPr>
            <a:xfrm>
              <a:off x="9211495" y="5736205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D64A18-566E-2369-E3AF-F47366C62493}"/>
              </a:ext>
            </a:extLst>
          </p:cNvPr>
          <p:cNvCxnSpPr>
            <a:cxnSpLocks/>
          </p:cNvCxnSpPr>
          <p:nvPr/>
        </p:nvCxnSpPr>
        <p:spPr>
          <a:xfrm>
            <a:off x="6096000" y="5839745"/>
            <a:ext cx="0" cy="3622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E5E977-1E1D-681B-266B-EE8EA561D6D5}"/>
              </a:ext>
            </a:extLst>
          </p:cNvPr>
          <p:cNvGrpSpPr/>
          <p:nvPr/>
        </p:nvGrpSpPr>
        <p:grpSpPr>
          <a:xfrm>
            <a:off x="3374970" y="5736205"/>
            <a:ext cx="2525533" cy="523220"/>
            <a:chOff x="3599190" y="5736205"/>
            <a:chExt cx="2525533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A92419-A752-8EC4-971B-27495EC468F8}"/>
                </a:ext>
              </a:extLst>
            </p:cNvPr>
            <p:cNvSpPr txBox="1"/>
            <p:nvPr/>
          </p:nvSpPr>
          <p:spPr>
            <a:xfrm>
              <a:off x="3630985" y="5870311"/>
              <a:ext cx="301078" cy="3010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61D2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C2747E-3B3B-CA3B-1187-8725E2F9A1AC}"/>
                </a:ext>
              </a:extLst>
            </p:cNvPr>
            <p:cNvSpPr txBox="1"/>
            <p:nvPr/>
          </p:nvSpPr>
          <p:spPr>
            <a:xfrm>
              <a:off x="3990805" y="5834398"/>
              <a:ext cx="2133918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all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Decentralized</a:t>
              </a:r>
            </a:p>
          </p:txBody>
        </p: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318DEF65-72C0-FA9B-E34A-55B4E2004261}"/>
                </a:ext>
              </a:extLst>
            </p:cNvPr>
            <p:cNvSpPr txBox="1"/>
            <p:nvPr/>
          </p:nvSpPr>
          <p:spPr>
            <a:xfrm>
              <a:off x="3599190" y="5736205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DA8EB5-851E-FD10-8329-9C8536A996F8}"/>
              </a:ext>
            </a:extLst>
          </p:cNvPr>
          <p:cNvGrpSpPr/>
          <p:nvPr/>
        </p:nvGrpSpPr>
        <p:grpSpPr>
          <a:xfrm>
            <a:off x="6455744" y="5736205"/>
            <a:ext cx="1781739" cy="523220"/>
            <a:chOff x="6704090" y="5736205"/>
            <a:chExt cx="1781739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0CE901E-D79D-41BF-F204-041C8F6CF845}"/>
                </a:ext>
              </a:extLst>
            </p:cNvPr>
            <p:cNvSpPr txBox="1"/>
            <p:nvPr/>
          </p:nvSpPr>
          <p:spPr>
            <a:xfrm>
              <a:off x="6735885" y="5870311"/>
              <a:ext cx="301078" cy="30107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61D2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4AA1331-1B59-BC66-712C-40E981755C6C}"/>
                </a:ext>
              </a:extLst>
            </p:cNvPr>
            <p:cNvSpPr txBox="1"/>
            <p:nvPr/>
          </p:nvSpPr>
          <p:spPr>
            <a:xfrm>
              <a:off x="7095705" y="5834398"/>
              <a:ext cx="1390124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all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Resilient</a:t>
              </a:r>
            </a:p>
          </p:txBody>
        </p:sp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E2A79350-D0A9-0A84-35D6-DDAC3C5BA030}"/>
                </a:ext>
              </a:extLst>
            </p:cNvPr>
            <p:cNvSpPr txBox="1"/>
            <p:nvPr/>
          </p:nvSpPr>
          <p:spPr>
            <a:xfrm>
              <a:off x="6704090" y="5736205"/>
              <a:ext cx="572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ü"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89" name="Picture 288">
            <a:extLst>
              <a:ext uri="{FF2B5EF4-FFF2-40B4-BE49-F238E27FC236}">
                <a16:creationId xmlns:a16="http://schemas.microsoft.com/office/drawing/2014/main" id="{7F5386E6-D410-4BE9-1CE4-5A0FB09CD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30" y="4677123"/>
            <a:ext cx="822315" cy="735099"/>
          </a:xfrm>
          <a:prstGeom prst="rect">
            <a:avLst/>
          </a:prstGeom>
        </p:spPr>
      </p:pic>
      <p:pic>
        <p:nvPicPr>
          <p:cNvPr id="290" name="Picture 289">
            <a:extLst>
              <a:ext uri="{FF2B5EF4-FFF2-40B4-BE49-F238E27FC236}">
                <a16:creationId xmlns:a16="http://schemas.microsoft.com/office/drawing/2014/main" id="{C3F454B2-6E8C-F069-E393-8D0544641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39" y="3716272"/>
            <a:ext cx="711131" cy="842477"/>
          </a:xfrm>
          <a:prstGeom prst="rect">
            <a:avLst/>
          </a:prstGeom>
          <a:effectLst/>
        </p:spPr>
      </p:pic>
      <p:sp>
        <p:nvSpPr>
          <p:cNvPr id="295" name="Google Shape;414;p48">
            <a:extLst>
              <a:ext uri="{FF2B5EF4-FFF2-40B4-BE49-F238E27FC236}">
                <a16:creationId xmlns:a16="http://schemas.microsoft.com/office/drawing/2014/main" id="{0F91CD82-87DF-913D-FA87-CF3D8FA1F8F6}"/>
              </a:ext>
            </a:extLst>
          </p:cNvPr>
          <p:cNvSpPr txBox="1"/>
          <p:nvPr/>
        </p:nvSpPr>
        <p:spPr>
          <a:xfrm>
            <a:off x="0" y="2318726"/>
            <a:ext cx="1613564" cy="5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Commercial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Solar</a:t>
            </a:r>
          </a:p>
        </p:txBody>
      </p:sp>
      <p:sp>
        <p:nvSpPr>
          <p:cNvPr id="296" name="Google Shape;414;p48">
            <a:extLst>
              <a:ext uri="{FF2B5EF4-FFF2-40B4-BE49-F238E27FC236}">
                <a16:creationId xmlns:a16="http://schemas.microsoft.com/office/drawing/2014/main" id="{8DCB85D0-86F0-6052-670C-925959E02E51}"/>
              </a:ext>
            </a:extLst>
          </p:cNvPr>
          <p:cNvSpPr txBox="1"/>
          <p:nvPr/>
        </p:nvSpPr>
        <p:spPr>
          <a:xfrm>
            <a:off x="0" y="4161402"/>
            <a:ext cx="1613564" cy="5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Grid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Infrastructure</a:t>
            </a:r>
          </a:p>
        </p:txBody>
      </p:sp>
      <p:sp>
        <p:nvSpPr>
          <p:cNvPr id="297" name="Google Shape;414;p48">
            <a:extLst>
              <a:ext uri="{FF2B5EF4-FFF2-40B4-BE49-F238E27FC236}">
                <a16:creationId xmlns:a16="http://schemas.microsoft.com/office/drawing/2014/main" id="{9E2069A2-6FB4-8CE0-4FD3-77C8BBF2BFB8}"/>
              </a:ext>
            </a:extLst>
          </p:cNvPr>
          <p:cNvSpPr txBox="1"/>
          <p:nvPr/>
        </p:nvSpPr>
        <p:spPr>
          <a:xfrm>
            <a:off x="10372124" y="1962364"/>
            <a:ext cx="1613564" cy="5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EV-Pedestal</a:t>
            </a:r>
            <a:b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</a:b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150kW</a:t>
            </a:r>
          </a:p>
        </p:txBody>
      </p:sp>
      <p:sp>
        <p:nvSpPr>
          <p:cNvPr id="298" name="Google Shape;414;p48">
            <a:extLst>
              <a:ext uri="{FF2B5EF4-FFF2-40B4-BE49-F238E27FC236}">
                <a16:creationId xmlns:a16="http://schemas.microsoft.com/office/drawing/2014/main" id="{B556D43A-8331-C206-4CC2-BEBB83296ABB}"/>
              </a:ext>
            </a:extLst>
          </p:cNvPr>
          <p:cNvSpPr txBox="1"/>
          <p:nvPr/>
        </p:nvSpPr>
        <p:spPr>
          <a:xfrm>
            <a:off x="10074411" y="2938682"/>
            <a:ext cx="1680813" cy="5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Commercial Buildings and Multi-Family Units</a:t>
            </a:r>
          </a:p>
        </p:txBody>
      </p:sp>
      <p:sp>
        <p:nvSpPr>
          <p:cNvPr id="299" name="Google Shape;414;p48">
            <a:extLst>
              <a:ext uri="{FF2B5EF4-FFF2-40B4-BE49-F238E27FC236}">
                <a16:creationId xmlns:a16="http://schemas.microsoft.com/office/drawing/2014/main" id="{8618FDAD-43FA-ABAA-6599-F818929F2F71}"/>
              </a:ext>
            </a:extLst>
          </p:cNvPr>
          <p:cNvSpPr txBox="1"/>
          <p:nvPr/>
        </p:nvSpPr>
        <p:spPr>
          <a:xfrm>
            <a:off x="9986910" y="4028542"/>
            <a:ext cx="1613564" cy="323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Grocery Stores</a:t>
            </a:r>
          </a:p>
        </p:txBody>
      </p:sp>
      <p:sp>
        <p:nvSpPr>
          <p:cNvPr id="300" name="Google Shape;414;p48">
            <a:extLst>
              <a:ext uri="{FF2B5EF4-FFF2-40B4-BE49-F238E27FC236}">
                <a16:creationId xmlns:a16="http://schemas.microsoft.com/office/drawing/2014/main" id="{8A7AC2B1-41DE-20B3-B03F-EA2B613AE161}"/>
              </a:ext>
            </a:extLst>
          </p:cNvPr>
          <p:cNvSpPr txBox="1"/>
          <p:nvPr/>
        </p:nvSpPr>
        <p:spPr>
          <a:xfrm>
            <a:off x="9949621" y="4933736"/>
            <a:ext cx="1613564" cy="50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ctr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Roboto Condensed"/>
                <a:cs typeface="Roboto Condensed"/>
                <a:sym typeface="Roboto Condensed"/>
              </a:rPr>
              <a:t>80 - 90 Average American Homes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3D72A7-874C-4BAD-9C75-3F2B18911CDF}"/>
              </a:ext>
            </a:extLst>
          </p:cNvPr>
          <p:cNvCxnSpPr>
            <a:cxnSpLocks/>
          </p:cNvCxnSpPr>
          <p:nvPr/>
        </p:nvCxnSpPr>
        <p:spPr>
          <a:xfrm flipH="1">
            <a:off x="7632071" y="2624650"/>
            <a:ext cx="947247" cy="374768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47F6FF-F698-C6E0-A757-21975513AE6D}"/>
              </a:ext>
            </a:extLst>
          </p:cNvPr>
          <p:cNvCxnSpPr>
            <a:cxnSpLocks/>
          </p:cNvCxnSpPr>
          <p:nvPr/>
        </p:nvCxnSpPr>
        <p:spPr>
          <a:xfrm flipH="1" flipV="1">
            <a:off x="3488970" y="2959460"/>
            <a:ext cx="966359" cy="299927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4A4186-82E4-71A0-A86A-526226B957DC}"/>
              </a:ext>
            </a:extLst>
          </p:cNvPr>
          <p:cNvCxnSpPr>
            <a:cxnSpLocks/>
          </p:cNvCxnSpPr>
          <p:nvPr/>
        </p:nvCxnSpPr>
        <p:spPr>
          <a:xfrm flipH="1">
            <a:off x="7825409" y="3359490"/>
            <a:ext cx="1140791" cy="159565"/>
          </a:xfrm>
          <a:prstGeom prst="line">
            <a:avLst/>
          </a:prstGeom>
          <a:ln w="158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4228FF-662F-D5C9-C189-9EC2CFED38B2}"/>
              </a:ext>
            </a:extLst>
          </p:cNvPr>
          <p:cNvCxnSpPr>
            <a:cxnSpLocks/>
          </p:cNvCxnSpPr>
          <p:nvPr/>
        </p:nvCxnSpPr>
        <p:spPr>
          <a:xfrm flipH="1" flipV="1">
            <a:off x="7825409" y="4076988"/>
            <a:ext cx="1253936" cy="84414"/>
          </a:xfrm>
          <a:prstGeom prst="line">
            <a:avLst/>
          </a:prstGeom>
          <a:ln w="158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60FCBF-AC4C-888D-6386-144422DE7E4B}"/>
              </a:ext>
            </a:extLst>
          </p:cNvPr>
          <p:cNvCxnSpPr>
            <a:cxnSpLocks/>
          </p:cNvCxnSpPr>
          <p:nvPr/>
        </p:nvCxnSpPr>
        <p:spPr>
          <a:xfrm flipH="1" flipV="1">
            <a:off x="7669015" y="4527217"/>
            <a:ext cx="1261206" cy="406519"/>
          </a:xfrm>
          <a:prstGeom prst="line">
            <a:avLst/>
          </a:prstGeom>
          <a:ln w="158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F0D4EB1-1894-2E6E-3970-823C04D81F8E}"/>
              </a:ext>
            </a:extLst>
          </p:cNvPr>
          <p:cNvGrpSpPr/>
          <p:nvPr/>
        </p:nvGrpSpPr>
        <p:grpSpPr>
          <a:xfrm>
            <a:off x="272340" y="5219553"/>
            <a:ext cx="2099757" cy="461665"/>
            <a:chOff x="7143533" y="5200175"/>
            <a:chExt cx="2099757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326917-7A64-118E-EE5B-D88994EB092A}"/>
                </a:ext>
              </a:extLst>
            </p:cNvPr>
            <p:cNvSpPr txBox="1"/>
            <p:nvPr/>
          </p:nvSpPr>
          <p:spPr>
            <a:xfrm>
              <a:off x="7360480" y="5200175"/>
              <a:ext cx="18828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 Capabilities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Opportunities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3D0285-3498-51D6-D2C1-CF2A511D483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3533" y="5514520"/>
              <a:ext cx="274320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CF2D6D4-AC7F-68B9-7757-577EF7F116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43533" y="5330036"/>
              <a:ext cx="2743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8DF272-4086-678B-1F99-6BF0B9182B1A}"/>
              </a:ext>
            </a:extLst>
          </p:cNvPr>
          <p:cNvSpPr txBox="1"/>
          <p:nvPr/>
        </p:nvSpPr>
        <p:spPr>
          <a:xfrm>
            <a:off x="767" y="1610782"/>
            <a:ext cx="168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Input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89BA01-1A1D-D8FE-E32D-0D41A703405E}"/>
              </a:ext>
            </a:extLst>
          </p:cNvPr>
          <p:cNvCxnSpPr>
            <a:cxnSpLocks/>
          </p:cNvCxnSpPr>
          <p:nvPr/>
        </p:nvCxnSpPr>
        <p:spPr>
          <a:xfrm flipH="1">
            <a:off x="3488970" y="4193327"/>
            <a:ext cx="920179" cy="261393"/>
          </a:xfrm>
          <a:prstGeom prst="line">
            <a:avLst/>
          </a:prstGeom>
          <a:ln w="158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FED81CD-A901-CEF1-7C0D-953DDBEA1587}"/>
              </a:ext>
            </a:extLst>
          </p:cNvPr>
          <p:cNvSpPr txBox="1"/>
          <p:nvPr/>
        </p:nvSpPr>
        <p:spPr>
          <a:xfrm>
            <a:off x="10494535" y="1605015"/>
            <a:ext cx="1684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Output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000B846-98F4-D78E-CD86-4811B743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731" y="6515100"/>
            <a:ext cx="992268" cy="3429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0D35-BF70-4F0A-94B0-905ED64434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9999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999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0" name="Google Shape;381;p48">
            <a:extLst>
              <a:ext uri="{FF2B5EF4-FFF2-40B4-BE49-F238E27FC236}">
                <a16:creationId xmlns:a16="http://schemas.microsoft.com/office/drawing/2014/main" id="{CC65CAAF-D6D3-13F9-929C-AF291D67077C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3068" y="1643526"/>
            <a:ext cx="858889" cy="87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8D8312-D70E-D78D-995B-F2508B09A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3610" y="2030301"/>
            <a:ext cx="1108390" cy="582861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543EF98-934D-5DCD-CBC3-6045662BBF1D}"/>
              </a:ext>
            </a:extLst>
          </p:cNvPr>
          <p:cNvSpPr txBox="1">
            <a:spLocks/>
          </p:cNvSpPr>
          <p:nvPr/>
        </p:nvSpPr>
        <p:spPr>
          <a:xfrm>
            <a:off x="2122488" y="6305550"/>
            <a:ext cx="8759825" cy="5524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C70C30"/>
              </a:buClr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70C3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kW: Kilowatt</a:t>
            </a:r>
          </a:p>
        </p:txBody>
      </p:sp>
    </p:spTree>
    <p:extLst>
      <p:ext uri="{BB962C8B-B14F-4D97-AF65-F5344CB8AC3E}">
        <p14:creationId xmlns:p14="http://schemas.microsoft.com/office/powerpoint/2010/main" val="256532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1573AC3-27F5-4FBC-8E83-74AA3A402B23}"/>
              </a:ext>
            </a:extLst>
          </p:cNvPr>
          <p:cNvGrpSpPr/>
          <p:nvPr/>
        </p:nvGrpSpPr>
        <p:grpSpPr>
          <a:xfrm flipH="1">
            <a:off x="-14" y="-20817"/>
            <a:ext cx="12192003" cy="5882651"/>
            <a:chOff x="1" y="256550"/>
            <a:chExt cx="12192003" cy="588265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B71FEB-8207-4883-9886-425906293FDF}"/>
                </a:ext>
              </a:extLst>
            </p:cNvPr>
            <p:cNvSpPr/>
            <p:nvPr userDrawn="1"/>
          </p:nvSpPr>
          <p:spPr>
            <a:xfrm flipV="1">
              <a:off x="1" y="256550"/>
              <a:ext cx="12191996" cy="3137721"/>
            </a:xfrm>
            <a:custGeom>
              <a:avLst/>
              <a:gdLst>
                <a:gd name="connsiteX0" fmla="*/ 8924924 w 12191996"/>
                <a:gd name="connsiteY0" fmla="*/ 0 h 1954553"/>
                <a:gd name="connsiteX1" fmla="*/ 12191996 w 12191996"/>
                <a:gd name="connsiteY1" fmla="*/ 0 h 1954553"/>
                <a:gd name="connsiteX2" fmla="*/ 12191996 w 12191996"/>
                <a:gd name="connsiteY2" fmla="*/ 411503 h 1954553"/>
                <a:gd name="connsiteX3" fmla="*/ 12191996 w 12191996"/>
                <a:gd name="connsiteY3" fmla="*/ 1543050 h 1954553"/>
                <a:gd name="connsiteX4" fmla="*/ 12191996 w 12191996"/>
                <a:gd name="connsiteY4" fmla="*/ 1954553 h 1954553"/>
                <a:gd name="connsiteX5" fmla="*/ 0 w 12191996"/>
                <a:gd name="connsiteY5" fmla="*/ 1954553 h 1954553"/>
                <a:gd name="connsiteX6" fmla="*/ 0 w 12191996"/>
                <a:gd name="connsiteY6" fmla="*/ 411503 h 1954553"/>
                <a:gd name="connsiteX7" fmla="*/ 8924924 w 12191996"/>
                <a:gd name="connsiteY7" fmla="*/ 411503 h 195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1996" h="1954553">
                  <a:moveTo>
                    <a:pt x="8924924" y="0"/>
                  </a:moveTo>
                  <a:lnTo>
                    <a:pt x="12191996" y="0"/>
                  </a:lnTo>
                  <a:lnTo>
                    <a:pt x="12191996" y="411503"/>
                  </a:lnTo>
                  <a:lnTo>
                    <a:pt x="12191996" y="1543050"/>
                  </a:lnTo>
                  <a:lnTo>
                    <a:pt x="12191996" y="1954553"/>
                  </a:lnTo>
                  <a:lnTo>
                    <a:pt x="0" y="1954553"/>
                  </a:lnTo>
                  <a:lnTo>
                    <a:pt x="0" y="411503"/>
                  </a:lnTo>
                  <a:lnTo>
                    <a:pt x="8924924" y="4115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D0F77BB-90BC-42FB-906E-FC9557DE198B}"/>
                </a:ext>
              </a:extLst>
            </p:cNvPr>
            <p:cNvGrpSpPr/>
            <p:nvPr userDrawn="1"/>
          </p:nvGrpSpPr>
          <p:grpSpPr>
            <a:xfrm rot="5400000" flipV="1">
              <a:off x="4166488" y="-1886316"/>
              <a:ext cx="3859038" cy="12191995"/>
              <a:chOff x="2786617" y="0"/>
              <a:chExt cx="3275493" cy="685800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C2DF109-3F7D-496F-91F7-0DFC69D817C5}"/>
                  </a:ext>
                </a:extLst>
              </p:cNvPr>
              <p:cNvSpPr/>
              <p:nvPr/>
            </p:nvSpPr>
            <p:spPr>
              <a:xfrm>
                <a:off x="2873425" y="4219283"/>
                <a:ext cx="3188685" cy="2638717"/>
              </a:xfrm>
              <a:custGeom>
                <a:avLst/>
                <a:gdLst>
                  <a:gd name="connsiteX0" fmla="*/ 1274209 w 3188685"/>
                  <a:gd name="connsiteY0" fmla="*/ 1452457 h 2638717"/>
                  <a:gd name="connsiteX1" fmla="*/ 1353599 w 3188685"/>
                  <a:gd name="connsiteY1" fmla="*/ 1522778 h 2638717"/>
                  <a:gd name="connsiteX2" fmla="*/ 2980470 w 3188685"/>
                  <a:gd name="connsiteY2" fmla="*/ 2551400 h 2638717"/>
                  <a:gd name="connsiteX3" fmla="*/ 3188685 w 3188685"/>
                  <a:gd name="connsiteY3" fmla="*/ 2638716 h 2638717"/>
                  <a:gd name="connsiteX4" fmla="*/ 1954467 w 3188685"/>
                  <a:gd name="connsiteY4" fmla="*/ 2638716 h 2638717"/>
                  <a:gd name="connsiteX5" fmla="*/ 1906416 w 3188685"/>
                  <a:gd name="connsiteY5" fmla="*/ 2572453 h 2638717"/>
                  <a:gd name="connsiteX6" fmla="*/ 1416450 w 3188685"/>
                  <a:gd name="connsiteY6" fmla="*/ 1746912 h 2638717"/>
                  <a:gd name="connsiteX7" fmla="*/ 0 w 3188685"/>
                  <a:gd name="connsiteY7" fmla="*/ 0 h 2638717"/>
                  <a:gd name="connsiteX8" fmla="*/ 51425 w 3188685"/>
                  <a:gd name="connsiteY8" fmla="*/ 78648 h 2638717"/>
                  <a:gd name="connsiteX9" fmla="*/ 1111912 w 3188685"/>
                  <a:gd name="connsiteY9" fmla="*/ 1308701 h 2638717"/>
                  <a:gd name="connsiteX10" fmla="*/ 1274209 w 3188685"/>
                  <a:gd name="connsiteY10" fmla="*/ 1452458 h 2638717"/>
                  <a:gd name="connsiteX11" fmla="*/ 1416450 w 3188685"/>
                  <a:gd name="connsiteY11" fmla="*/ 1746913 h 2638717"/>
                  <a:gd name="connsiteX12" fmla="*/ 1906416 w 3188685"/>
                  <a:gd name="connsiteY12" fmla="*/ 2572454 h 2638717"/>
                  <a:gd name="connsiteX13" fmla="*/ 1954467 w 3188685"/>
                  <a:gd name="connsiteY13" fmla="*/ 2638717 h 2638717"/>
                  <a:gd name="connsiteX14" fmla="*/ 473946 w 3188685"/>
                  <a:gd name="connsiteY14" fmla="*/ 2638717 h 2638717"/>
                  <a:gd name="connsiteX15" fmla="*/ 373468 w 3188685"/>
                  <a:gd name="connsiteY15" fmla="*/ 2248962 h 2638717"/>
                  <a:gd name="connsiteX16" fmla="*/ 32717 w 3188685"/>
                  <a:gd name="connsiteY16" fmla="*/ 322878 h 2638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88685" h="2638717">
                    <a:moveTo>
                      <a:pt x="1274209" y="1452457"/>
                    </a:moveTo>
                    <a:lnTo>
                      <a:pt x="1353599" y="1522778"/>
                    </a:lnTo>
                    <a:cubicBezTo>
                      <a:pt x="1846114" y="1939520"/>
                      <a:pt x="2392745" y="2287011"/>
                      <a:pt x="2980470" y="2551400"/>
                    </a:cubicBezTo>
                    <a:lnTo>
                      <a:pt x="3188685" y="2638716"/>
                    </a:lnTo>
                    <a:lnTo>
                      <a:pt x="1954467" y="2638716"/>
                    </a:lnTo>
                    <a:lnTo>
                      <a:pt x="1906416" y="2572453"/>
                    </a:lnTo>
                    <a:cubicBezTo>
                      <a:pt x="1730275" y="2317583"/>
                      <a:pt x="1566425" y="2041563"/>
                      <a:pt x="1416450" y="1746912"/>
                    </a:cubicBezTo>
                    <a:close/>
                    <a:moveTo>
                      <a:pt x="0" y="0"/>
                    </a:moveTo>
                    <a:lnTo>
                      <a:pt x="51425" y="78648"/>
                    </a:lnTo>
                    <a:cubicBezTo>
                      <a:pt x="360809" y="529811"/>
                      <a:pt x="716816" y="942500"/>
                      <a:pt x="1111912" y="1308701"/>
                    </a:cubicBezTo>
                    <a:lnTo>
                      <a:pt x="1274209" y="1452458"/>
                    </a:lnTo>
                    <a:lnTo>
                      <a:pt x="1416450" y="1746913"/>
                    </a:lnTo>
                    <a:cubicBezTo>
                      <a:pt x="1566425" y="2041564"/>
                      <a:pt x="1730275" y="2317584"/>
                      <a:pt x="1906416" y="2572454"/>
                    </a:cubicBezTo>
                    <a:lnTo>
                      <a:pt x="1954467" y="2638717"/>
                    </a:lnTo>
                    <a:lnTo>
                      <a:pt x="473946" y="2638717"/>
                    </a:lnTo>
                    <a:lnTo>
                      <a:pt x="373468" y="2248962"/>
                    </a:lnTo>
                    <a:cubicBezTo>
                      <a:pt x="225983" y="1640859"/>
                      <a:pt x="110914" y="995881"/>
                      <a:pt x="32717" y="322878"/>
                    </a:cubicBezTo>
                    <a:close/>
                  </a:path>
                </a:pathLst>
              </a:custGeom>
              <a:solidFill>
                <a:schemeClr val="tx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2B8B8F2-AD6A-4E8A-907F-91225AF56072}"/>
                  </a:ext>
                </a:extLst>
              </p:cNvPr>
              <p:cNvSpPr/>
              <p:nvPr/>
            </p:nvSpPr>
            <p:spPr>
              <a:xfrm>
                <a:off x="2786617" y="0"/>
                <a:ext cx="2041273" cy="6858000"/>
              </a:xfrm>
              <a:custGeom>
                <a:avLst/>
                <a:gdLst>
                  <a:gd name="connsiteX0" fmla="*/ 156842 w 1933464"/>
                  <a:gd name="connsiteY0" fmla="*/ 0 h 6858000"/>
                  <a:gd name="connsiteX1" fmla="*/ 507415 w 1933464"/>
                  <a:gd name="connsiteY1" fmla="*/ 0 h 6858000"/>
                  <a:gd name="connsiteX2" fmla="*/ 490452 w 1933464"/>
                  <a:gd name="connsiteY2" fmla="*/ 159654 h 6858000"/>
                  <a:gd name="connsiteX3" fmla="*/ 439511 w 1933464"/>
                  <a:gd name="connsiteY3" fmla="*/ 1291297 h 6858000"/>
                  <a:gd name="connsiteX4" fmla="*/ 1887951 w 1933464"/>
                  <a:gd name="connsiteY4" fmla="*/ 6791737 h 6858000"/>
                  <a:gd name="connsiteX5" fmla="*/ 1933464 w 1933464"/>
                  <a:gd name="connsiteY5" fmla="*/ 6858000 h 6858000"/>
                  <a:gd name="connsiteX6" fmla="*/ 531136 w 1933464"/>
                  <a:gd name="connsiteY6" fmla="*/ 6858000 h 6858000"/>
                  <a:gd name="connsiteX7" fmla="*/ 435965 w 1933464"/>
                  <a:gd name="connsiteY7" fmla="*/ 6468245 h 6858000"/>
                  <a:gd name="connsiteX8" fmla="*/ 0 w 1933464"/>
                  <a:gd name="connsiteY8" fmla="*/ 2447925 h 6858000"/>
                  <a:gd name="connsiteX9" fmla="*/ 139187 w 1933464"/>
                  <a:gd name="connsiteY9" fmla="*/ 130406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33464" h="6858000">
                    <a:moveTo>
                      <a:pt x="156842" y="0"/>
                    </a:moveTo>
                    <a:lnTo>
                      <a:pt x="507415" y="0"/>
                    </a:lnTo>
                    <a:lnTo>
                      <a:pt x="490452" y="159654"/>
                    </a:lnTo>
                    <a:cubicBezTo>
                      <a:pt x="456908" y="528639"/>
                      <a:pt x="439511" y="906553"/>
                      <a:pt x="439511" y="1291297"/>
                    </a:cubicBezTo>
                    <a:cubicBezTo>
                      <a:pt x="439511" y="3471514"/>
                      <a:pt x="998144" y="5432430"/>
                      <a:pt x="1887951" y="6791737"/>
                    </a:cubicBezTo>
                    <a:lnTo>
                      <a:pt x="1933464" y="6858000"/>
                    </a:lnTo>
                    <a:lnTo>
                      <a:pt x="531136" y="6858000"/>
                    </a:lnTo>
                    <a:lnTo>
                      <a:pt x="435965" y="6468245"/>
                    </a:lnTo>
                    <a:cubicBezTo>
                      <a:pt x="156572" y="5252038"/>
                      <a:pt x="0" y="3888333"/>
                      <a:pt x="0" y="2447925"/>
                    </a:cubicBezTo>
                    <a:cubicBezTo>
                      <a:pt x="0" y="1647698"/>
                      <a:pt x="48325" y="871145"/>
                      <a:pt x="139187" y="130406"/>
                    </a:cubicBezTo>
                    <a:close/>
                  </a:path>
                </a:pathLst>
              </a:custGeom>
              <a:solidFill>
                <a:srgbClr val="C70C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4E4E595-DA84-4A63-8CD9-B8AE1F10D0AC}"/>
                  </a:ext>
                </a:extLst>
              </p:cNvPr>
              <p:cNvSpPr/>
              <p:nvPr/>
            </p:nvSpPr>
            <p:spPr>
              <a:xfrm>
                <a:off x="2873429" y="4219284"/>
                <a:ext cx="1954466" cy="2638716"/>
              </a:xfrm>
              <a:custGeom>
                <a:avLst/>
                <a:gdLst>
                  <a:gd name="connsiteX0" fmla="*/ 1625506 w 1954466"/>
                  <a:gd name="connsiteY0" fmla="*/ 2127108 h 2638716"/>
                  <a:gd name="connsiteX1" fmla="*/ 1679943 w 1954466"/>
                  <a:gd name="connsiteY1" fmla="*/ 2218825 h 2638716"/>
                  <a:gd name="connsiteX2" fmla="*/ 1651621 w 1954466"/>
                  <a:gd name="connsiteY2" fmla="*/ 2174601 h 2638716"/>
                  <a:gd name="connsiteX3" fmla="*/ 1375696 w 1954466"/>
                  <a:gd name="connsiteY3" fmla="*/ 1662546 h 2638716"/>
                  <a:gd name="connsiteX4" fmla="*/ 1416450 w 1954466"/>
                  <a:gd name="connsiteY4" fmla="*/ 1746912 h 2638716"/>
                  <a:gd name="connsiteX5" fmla="*/ 1416458 w 1954466"/>
                  <a:gd name="connsiteY5" fmla="*/ 1746926 h 2638716"/>
                  <a:gd name="connsiteX6" fmla="*/ 1416450 w 1954466"/>
                  <a:gd name="connsiteY6" fmla="*/ 1746912 h 2638716"/>
                  <a:gd name="connsiteX7" fmla="*/ 0 w 1954466"/>
                  <a:gd name="connsiteY7" fmla="*/ 0 h 2638716"/>
                  <a:gd name="connsiteX8" fmla="*/ 51425 w 1954466"/>
                  <a:gd name="connsiteY8" fmla="*/ 78648 h 2638716"/>
                  <a:gd name="connsiteX9" fmla="*/ 1111912 w 1954466"/>
                  <a:gd name="connsiteY9" fmla="*/ 1308701 h 2638716"/>
                  <a:gd name="connsiteX10" fmla="*/ 1274209 w 1954466"/>
                  <a:gd name="connsiteY10" fmla="*/ 1452458 h 2638716"/>
                  <a:gd name="connsiteX11" fmla="*/ 1416450 w 1954466"/>
                  <a:gd name="connsiteY11" fmla="*/ 1746913 h 2638716"/>
                  <a:gd name="connsiteX12" fmla="*/ 1416479 w 1954466"/>
                  <a:gd name="connsiteY12" fmla="*/ 1746967 h 2638716"/>
                  <a:gd name="connsiteX13" fmla="*/ 1570991 w 1954466"/>
                  <a:gd name="connsiteY13" fmla="*/ 2035259 h 2638716"/>
                  <a:gd name="connsiteX14" fmla="*/ 1625499 w 1954466"/>
                  <a:gd name="connsiteY14" fmla="*/ 2127095 h 2638716"/>
                  <a:gd name="connsiteX15" fmla="*/ 1651621 w 1954466"/>
                  <a:gd name="connsiteY15" fmla="*/ 2174602 h 2638716"/>
                  <a:gd name="connsiteX16" fmla="*/ 1679952 w 1954466"/>
                  <a:gd name="connsiteY16" fmla="*/ 2218839 h 2638716"/>
                  <a:gd name="connsiteX17" fmla="*/ 1734430 w 1954466"/>
                  <a:gd name="connsiteY17" fmla="*/ 2310626 h 2638716"/>
                  <a:gd name="connsiteX18" fmla="*/ 1906390 w 1954466"/>
                  <a:gd name="connsiteY18" fmla="*/ 2572413 h 2638716"/>
                  <a:gd name="connsiteX19" fmla="*/ 1906416 w 1954466"/>
                  <a:gd name="connsiteY19" fmla="*/ 2572454 h 2638716"/>
                  <a:gd name="connsiteX20" fmla="*/ 1954466 w 1954466"/>
                  <a:gd name="connsiteY20" fmla="*/ 2638716 h 2638716"/>
                  <a:gd name="connsiteX21" fmla="*/ 473946 w 1954466"/>
                  <a:gd name="connsiteY21" fmla="*/ 2638716 h 2638716"/>
                  <a:gd name="connsiteX22" fmla="*/ 373468 w 1954466"/>
                  <a:gd name="connsiteY22" fmla="*/ 2248961 h 2638716"/>
                  <a:gd name="connsiteX23" fmla="*/ 321950 w 1954466"/>
                  <a:gd name="connsiteY23" fmla="*/ 2020703 h 2638716"/>
                  <a:gd name="connsiteX24" fmla="*/ 269002 w 1954466"/>
                  <a:gd name="connsiteY24" fmla="*/ 1786109 h 2638716"/>
                  <a:gd name="connsiteX25" fmla="*/ 32717 w 1954466"/>
                  <a:gd name="connsiteY25" fmla="*/ 322878 h 263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954466" h="2638716">
                    <a:moveTo>
                      <a:pt x="1625506" y="2127108"/>
                    </a:moveTo>
                    <a:lnTo>
                      <a:pt x="1679943" y="2218825"/>
                    </a:lnTo>
                    <a:lnTo>
                      <a:pt x="1651621" y="2174601"/>
                    </a:lnTo>
                    <a:close/>
                    <a:moveTo>
                      <a:pt x="1375696" y="1662546"/>
                    </a:moveTo>
                    <a:lnTo>
                      <a:pt x="1416450" y="1746912"/>
                    </a:lnTo>
                    <a:lnTo>
                      <a:pt x="1416458" y="1746926"/>
                    </a:lnTo>
                    <a:lnTo>
                      <a:pt x="1416450" y="1746912"/>
                    </a:lnTo>
                    <a:close/>
                    <a:moveTo>
                      <a:pt x="0" y="0"/>
                    </a:moveTo>
                    <a:lnTo>
                      <a:pt x="51425" y="78648"/>
                    </a:lnTo>
                    <a:cubicBezTo>
                      <a:pt x="360809" y="529811"/>
                      <a:pt x="716816" y="942500"/>
                      <a:pt x="1111912" y="1308701"/>
                    </a:cubicBezTo>
                    <a:lnTo>
                      <a:pt x="1274209" y="1452458"/>
                    </a:lnTo>
                    <a:lnTo>
                      <a:pt x="1416450" y="1746913"/>
                    </a:lnTo>
                    <a:lnTo>
                      <a:pt x="1416479" y="1746967"/>
                    </a:lnTo>
                    <a:lnTo>
                      <a:pt x="1570991" y="2035259"/>
                    </a:lnTo>
                    <a:lnTo>
                      <a:pt x="1625499" y="2127095"/>
                    </a:lnTo>
                    <a:lnTo>
                      <a:pt x="1651621" y="2174602"/>
                    </a:lnTo>
                    <a:lnTo>
                      <a:pt x="1679952" y="2218839"/>
                    </a:lnTo>
                    <a:lnTo>
                      <a:pt x="1734430" y="2310626"/>
                    </a:lnTo>
                    <a:lnTo>
                      <a:pt x="1906390" y="2572413"/>
                    </a:lnTo>
                    <a:lnTo>
                      <a:pt x="1906416" y="2572454"/>
                    </a:lnTo>
                    <a:lnTo>
                      <a:pt x="1954466" y="2638716"/>
                    </a:lnTo>
                    <a:lnTo>
                      <a:pt x="473946" y="2638716"/>
                    </a:lnTo>
                    <a:lnTo>
                      <a:pt x="373468" y="2248961"/>
                    </a:lnTo>
                    <a:lnTo>
                      <a:pt x="321950" y="2020703"/>
                    </a:lnTo>
                    <a:lnTo>
                      <a:pt x="269002" y="1786109"/>
                    </a:lnTo>
                    <a:cubicBezTo>
                      <a:pt x="170753" y="1316619"/>
                      <a:pt x="91365" y="827631"/>
                      <a:pt x="32717" y="322878"/>
                    </a:cubicBezTo>
                    <a:close/>
                  </a:path>
                </a:pathLst>
              </a:custGeom>
              <a:solidFill>
                <a:srgbClr val="8E18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516BD2-E85E-47C5-8C47-8FC3CB74EF41}"/>
              </a:ext>
            </a:extLst>
          </p:cNvPr>
          <p:cNvGrpSpPr/>
          <p:nvPr/>
        </p:nvGrpSpPr>
        <p:grpSpPr>
          <a:xfrm>
            <a:off x="499080" y="266007"/>
            <a:ext cx="1706829" cy="1055925"/>
            <a:chOff x="338214" y="398901"/>
            <a:chExt cx="1349079" cy="83460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DDD006D-008D-474E-920A-7DD09483CCCA}"/>
                </a:ext>
              </a:extLst>
            </p:cNvPr>
            <p:cNvSpPr/>
            <p:nvPr/>
          </p:nvSpPr>
          <p:spPr>
            <a:xfrm>
              <a:off x="401750" y="398901"/>
              <a:ext cx="1254811" cy="567767"/>
            </a:xfrm>
            <a:custGeom>
              <a:avLst/>
              <a:gdLst>
                <a:gd name="connsiteX0" fmla="*/ 1254811 w 1254811"/>
                <a:gd name="connsiteY0" fmla="*/ 464499 h 567767"/>
                <a:gd name="connsiteX1" fmla="*/ 1224619 w 1254811"/>
                <a:gd name="connsiteY1" fmla="*/ 434473 h 567767"/>
                <a:gd name="connsiteX2" fmla="*/ 1194592 w 1254811"/>
                <a:gd name="connsiteY2" fmla="*/ 464665 h 567767"/>
                <a:gd name="connsiteX3" fmla="*/ 1224785 w 1254811"/>
                <a:gd name="connsiteY3" fmla="*/ 494692 h 567767"/>
                <a:gd name="connsiteX4" fmla="*/ 1254811 w 1254811"/>
                <a:gd name="connsiteY4" fmla="*/ 464748 h 567767"/>
                <a:gd name="connsiteX5" fmla="*/ 1254811 w 1254811"/>
                <a:gd name="connsiteY5" fmla="*/ 464499 h 567767"/>
                <a:gd name="connsiteX6" fmla="*/ 1249503 w 1254811"/>
                <a:gd name="connsiteY6" fmla="*/ 464499 h 567767"/>
                <a:gd name="connsiteX7" fmla="*/ 1224619 w 1254811"/>
                <a:gd name="connsiteY7" fmla="*/ 489383 h 567767"/>
                <a:gd name="connsiteX8" fmla="*/ 1199735 w 1254811"/>
                <a:gd name="connsiteY8" fmla="*/ 464499 h 567767"/>
                <a:gd name="connsiteX9" fmla="*/ 1224619 w 1254811"/>
                <a:gd name="connsiteY9" fmla="*/ 439615 h 567767"/>
                <a:gd name="connsiteX10" fmla="*/ 1249503 w 1254811"/>
                <a:gd name="connsiteY10" fmla="*/ 464499 h 567767"/>
                <a:gd name="connsiteX11" fmla="*/ 1230425 w 1254811"/>
                <a:gd name="connsiteY11" fmla="*/ 464499 h 567767"/>
                <a:gd name="connsiteX12" fmla="*/ 1230425 w 1254811"/>
                <a:gd name="connsiteY12" fmla="*/ 464499 h 567767"/>
                <a:gd name="connsiteX13" fmla="*/ 1237642 w 1254811"/>
                <a:gd name="connsiteY13" fmla="*/ 456204 h 567767"/>
                <a:gd name="connsiteX14" fmla="*/ 1224412 w 1254811"/>
                <a:gd name="connsiteY14" fmla="*/ 446417 h 567767"/>
                <a:gd name="connsiteX15" fmla="*/ 1212965 w 1254811"/>
                <a:gd name="connsiteY15" fmla="*/ 446417 h 567767"/>
                <a:gd name="connsiteX16" fmla="*/ 1212965 w 1254811"/>
                <a:gd name="connsiteY16" fmla="*/ 481793 h 567767"/>
                <a:gd name="connsiteX17" fmla="*/ 1218481 w 1254811"/>
                <a:gd name="connsiteY17" fmla="*/ 481793 h 567767"/>
                <a:gd name="connsiteX18" fmla="*/ 1218481 w 1254811"/>
                <a:gd name="connsiteY18" fmla="*/ 466531 h 567767"/>
                <a:gd name="connsiteX19" fmla="*/ 1223126 w 1254811"/>
                <a:gd name="connsiteY19" fmla="*/ 466531 h 567767"/>
                <a:gd name="connsiteX20" fmla="*/ 1228227 w 1254811"/>
                <a:gd name="connsiteY20" fmla="*/ 467941 h 567767"/>
                <a:gd name="connsiteX21" fmla="*/ 1230259 w 1254811"/>
                <a:gd name="connsiteY21" fmla="*/ 475490 h 567767"/>
                <a:gd name="connsiteX22" fmla="*/ 1231421 w 1254811"/>
                <a:gd name="connsiteY22" fmla="*/ 481793 h 567767"/>
                <a:gd name="connsiteX23" fmla="*/ 1238513 w 1254811"/>
                <a:gd name="connsiteY23" fmla="*/ 481793 h 567767"/>
                <a:gd name="connsiteX24" fmla="*/ 1236439 w 1254811"/>
                <a:gd name="connsiteY24" fmla="*/ 471550 h 567767"/>
                <a:gd name="connsiteX25" fmla="*/ 1230425 w 1254811"/>
                <a:gd name="connsiteY25" fmla="*/ 464624 h 567767"/>
                <a:gd name="connsiteX26" fmla="*/ 1224329 w 1254811"/>
                <a:gd name="connsiteY26" fmla="*/ 461015 h 567767"/>
                <a:gd name="connsiteX27" fmla="*/ 1218481 w 1254811"/>
                <a:gd name="connsiteY27" fmla="*/ 461015 h 567767"/>
                <a:gd name="connsiteX28" fmla="*/ 1218481 w 1254811"/>
                <a:gd name="connsiteY28" fmla="*/ 452057 h 567767"/>
                <a:gd name="connsiteX29" fmla="*/ 1225075 w 1254811"/>
                <a:gd name="connsiteY29" fmla="*/ 452057 h 567767"/>
                <a:gd name="connsiteX30" fmla="*/ 1230716 w 1254811"/>
                <a:gd name="connsiteY30" fmla="*/ 456204 h 567767"/>
                <a:gd name="connsiteX31" fmla="*/ 1224329 w 1254811"/>
                <a:gd name="connsiteY31" fmla="*/ 461264 h 567767"/>
                <a:gd name="connsiteX32" fmla="*/ 1204670 w 1254811"/>
                <a:gd name="connsiteY32" fmla="*/ 310053 h 567767"/>
                <a:gd name="connsiteX33" fmla="*/ 1143456 w 1254811"/>
                <a:gd name="connsiteY33" fmla="*/ 228973 h 567767"/>
                <a:gd name="connsiteX34" fmla="*/ 1057068 w 1254811"/>
                <a:gd name="connsiteY34" fmla="*/ 306030 h 567767"/>
                <a:gd name="connsiteX35" fmla="*/ 1064533 w 1254811"/>
                <a:gd name="connsiteY35" fmla="*/ 352522 h 567767"/>
                <a:gd name="connsiteX36" fmla="*/ 1130226 w 1254811"/>
                <a:gd name="connsiteY36" fmla="*/ 403741 h 567767"/>
                <a:gd name="connsiteX37" fmla="*/ 1134913 w 1254811"/>
                <a:gd name="connsiteY37" fmla="*/ 422902 h 567767"/>
                <a:gd name="connsiteX38" fmla="*/ 1110817 w 1254811"/>
                <a:gd name="connsiteY38" fmla="*/ 446500 h 567767"/>
                <a:gd name="connsiteX39" fmla="*/ 1095762 w 1254811"/>
                <a:gd name="connsiteY39" fmla="*/ 409174 h 567767"/>
                <a:gd name="connsiteX40" fmla="*/ 1040727 w 1254811"/>
                <a:gd name="connsiteY40" fmla="*/ 409174 h 567767"/>
                <a:gd name="connsiteX41" fmla="*/ 1103310 w 1254811"/>
                <a:gd name="connsiteY41" fmla="*/ 493364 h 567767"/>
                <a:gd name="connsiteX42" fmla="*/ 1191772 w 1254811"/>
                <a:gd name="connsiteY42" fmla="*/ 414068 h 567767"/>
                <a:gd name="connsiteX43" fmla="*/ 1128277 w 1254811"/>
                <a:gd name="connsiteY43" fmla="*/ 321873 h 567767"/>
                <a:gd name="connsiteX44" fmla="*/ 1114383 w 1254811"/>
                <a:gd name="connsiteY44" fmla="*/ 296491 h 567767"/>
                <a:gd name="connsiteX45" fmla="*/ 1136655 w 1254811"/>
                <a:gd name="connsiteY45" fmla="*/ 275755 h 567767"/>
                <a:gd name="connsiteX46" fmla="*/ 1150714 w 1254811"/>
                <a:gd name="connsiteY46" fmla="*/ 310053 h 567767"/>
                <a:gd name="connsiteX47" fmla="*/ 992784 w 1254811"/>
                <a:gd name="connsiteY47" fmla="*/ 447910 h 567767"/>
                <a:gd name="connsiteX48" fmla="*/ 1063289 w 1254811"/>
                <a:gd name="connsiteY48" fmla="*/ 235194 h 567767"/>
                <a:gd name="connsiteX49" fmla="*/ 1005682 w 1254811"/>
                <a:gd name="connsiteY49" fmla="*/ 235194 h 567767"/>
                <a:gd name="connsiteX50" fmla="*/ 960394 w 1254811"/>
                <a:gd name="connsiteY50" fmla="*/ 395986 h 567767"/>
                <a:gd name="connsiteX51" fmla="*/ 959647 w 1254811"/>
                <a:gd name="connsiteY51" fmla="*/ 395986 h 567767"/>
                <a:gd name="connsiteX52" fmla="*/ 964997 w 1254811"/>
                <a:gd name="connsiteY52" fmla="*/ 235236 h 567767"/>
                <a:gd name="connsiteX53" fmla="*/ 905981 w 1254811"/>
                <a:gd name="connsiteY53" fmla="*/ 235236 h 567767"/>
                <a:gd name="connsiteX54" fmla="*/ 911704 w 1254811"/>
                <a:gd name="connsiteY54" fmla="*/ 460352 h 567767"/>
                <a:gd name="connsiteX55" fmla="*/ 911704 w 1254811"/>
                <a:gd name="connsiteY55" fmla="*/ 502530 h 567767"/>
                <a:gd name="connsiteX56" fmla="*/ 892129 w 1254811"/>
                <a:gd name="connsiteY56" fmla="*/ 514972 h 567767"/>
                <a:gd name="connsiteX57" fmla="*/ 880973 w 1254811"/>
                <a:gd name="connsiteY57" fmla="*/ 513147 h 567767"/>
                <a:gd name="connsiteX58" fmla="*/ 872678 w 1254811"/>
                <a:gd name="connsiteY58" fmla="*/ 565569 h 567767"/>
                <a:gd name="connsiteX59" fmla="*/ 895571 w 1254811"/>
                <a:gd name="connsiteY59" fmla="*/ 567767 h 567767"/>
                <a:gd name="connsiteX60" fmla="*/ 992660 w 1254811"/>
                <a:gd name="connsiteY60" fmla="*/ 447910 h 567767"/>
                <a:gd name="connsiteX61" fmla="*/ 891050 w 1254811"/>
                <a:gd name="connsiteY61" fmla="*/ 249336 h 567767"/>
                <a:gd name="connsiteX62" fmla="*/ 828841 w 1254811"/>
                <a:gd name="connsiteY62" fmla="*/ 141506 h 567767"/>
                <a:gd name="connsiteX63" fmla="*/ 736107 w 1254811"/>
                <a:gd name="connsiteY63" fmla="*/ 236107 h 567767"/>
                <a:gd name="connsiteX64" fmla="*/ 743987 w 1254811"/>
                <a:gd name="connsiteY64" fmla="*/ 302712 h 567767"/>
                <a:gd name="connsiteX65" fmla="*/ 784382 w 1254811"/>
                <a:gd name="connsiteY65" fmla="*/ 346259 h 567767"/>
                <a:gd name="connsiteX66" fmla="*/ 811256 w 1254811"/>
                <a:gd name="connsiteY66" fmla="*/ 397271 h 567767"/>
                <a:gd name="connsiteX67" fmla="*/ 785253 w 1254811"/>
                <a:gd name="connsiteY67" fmla="*/ 430450 h 567767"/>
                <a:gd name="connsiteX68" fmla="*/ 766009 w 1254811"/>
                <a:gd name="connsiteY68" fmla="*/ 394492 h 567767"/>
                <a:gd name="connsiteX69" fmla="*/ 769617 w 1254811"/>
                <a:gd name="connsiteY69" fmla="*/ 370936 h 567767"/>
                <a:gd name="connsiteX70" fmla="*/ 711679 w 1254811"/>
                <a:gd name="connsiteY70" fmla="*/ 370936 h 567767"/>
                <a:gd name="connsiteX71" fmla="*/ 706246 w 1254811"/>
                <a:gd name="connsiteY71" fmla="*/ 406437 h 567767"/>
                <a:gd name="connsiteX72" fmla="*/ 774469 w 1254811"/>
                <a:gd name="connsiteY72" fmla="*/ 490378 h 567767"/>
                <a:gd name="connsiteX73" fmla="*/ 869858 w 1254811"/>
                <a:gd name="connsiteY73" fmla="*/ 390843 h 567767"/>
                <a:gd name="connsiteX74" fmla="*/ 859033 w 1254811"/>
                <a:gd name="connsiteY74" fmla="*/ 311422 h 567767"/>
                <a:gd name="connsiteX75" fmla="*/ 808146 w 1254811"/>
                <a:gd name="connsiteY75" fmla="*/ 264350 h 567767"/>
                <a:gd name="connsiteX76" fmla="*/ 795704 w 1254811"/>
                <a:gd name="connsiteY76" fmla="*/ 223499 h 567767"/>
                <a:gd name="connsiteX77" fmla="*/ 820588 w 1254811"/>
                <a:gd name="connsiteY77" fmla="*/ 201269 h 567767"/>
                <a:gd name="connsiteX78" fmla="*/ 833735 w 1254811"/>
                <a:gd name="connsiteY78" fmla="*/ 249254 h 567767"/>
                <a:gd name="connsiteX79" fmla="*/ 706785 w 1254811"/>
                <a:gd name="connsiteY79" fmla="*/ 307399 h 567767"/>
                <a:gd name="connsiteX80" fmla="*/ 719849 w 1254811"/>
                <a:gd name="connsiteY80" fmla="*/ 227522 h 567767"/>
                <a:gd name="connsiteX81" fmla="*/ 663446 w 1254811"/>
                <a:gd name="connsiteY81" fmla="*/ 272396 h 567767"/>
                <a:gd name="connsiteX82" fmla="*/ 662616 w 1254811"/>
                <a:gd name="connsiteY82" fmla="*/ 272396 h 567767"/>
                <a:gd name="connsiteX83" fmla="*/ 668796 w 1254811"/>
                <a:gd name="connsiteY83" fmla="*/ 234614 h 567767"/>
                <a:gd name="connsiteX84" fmla="*/ 609655 w 1254811"/>
                <a:gd name="connsiteY84" fmla="*/ 234614 h 567767"/>
                <a:gd name="connsiteX85" fmla="*/ 569094 w 1254811"/>
                <a:gd name="connsiteY85" fmla="*/ 483452 h 567767"/>
                <a:gd name="connsiteX86" fmla="*/ 632590 w 1254811"/>
                <a:gd name="connsiteY86" fmla="*/ 483452 h 567767"/>
                <a:gd name="connsiteX87" fmla="*/ 657474 w 1254811"/>
                <a:gd name="connsiteY87" fmla="*/ 330251 h 567767"/>
                <a:gd name="connsiteX88" fmla="*/ 687874 w 1254811"/>
                <a:gd name="connsiteY88" fmla="*/ 305823 h 567767"/>
                <a:gd name="connsiteX89" fmla="*/ 706661 w 1254811"/>
                <a:gd name="connsiteY89" fmla="*/ 307523 h 567767"/>
                <a:gd name="connsiteX90" fmla="*/ 585145 w 1254811"/>
                <a:gd name="connsiteY90" fmla="*/ 300390 h 567767"/>
                <a:gd name="connsiteX91" fmla="*/ 517668 w 1254811"/>
                <a:gd name="connsiteY91" fmla="*/ 228102 h 567767"/>
                <a:gd name="connsiteX92" fmla="*/ 426012 w 1254811"/>
                <a:gd name="connsiteY92" fmla="*/ 313247 h 567767"/>
                <a:gd name="connsiteX93" fmla="*/ 410460 w 1254811"/>
                <a:gd name="connsiteY93" fmla="*/ 414731 h 567767"/>
                <a:gd name="connsiteX94" fmla="*/ 477190 w 1254811"/>
                <a:gd name="connsiteY94" fmla="*/ 492120 h 567767"/>
                <a:gd name="connsiteX95" fmla="*/ 568058 w 1254811"/>
                <a:gd name="connsiteY95" fmla="*/ 398142 h 567767"/>
                <a:gd name="connsiteX96" fmla="*/ 509995 w 1254811"/>
                <a:gd name="connsiteY96" fmla="*/ 398142 h 567767"/>
                <a:gd name="connsiteX97" fmla="*/ 482830 w 1254811"/>
                <a:gd name="connsiteY97" fmla="*/ 441150 h 567767"/>
                <a:gd name="connsiteX98" fmla="*/ 468854 w 1254811"/>
                <a:gd name="connsiteY98" fmla="*/ 414939 h 567767"/>
                <a:gd name="connsiteX99" fmla="*/ 475614 w 1254811"/>
                <a:gd name="connsiteY99" fmla="*/ 371226 h 567767"/>
                <a:gd name="connsiteX100" fmla="*/ 574445 w 1254811"/>
                <a:gd name="connsiteY100" fmla="*/ 371226 h 567767"/>
                <a:gd name="connsiteX101" fmla="*/ 526709 w 1254811"/>
                <a:gd name="connsiteY101" fmla="*/ 300390 h 567767"/>
                <a:gd name="connsiteX102" fmla="*/ 522976 w 1254811"/>
                <a:gd name="connsiteY102" fmla="*/ 324818 h 567767"/>
                <a:gd name="connsiteX103" fmla="*/ 482581 w 1254811"/>
                <a:gd name="connsiteY103" fmla="*/ 324818 h 567767"/>
                <a:gd name="connsiteX104" fmla="*/ 485111 w 1254811"/>
                <a:gd name="connsiteY104" fmla="*/ 308228 h 567767"/>
                <a:gd name="connsiteX105" fmla="*/ 510783 w 1254811"/>
                <a:gd name="connsiteY105" fmla="*/ 275050 h 567767"/>
                <a:gd name="connsiteX106" fmla="*/ 526709 w 1254811"/>
                <a:gd name="connsiteY106" fmla="*/ 300390 h 567767"/>
                <a:gd name="connsiteX107" fmla="*/ 417552 w 1254811"/>
                <a:gd name="connsiteY107" fmla="*/ 280607 h 567767"/>
                <a:gd name="connsiteX108" fmla="*/ 371931 w 1254811"/>
                <a:gd name="connsiteY108" fmla="*/ 228641 h 567767"/>
                <a:gd name="connsiteX109" fmla="*/ 323242 w 1254811"/>
                <a:gd name="connsiteY109" fmla="*/ 266755 h 567767"/>
                <a:gd name="connsiteX110" fmla="*/ 322163 w 1254811"/>
                <a:gd name="connsiteY110" fmla="*/ 266755 h 567767"/>
                <a:gd name="connsiteX111" fmla="*/ 327223 w 1254811"/>
                <a:gd name="connsiteY111" fmla="*/ 235733 h 567767"/>
                <a:gd name="connsiteX112" fmla="*/ 270695 w 1254811"/>
                <a:gd name="connsiteY112" fmla="*/ 235733 h 567767"/>
                <a:gd name="connsiteX113" fmla="*/ 229969 w 1254811"/>
                <a:gd name="connsiteY113" fmla="*/ 484572 h 567767"/>
                <a:gd name="connsiteX114" fmla="*/ 290768 w 1254811"/>
                <a:gd name="connsiteY114" fmla="*/ 484572 h 567767"/>
                <a:gd name="connsiteX115" fmla="*/ 319799 w 1254811"/>
                <a:gd name="connsiteY115" fmla="*/ 306943 h 567767"/>
                <a:gd name="connsiteX116" fmla="*/ 339582 w 1254811"/>
                <a:gd name="connsiteY116" fmla="*/ 286538 h 567767"/>
                <a:gd name="connsiteX117" fmla="*/ 352314 w 1254811"/>
                <a:gd name="connsiteY117" fmla="*/ 306943 h 567767"/>
                <a:gd name="connsiteX118" fmla="*/ 323283 w 1254811"/>
                <a:gd name="connsiteY118" fmla="*/ 484572 h 567767"/>
                <a:gd name="connsiteX119" fmla="*/ 384083 w 1254811"/>
                <a:gd name="connsiteY119" fmla="*/ 484572 h 567767"/>
                <a:gd name="connsiteX120" fmla="*/ 274220 w 1254811"/>
                <a:gd name="connsiteY120" fmla="*/ 96881 h 567767"/>
                <a:gd name="connsiteX121" fmla="*/ 291266 w 1254811"/>
                <a:gd name="connsiteY121" fmla="*/ 0 h 567767"/>
                <a:gd name="connsiteX122" fmla="*/ 85227 w 1254811"/>
                <a:gd name="connsiteY122" fmla="*/ 0 h 567767"/>
                <a:gd name="connsiteX123" fmla="*/ 0 w 1254811"/>
                <a:gd name="connsiteY123" fmla="*/ 484406 h 567767"/>
                <a:gd name="connsiteX124" fmla="*/ 213794 w 1254811"/>
                <a:gd name="connsiteY124" fmla="*/ 484406 h 567767"/>
                <a:gd name="connsiteX125" fmla="*/ 230922 w 1254811"/>
                <a:gd name="connsiteY125" fmla="*/ 387525 h 567767"/>
                <a:gd name="connsiteX126" fmla="*/ 107001 w 1254811"/>
                <a:gd name="connsiteY126" fmla="*/ 387525 h 567767"/>
                <a:gd name="connsiteX127" fmla="*/ 125415 w 1254811"/>
                <a:gd name="connsiteY127" fmla="*/ 282888 h 567767"/>
                <a:gd name="connsiteX128" fmla="*/ 236978 w 1254811"/>
                <a:gd name="connsiteY128" fmla="*/ 282888 h 567767"/>
                <a:gd name="connsiteX129" fmla="*/ 254023 w 1254811"/>
                <a:gd name="connsiteY129" fmla="*/ 186007 h 567767"/>
                <a:gd name="connsiteX130" fmla="*/ 142460 w 1254811"/>
                <a:gd name="connsiteY130" fmla="*/ 186007 h 567767"/>
                <a:gd name="connsiteX131" fmla="*/ 158096 w 1254811"/>
                <a:gd name="connsiteY131" fmla="*/ 96881 h 56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1254811" h="567767">
                  <a:moveTo>
                    <a:pt x="1254811" y="464499"/>
                  </a:moveTo>
                  <a:cubicBezTo>
                    <a:pt x="1254766" y="447868"/>
                    <a:pt x="1241250" y="434427"/>
                    <a:pt x="1224619" y="434473"/>
                  </a:cubicBezTo>
                  <a:cubicBezTo>
                    <a:pt x="1207988" y="434518"/>
                    <a:pt x="1194547" y="448034"/>
                    <a:pt x="1194592" y="464665"/>
                  </a:cubicBezTo>
                  <a:cubicBezTo>
                    <a:pt x="1194638" y="481296"/>
                    <a:pt x="1208154" y="494737"/>
                    <a:pt x="1224785" y="494692"/>
                  </a:cubicBezTo>
                  <a:cubicBezTo>
                    <a:pt x="1241345" y="494716"/>
                    <a:pt x="1254791" y="481308"/>
                    <a:pt x="1254811" y="464748"/>
                  </a:cubicBezTo>
                  <a:cubicBezTo>
                    <a:pt x="1254811" y="464665"/>
                    <a:pt x="1254811" y="464582"/>
                    <a:pt x="1254811" y="464499"/>
                  </a:cubicBezTo>
                  <a:moveTo>
                    <a:pt x="1249503" y="464499"/>
                  </a:moveTo>
                  <a:cubicBezTo>
                    <a:pt x="1249503" y="478243"/>
                    <a:pt x="1238363" y="489383"/>
                    <a:pt x="1224619" y="489383"/>
                  </a:cubicBezTo>
                  <a:cubicBezTo>
                    <a:pt x="1210875" y="489383"/>
                    <a:pt x="1199735" y="478243"/>
                    <a:pt x="1199735" y="464499"/>
                  </a:cubicBezTo>
                  <a:cubicBezTo>
                    <a:pt x="1199735" y="450755"/>
                    <a:pt x="1210875" y="439615"/>
                    <a:pt x="1224619" y="439615"/>
                  </a:cubicBezTo>
                  <a:cubicBezTo>
                    <a:pt x="1238363" y="439615"/>
                    <a:pt x="1249503" y="450755"/>
                    <a:pt x="1249503" y="464499"/>
                  </a:cubicBezTo>
                  <a:moveTo>
                    <a:pt x="1230425" y="464499"/>
                  </a:moveTo>
                  <a:lnTo>
                    <a:pt x="1230425" y="464499"/>
                  </a:lnTo>
                  <a:cubicBezTo>
                    <a:pt x="1234581" y="463956"/>
                    <a:pt x="1237679" y="460397"/>
                    <a:pt x="1237642" y="456204"/>
                  </a:cubicBezTo>
                  <a:cubicBezTo>
                    <a:pt x="1237642" y="448200"/>
                    <a:pt x="1230923" y="446417"/>
                    <a:pt x="1224412" y="446417"/>
                  </a:cubicBezTo>
                  <a:lnTo>
                    <a:pt x="1212965" y="446417"/>
                  </a:lnTo>
                  <a:lnTo>
                    <a:pt x="1212965" y="481793"/>
                  </a:lnTo>
                  <a:lnTo>
                    <a:pt x="1218481" y="481793"/>
                  </a:lnTo>
                  <a:lnTo>
                    <a:pt x="1218481" y="466531"/>
                  </a:lnTo>
                  <a:lnTo>
                    <a:pt x="1223126" y="466531"/>
                  </a:lnTo>
                  <a:cubicBezTo>
                    <a:pt x="1225034" y="466531"/>
                    <a:pt x="1226900" y="466531"/>
                    <a:pt x="1228227" y="467941"/>
                  </a:cubicBezTo>
                  <a:cubicBezTo>
                    <a:pt x="1229625" y="470206"/>
                    <a:pt x="1230330" y="472831"/>
                    <a:pt x="1230259" y="475490"/>
                  </a:cubicBezTo>
                  <a:cubicBezTo>
                    <a:pt x="1230508" y="477563"/>
                    <a:pt x="1231047" y="479637"/>
                    <a:pt x="1231421" y="481793"/>
                  </a:cubicBezTo>
                  <a:lnTo>
                    <a:pt x="1238513" y="481793"/>
                  </a:lnTo>
                  <a:cubicBezTo>
                    <a:pt x="1237451" y="478463"/>
                    <a:pt x="1236754" y="475029"/>
                    <a:pt x="1236439" y="471550"/>
                  </a:cubicBezTo>
                  <a:cubicBezTo>
                    <a:pt x="1235858" y="467734"/>
                    <a:pt x="1235319" y="465577"/>
                    <a:pt x="1230425" y="464624"/>
                  </a:cubicBezTo>
                  <a:moveTo>
                    <a:pt x="1224329" y="461015"/>
                  </a:moveTo>
                  <a:lnTo>
                    <a:pt x="1218481" y="461015"/>
                  </a:lnTo>
                  <a:lnTo>
                    <a:pt x="1218481" y="452057"/>
                  </a:lnTo>
                  <a:lnTo>
                    <a:pt x="1225075" y="452057"/>
                  </a:lnTo>
                  <a:cubicBezTo>
                    <a:pt x="1229513" y="452057"/>
                    <a:pt x="1230716" y="453384"/>
                    <a:pt x="1230716" y="456204"/>
                  </a:cubicBezTo>
                  <a:cubicBezTo>
                    <a:pt x="1230716" y="459025"/>
                    <a:pt x="1229513" y="461098"/>
                    <a:pt x="1224329" y="461264"/>
                  </a:cubicBezTo>
                  <a:moveTo>
                    <a:pt x="1204670" y="310053"/>
                  </a:moveTo>
                  <a:cubicBezTo>
                    <a:pt x="1215122" y="254811"/>
                    <a:pt x="1185385" y="228973"/>
                    <a:pt x="1143456" y="228973"/>
                  </a:cubicBezTo>
                  <a:cubicBezTo>
                    <a:pt x="1103351" y="228973"/>
                    <a:pt x="1065113" y="252115"/>
                    <a:pt x="1057068" y="306030"/>
                  </a:cubicBezTo>
                  <a:cubicBezTo>
                    <a:pt x="1054094" y="321924"/>
                    <a:pt x="1056736" y="338357"/>
                    <a:pt x="1064533" y="352522"/>
                  </a:cubicBezTo>
                  <a:cubicBezTo>
                    <a:pt x="1078799" y="377903"/>
                    <a:pt x="1109324" y="388603"/>
                    <a:pt x="1130226" y="403741"/>
                  </a:cubicBezTo>
                  <a:cubicBezTo>
                    <a:pt x="1134548" y="409120"/>
                    <a:pt x="1136265" y="416137"/>
                    <a:pt x="1134913" y="422902"/>
                  </a:cubicBezTo>
                  <a:cubicBezTo>
                    <a:pt x="1132507" y="438910"/>
                    <a:pt x="1123093" y="446500"/>
                    <a:pt x="1110817" y="446500"/>
                  </a:cubicBezTo>
                  <a:cubicBezTo>
                    <a:pt x="1093398" y="446500"/>
                    <a:pt x="1092486" y="426468"/>
                    <a:pt x="1095762" y="409174"/>
                  </a:cubicBezTo>
                  <a:lnTo>
                    <a:pt x="1040727" y="409174"/>
                  </a:lnTo>
                  <a:cubicBezTo>
                    <a:pt x="1029571" y="469310"/>
                    <a:pt x="1057773" y="493364"/>
                    <a:pt x="1103310" y="493364"/>
                  </a:cubicBezTo>
                  <a:cubicBezTo>
                    <a:pt x="1145571" y="493364"/>
                    <a:pt x="1183478" y="469766"/>
                    <a:pt x="1191772" y="414068"/>
                  </a:cubicBezTo>
                  <a:cubicBezTo>
                    <a:pt x="1200689" y="354844"/>
                    <a:pt x="1162326" y="342817"/>
                    <a:pt x="1128277" y="321873"/>
                  </a:cubicBezTo>
                  <a:cubicBezTo>
                    <a:pt x="1120397" y="316523"/>
                    <a:pt x="1112351" y="309846"/>
                    <a:pt x="1114383" y="296491"/>
                  </a:cubicBezTo>
                  <a:cubicBezTo>
                    <a:pt x="1116540" y="281769"/>
                    <a:pt x="1125457" y="275755"/>
                    <a:pt x="1136655" y="275755"/>
                  </a:cubicBezTo>
                  <a:cubicBezTo>
                    <a:pt x="1155110" y="275755"/>
                    <a:pt x="1151751" y="293132"/>
                    <a:pt x="1150714" y="310053"/>
                  </a:cubicBezTo>
                  <a:close/>
                  <a:moveTo>
                    <a:pt x="992784" y="447910"/>
                  </a:moveTo>
                  <a:lnTo>
                    <a:pt x="1063289" y="235194"/>
                  </a:lnTo>
                  <a:lnTo>
                    <a:pt x="1005682" y="235194"/>
                  </a:lnTo>
                  <a:lnTo>
                    <a:pt x="960394" y="395986"/>
                  </a:lnTo>
                  <a:lnTo>
                    <a:pt x="959647" y="395986"/>
                  </a:lnTo>
                  <a:lnTo>
                    <a:pt x="964997" y="235236"/>
                  </a:lnTo>
                  <a:lnTo>
                    <a:pt x="905981" y="235236"/>
                  </a:lnTo>
                  <a:lnTo>
                    <a:pt x="911704" y="460352"/>
                  </a:lnTo>
                  <a:cubicBezTo>
                    <a:pt x="912119" y="471881"/>
                    <a:pt x="913529" y="490959"/>
                    <a:pt x="911704" y="502530"/>
                  </a:cubicBezTo>
                  <a:cubicBezTo>
                    <a:pt x="910211" y="512276"/>
                    <a:pt x="898184" y="516299"/>
                    <a:pt x="892129" y="514972"/>
                  </a:cubicBezTo>
                  <a:cubicBezTo>
                    <a:pt x="888450" y="514134"/>
                    <a:pt x="884726" y="513525"/>
                    <a:pt x="880973" y="513147"/>
                  </a:cubicBezTo>
                  <a:lnTo>
                    <a:pt x="872678" y="565569"/>
                  </a:lnTo>
                  <a:cubicBezTo>
                    <a:pt x="878650" y="565569"/>
                    <a:pt x="885120" y="567767"/>
                    <a:pt x="895571" y="567767"/>
                  </a:cubicBezTo>
                  <a:cubicBezTo>
                    <a:pt x="959606" y="567767"/>
                    <a:pt x="967403" y="515387"/>
                    <a:pt x="992660" y="447910"/>
                  </a:cubicBezTo>
                  <a:moveTo>
                    <a:pt x="891050" y="249336"/>
                  </a:moveTo>
                  <a:cubicBezTo>
                    <a:pt x="903492" y="186712"/>
                    <a:pt x="882756" y="141506"/>
                    <a:pt x="828841" y="141506"/>
                  </a:cubicBezTo>
                  <a:cubicBezTo>
                    <a:pt x="780732" y="141506"/>
                    <a:pt x="745894" y="173524"/>
                    <a:pt x="736107" y="236107"/>
                  </a:cubicBezTo>
                  <a:cubicBezTo>
                    <a:pt x="731628" y="265470"/>
                    <a:pt x="735277" y="285874"/>
                    <a:pt x="743987" y="302712"/>
                  </a:cubicBezTo>
                  <a:cubicBezTo>
                    <a:pt x="752696" y="319551"/>
                    <a:pt x="767336" y="332449"/>
                    <a:pt x="784382" y="346259"/>
                  </a:cubicBezTo>
                  <a:cubicBezTo>
                    <a:pt x="798731" y="358701"/>
                    <a:pt x="815528" y="369318"/>
                    <a:pt x="811256" y="397271"/>
                  </a:cubicBezTo>
                  <a:cubicBezTo>
                    <a:pt x="808643" y="414151"/>
                    <a:pt x="799727" y="430450"/>
                    <a:pt x="785253" y="430450"/>
                  </a:cubicBezTo>
                  <a:cubicBezTo>
                    <a:pt x="765428" y="430450"/>
                    <a:pt x="763064" y="413570"/>
                    <a:pt x="766009" y="394492"/>
                  </a:cubicBezTo>
                  <a:lnTo>
                    <a:pt x="769617" y="370936"/>
                  </a:lnTo>
                  <a:lnTo>
                    <a:pt x="711679" y="370936"/>
                  </a:lnTo>
                  <a:lnTo>
                    <a:pt x="706246" y="406437"/>
                  </a:lnTo>
                  <a:cubicBezTo>
                    <a:pt x="699486" y="450440"/>
                    <a:pt x="717444" y="490378"/>
                    <a:pt x="774469" y="490378"/>
                  </a:cubicBezTo>
                  <a:cubicBezTo>
                    <a:pt x="826145" y="490378"/>
                    <a:pt x="859904" y="454836"/>
                    <a:pt x="869858" y="390843"/>
                  </a:cubicBezTo>
                  <a:cubicBezTo>
                    <a:pt x="876037" y="350489"/>
                    <a:pt x="870936" y="328260"/>
                    <a:pt x="859033" y="311422"/>
                  </a:cubicBezTo>
                  <a:cubicBezTo>
                    <a:pt x="847130" y="294584"/>
                    <a:pt x="828716" y="282971"/>
                    <a:pt x="808146" y="264350"/>
                  </a:cubicBezTo>
                  <a:cubicBezTo>
                    <a:pt x="797446" y="253650"/>
                    <a:pt x="790810" y="243613"/>
                    <a:pt x="795704" y="223499"/>
                  </a:cubicBezTo>
                  <a:cubicBezTo>
                    <a:pt x="799353" y="208859"/>
                    <a:pt x="808146" y="199942"/>
                    <a:pt x="820588" y="201269"/>
                  </a:cubicBezTo>
                  <a:cubicBezTo>
                    <a:pt x="840785" y="203052"/>
                    <a:pt x="835974" y="229678"/>
                    <a:pt x="833735" y="249254"/>
                  </a:cubicBezTo>
                  <a:close/>
                  <a:moveTo>
                    <a:pt x="706785" y="307399"/>
                  </a:moveTo>
                  <a:lnTo>
                    <a:pt x="719849" y="227522"/>
                  </a:lnTo>
                  <a:cubicBezTo>
                    <a:pt x="693555" y="227522"/>
                    <a:pt x="675017" y="245728"/>
                    <a:pt x="663446" y="272396"/>
                  </a:cubicBezTo>
                  <a:lnTo>
                    <a:pt x="662616" y="272396"/>
                  </a:lnTo>
                  <a:lnTo>
                    <a:pt x="668796" y="234614"/>
                  </a:lnTo>
                  <a:lnTo>
                    <a:pt x="609655" y="234614"/>
                  </a:lnTo>
                  <a:lnTo>
                    <a:pt x="569094" y="483452"/>
                  </a:lnTo>
                  <a:lnTo>
                    <a:pt x="632590" y="483452"/>
                  </a:lnTo>
                  <a:lnTo>
                    <a:pt x="657474" y="330251"/>
                  </a:lnTo>
                  <a:cubicBezTo>
                    <a:pt x="661994" y="309804"/>
                    <a:pt x="669916" y="305823"/>
                    <a:pt x="687874" y="305823"/>
                  </a:cubicBezTo>
                  <a:cubicBezTo>
                    <a:pt x="694177" y="305741"/>
                    <a:pt x="700473" y="306311"/>
                    <a:pt x="706661" y="307523"/>
                  </a:cubicBezTo>
                  <a:moveTo>
                    <a:pt x="585145" y="300390"/>
                  </a:moveTo>
                  <a:cubicBezTo>
                    <a:pt x="593481" y="246641"/>
                    <a:pt x="558560" y="228102"/>
                    <a:pt x="517668" y="228102"/>
                  </a:cubicBezTo>
                  <a:cubicBezTo>
                    <a:pt x="472421" y="228476"/>
                    <a:pt x="435800" y="249295"/>
                    <a:pt x="426012" y="313247"/>
                  </a:cubicBezTo>
                  <a:lnTo>
                    <a:pt x="410460" y="414731"/>
                  </a:lnTo>
                  <a:cubicBezTo>
                    <a:pt x="401750" y="471550"/>
                    <a:pt x="435344" y="492493"/>
                    <a:pt x="477190" y="492120"/>
                  </a:cubicBezTo>
                  <a:cubicBezTo>
                    <a:pt x="528036" y="491291"/>
                    <a:pt x="561173" y="462052"/>
                    <a:pt x="568058" y="398142"/>
                  </a:cubicBezTo>
                  <a:lnTo>
                    <a:pt x="509995" y="398142"/>
                  </a:lnTo>
                  <a:cubicBezTo>
                    <a:pt x="505848" y="418879"/>
                    <a:pt x="504313" y="442560"/>
                    <a:pt x="482830" y="441150"/>
                  </a:cubicBezTo>
                  <a:cubicBezTo>
                    <a:pt x="470140" y="440279"/>
                    <a:pt x="466780" y="428708"/>
                    <a:pt x="468854" y="414939"/>
                  </a:cubicBezTo>
                  <a:lnTo>
                    <a:pt x="475614" y="371226"/>
                  </a:lnTo>
                  <a:lnTo>
                    <a:pt x="574445" y="371226"/>
                  </a:lnTo>
                  <a:close/>
                  <a:moveTo>
                    <a:pt x="526709" y="300390"/>
                  </a:moveTo>
                  <a:lnTo>
                    <a:pt x="522976" y="324818"/>
                  </a:lnTo>
                  <a:lnTo>
                    <a:pt x="482581" y="324818"/>
                  </a:lnTo>
                  <a:lnTo>
                    <a:pt x="485111" y="308228"/>
                  </a:lnTo>
                  <a:cubicBezTo>
                    <a:pt x="487766" y="290893"/>
                    <a:pt x="494277" y="275050"/>
                    <a:pt x="510783" y="275050"/>
                  </a:cubicBezTo>
                  <a:cubicBezTo>
                    <a:pt x="525838" y="275050"/>
                    <a:pt x="528078" y="291639"/>
                    <a:pt x="526709" y="300390"/>
                  </a:cubicBezTo>
                  <a:moveTo>
                    <a:pt x="417552" y="280607"/>
                  </a:moveTo>
                  <a:cubicBezTo>
                    <a:pt x="423109" y="246848"/>
                    <a:pt x="400465" y="228641"/>
                    <a:pt x="371931" y="228641"/>
                  </a:cubicBezTo>
                  <a:cubicBezTo>
                    <a:pt x="352812" y="228641"/>
                    <a:pt x="332117" y="247761"/>
                    <a:pt x="323242" y="266755"/>
                  </a:cubicBezTo>
                  <a:lnTo>
                    <a:pt x="322163" y="266755"/>
                  </a:lnTo>
                  <a:lnTo>
                    <a:pt x="327223" y="235733"/>
                  </a:lnTo>
                  <a:lnTo>
                    <a:pt x="270695" y="235733"/>
                  </a:lnTo>
                  <a:lnTo>
                    <a:pt x="229969" y="484572"/>
                  </a:lnTo>
                  <a:lnTo>
                    <a:pt x="290768" y="484572"/>
                  </a:lnTo>
                  <a:lnTo>
                    <a:pt x="319799" y="306943"/>
                  </a:lnTo>
                  <a:cubicBezTo>
                    <a:pt x="321956" y="294086"/>
                    <a:pt x="328841" y="286953"/>
                    <a:pt x="339582" y="286538"/>
                  </a:cubicBezTo>
                  <a:cubicBezTo>
                    <a:pt x="351195" y="285626"/>
                    <a:pt x="353434" y="295413"/>
                    <a:pt x="352314" y="306943"/>
                  </a:cubicBezTo>
                  <a:lnTo>
                    <a:pt x="323283" y="484572"/>
                  </a:lnTo>
                  <a:lnTo>
                    <a:pt x="384083" y="484572"/>
                  </a:lnTo>
                  <a:close/>
                  <a:moveTo>
                    <a:pt x="274220" y="96881"/>
                  </a:moveTo>
                  <a:lnTo>
                    <a:pt x="291266" y="0"/>
                  </a:lnTo>
                  <a:lnTo>
                    <a:pt x="85227" y="0"/>
                  </a:lnTo>
                  <a:lnTo>
                    <a:pt x="0" y="484406"/>
                  </a:lnTo>
                  <a:lnTo>
                    <a:pt x="213794" y="484406"/>
                  </a:lnTo>
                  <a:lnTo>
                    <a:pt x="230922" y="387525"/>
                  </a:lnTo>
                  <a:lnTo>
                    <a:pt x="107001" y="387525"/>
                  </a:lnTo>
                  <a:lnTo>
                    <a:pt x="125415" y="282888"/>
                  </a:lnTo>
                  <a:lnTo>
                    <a:pt x="236978" y="282888"/>
                  </a:lnTo>
                  <a:lnTo>
                    <a:pt x="254023" y="186007"/>
                  </a:lnTo>
                  <a:lnTo>
                    <a:pt x="142460" y="186007"/>
                  </a:lnTo>
                  <a:lnTo>
                    <a:pt x="158096" y="96881"/>
                  </a:lnTo>
                  <a:close/>
                </a:path>
              </a:pathLst>
            </a:custGeom>
            <a:solidFill>
              <a:schemeClr val="bg1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8EAF2FD-F504-4AA9-9F67-0432CA15D8ED}"/>
                </a:ext>
              </a:extLst>
            </p:cNvPr>
            <p:cNvSpPr/>
            <p:nvPr/>
          </p:nvSpPr>
          <p:spPr>
            <a:xfrm>
              <a:off x="338214" y="690887"/>
              <a:ext cx="1349079" cy="542618"/>
            </a:xfrm>
            <a:custGeom>
              <a:avLst/>
              <a:gdLst>
                <a:gd name="connsiteX0" fmla="*/ 1346633 w 1349079"/>
                <a:gd name="connsiteY0" fmla="*/ 108 h 542618"/>
                <a:gd name="connsiteX1" fmla="*/ 1349080 w 1349079"/>
                <a:gd name="connsiteY1" fmla="*/ 896 h 542618"/>
                <a:gd name="connsiteX2" fmla="*/ 1321459 w 1349079"/>
                <a:gd name="connsiteY2" fmla="*/ 12592 h 542618"/>
                <a:gd name="connsiteX3" fmla="*/ 1278658 w 1349079"/>
                <a:gd name="connsiteY3" fmla="*/ 31213 h 542618"/>
                <a:gd name="connsiteX4" fmla="*/ 1245895 w 1349079"/>
                <a:gd name="connsiteY4" fmla="*/ 45729 h 542618"/>
                <a:gd name="connsiteX5" fmla="*/ 1127862 w 1349079"/>
                <a:gd name="connsiteY5" fmla="*/ 100183 h 542618"/>
                <a:gd name="connsiteX6" fmla="*/ 988388 w 1349079"/>
                <a:gd name="connsiteY6" fmla="*/ 167494 h 542618"/>
                <a:gd name="connsiteX7" fmla="*/ 899511 w 1349079"/>
                <a:gd name="connsiteY7" fmla="*/ 212700 h 542618"/>
                <a:gd name="connsiteX8" fmla="*/ 835020 w 1349079"/>
                <a:gd name="connsiteY8" fmla="*/ 245878 h 542618"/>
                <a:gd name="connsiteX9" fmla="*/ 651543 w 1349079"/>
                <a:gd name="connsiteY9" fmla="*/ 344916 h 542618"/>
                <a:gd name="connsiteX10" fmla="*/ 499793 w 1349079"/>
                <a:gd name="connsiteY10" fmla="*/ 431305 h 542618"/>
                <a:gd name="connsiteX11" fmla="*/ 435841 w 1349079"/>
                <a:gd name="connsiteY11" fmla="*/ 468630 h 542618"/>
                <a:gd name="connsiteX12" fmla="*/ 415810 w 1349079"/>
                <a:gd name="connsiteY12" fmla="*/ 467428 h 542618"/>
                <a:gd name="connsiteX13" fmla="*/ 372221 w 1349079"/>
                <a:gd name="connsiteY13" fmla="*/ 471575 h 542618"/>
                <a:gd name="connsiteX14" fmla="*/ 301966 w 1349079"/>
                <a:gd name="connsiteY14" fmla="*/ 482607 h 542618"/>
                <a:gd name="connsiteX15" fmla="*/ 194633 w 1349079"/>
                <a:gd name="connsiteY15" fmla="*/ 502265 h 542618"/>
                <a:gd name="connsiteX16" fmla="*/ 55740 w 1349079"/>
                <a:gd name="connsiteY16" fmla="*/ 530716 h 542618"/>
                <a:gd name="connsiteX17" fmla="*/ 0 w 1349079"/>
                <a:gd name="connsiteY17" fmla="*/ 542618 h 542618"/>
                <a:gd name="connsiteX18" fmla="*/ 0 w 1349079"/>
                <a:gd name="connsiteY18" fmla="*/ 541623 h 542618"/>
                <a:gd name="connsiteX19" fmla="*/ 1617 w 1349079"/>
                <a:gd name="connsiteY19" fmla="*/ 541623 h 542618"/>
                <a:gd name="connsiteX20" fmla="*/ 31312 w 1349079"/>
                <a:gd name="connsiteY20" fmla="*/ 529181 h 542618"/>
                <a:gd name="connsiteX21" fmla="*/ 104015 w 1349079"/>
                <a:gd name="connsiteY21" fmla="*/ 499320 h 542618"/>
                <a:gd name="connsiteX22" fmla="*/ 332573 w 1349079"/>
                <a:gd name="connsiteY22" fmla="*/ 406752 h 542618"/>
                <a:gd name="connsiteX23" fmla="*/ 573408 w 1349079"/>
                <a:gd name="connsiteY23" fmla="*/ 309539 h 542618"/>
                <a:gd name="connsiteX24" fmla="*/ 998881 w 1349079"/>
                <a:gd name="connsiteY24" fmla="*/ 139334 h 542618"/>
                <a:gd name="connsiteX25" fmla="*/ 1346633 w 1349079"/>
                <a:gd name="connsiteY25" fmla="*/ 108 h 542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49079" h="542618">
                  <a:moveTo>
                    <a:pt x="1346633" y="108"/>
                  </a:moveTo>
                  <a:cubicBezTo>
                    <a:pt x="1347753" y="108"/>
                    <a:pt x="1349080" y="-431"/>
                    <a:pt x="1349080" y="896"/>
                  </a:cubicBezTo>
                  <a:cubicBezTo>
                    <a:pt x="1339831" y="4753"/>
                    <a:pt x="1330666" y="8693"/>
                    <a:pt x="1321459" y="12592"/>
                  </a:cubicBezTo>
                  <a:lnTo>
                    <a:pt x="1278658" y="31213"/>
                  </a:lnTo>
                  <a:lnTo>
                    <a:pt x="1245895" y="45729"/>
                  </a:lnTo>
                  <a:cubicBezTo>
                    <a:pt x="1206205" y="62982"/>
                    <a:pt x="1167096" y="81354"/>
                    <a:pt x="1127862" y="100183"/>
                  </a:cubicBezTo>
                  <a:cubicBezTo>
                    <a:pt x="1081163" y="122620"/>
                    <a:pt x="1034713" y="144933"/>
                    <a:pt x="988388" y="167494"/>
                  </a:cubicBezTo>
                  <a:lnTo>
                    <a:pt x="899511" y="212700"/>
                  </a:lnTo>
                  <a:lnTo>
                    <a:pt x="835020" y="245878"/>
                  </a:lnTo>
                  <a:cubicBezTo>
                    <a:pt x="773681" y="278144"/>
                    <a:pt x="712343" y="311406"/>
                    <a:pt x="651543" y="344916"/>
                  </a:cubicBezTo>
                  <a:cubicBezTo>
                    <a:pt x="600573" y="373035"/>
                    <a:pt x="550432" y="402190"/>
                    <a:pt x="499793" y="431305"/>
                  </a:cubicBezTo>
                  <a:lnTo>
                    <a:pt x="435841" y="468630"/>
                  </a:lnTo>
                  <a:cubicBezTo>
                    <a:pt x="432109" y="469999"/>
                    <a:pt x="421367" y="467345"/>
                    <a:pt x="415810" y="467428"/>
                  </a:cubicBezTo>
                  <a:cubicBezTo>
                    <a:pt x="401045" y="467676"/>
                    <a:pt x="386447" y="469999"/>
                    <a:pt x="372221" y="471575"/>
                  </a:cubicBezTo>
                  <a:cubicBezTo>
                    <a:pt x="348457" y="474188"/>
                    <a:pt x="325232" y="479206"/>
                    <a:pt x="301966" y="482607"/>
                  </a:cubicBezTo>
                  <a:cubicBezTo>
                    <a:pt x="265843" y="487708"/>
                    <a:pt x="230093" y="495049"/>
                    <a:pt x="194633" y="502265"/>
                  </a:cubicBezTo>
                  <a:cubicBezTo>
                    <a:pt x="148349" y="511916"/>
                    <a:pt x="102052" y="521397"/>
                    <a:pt x="55740" y="530716"/>
                  </a:cubicBezTo>
                  <a:cubicBezTo>
                    <a:pt x="37160" y="534863"/>
                    <a:pt x="18414" y="538637"/>
                    <a:pt x="0" y="542618"/>
                  </a:cubicBezTo>
                  <a:lnTo>
                    <a:pt x="0" y="541623"/>
                  </a:lnTo>
                  <a:lnTo>
                    <a:pt x="1617" y="541623"/>
                  </a:lnTo>
                  <a:lnTo>
                    <a:pt x="31312" y="529181"/>
                  </a:lnTo>
                  <a:lnTo>
                    <a:pt x="104015" y="499320"/>
                  </a:lnTo>
                  <a:cubicBezTo>
                    <a:pt x="180214" y="468411"/>
                    <a:pt x="256401" y="437555"/>
                    <a:pt x="332573" y="406752"/>
                  </a:cubicBezTo>
                  <a:lnTo>
                    <a:pt x="573408" y="309539"/>
                  </a:lnTo>
                  <a:cubicBezTo>
                    <a:pt x="715217" y="252858"/>
                    <a:pt x="857042" y="196123"/>
                    <a:pt x="998881" y="139334"/>
                  </a:cubicBezTo>
                  <a:cubicBezTo>
                    <a:pt x="1114757" y="92884"/>
                    <a:pt x="1230674" y="46475"/>
                    <a:pt x="1346633" y="108"/>
                  </a:cubicBezTo>
                </a:path>
              </a:pathLst>
            </a:custGeom>
            <a:solidFill>
              <a:srgbClr val="C70C30"/>
            </a:solidFill>
            <a:ln w="41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3A7289-CBD1-45DE-B38C-0E03AADB3252}"/>
              </a:ext>
            </a:extLst>
          </p:cNvPr>
          <p:cNvCxnSpPr>
            <a:cxnSpLocks/>
          </p:cNvCxnSpPr>
          <p:nvPr/>
        </p:nvCxnSpPr>
        <p:spPr>
          <a:xfrm>
            <a:off x="2608371" y="379363"/>
            <a:ext cx="0" cy="12801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6440FB1-4587-446F-A306-8DDE764096C6}"/>
              </a:ext>
            </a:extLst>
          </p:cNvPr>
          <p:cNvSpPr txBox="1"/>
          <p:nvPr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>
                <a:solidFill>
                  <a:schemeClr val="bg2"/>
                </a:solidFill>
              </a:rPr>
              <a:t>© 2021 EnerSys. All Rights Reserved.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08CD3B-A7C5-4C9D-BCB4-BA90572F5190}"/>
              </a:ext>
            </a:extLst>
          </p:cNvPr>
          <p:cNvGrpSpPr/>
          <p:nvPr/>
        </p:nvGrpSpPr>
        <p:grpSpPr>
          <a:xfrm>
            <a:off x="2520030" y="454234"/>
            <a:ext cx="10285392" cy="1059494"/>
            <a:chOff x="2785368" y="1717236"/>
            <a:chExt cx="9306743" cy="1059494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E5EB545E-1689-4CD6-9E38-6CD918BA2661}"/>
                </a:ext>
              </a:extLst>
            </p:cNvPr>
            <p:cNvSpPr txBox="1">
              <a:spLocks/>
            </p:cNvSpPr>
            <p:nvPr/>
          </p:nvSpPr>
          <p:spPr>
            <a:xfrm>
              <a:off x="2990280" y="1717236"/>
              <a:ext cx="9101831" cy="63244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0" kern="1200">
                  <a:solidFill>
                    <a:srgbClr val="C70C30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US" sz="4400" dirty="0" err="1">
                  <a:solidFill>
                    <a:schemeClr val="bg1"/>
                  </a:solidFill>
                </a:rPr>
                <a:t>Speciality</a:t>
              </a:r>
              <a:endParaRPr lang="en-US" sz="3600" dirty="0">
                <a:solidFill>
                  <a:schemeClr val="bg1"/>
                </a:solidFill>
              </a:endParaRPr>
            </a:p>
            <a:p>
              <a:endParaRPr lang="en-US" sz="1200" dirty="0">
                <a:solidFill>
                  <a:schemeClr val="bg1"/>
                </a:solidFill>
              </a:endParaRPr>
            </a:p>
            <a:p>
              <a:endParaRPr lang="en-US" sz="2800" i="1" dirty="0">
                <a:solidFill>
                  <a:schemeClr val="bg1"/>
                </a:solidFill>
              </a:endParaRPr>
            </a:p>
          </p:txBody>
        </p:sp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4A8E09CC-838A-446D-B64C-1438371FC22D}"/>
                </a:ext>
              </a:extLst>
            </p:cNvPr>
            <p:cNvSpPr txBox="1">
              <a:spLocks/>
            </p:cNvSpPr>
            <p:nvPr/>
          </p:nvSpPr>
          <p:spPr>
            <a:xfrm>
              <a:off x="2785368" y="2288402"/>
              <a:ext cx="9101831" cy="4883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rgbClr val="C70C30"/>
                </a:buClr>
                <a:buFont typeface="Arial" panose="020B0604020202020204" pitchFamily="34" charset="0"/>
                <a:buNone/>
                <a:defRPr sz="2000" b="0" kern="1200" cap="all" spc="3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C70C30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C70C30"/>
                </a:buClr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C70C30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rgbClr val="C70C30"/>
                </a:buClr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 cap="none" spc="5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906AC2-6FF1-CC40-B92B-B0B6300C73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5158" y="1967970"/>
            <a:ext cx="2716833" cy="488995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D1A6484-0657-1E49-8FF6-CC1C38E94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" y="1967969"/>
            <a:ext cx="3362325" cy="48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126 Stryker APC US Army | Military vehicles, Us army, Military">
            <a:extLst>
              <a:ext uri="{FF2B5EF4-FFF2-40B4-BE49-F238E27FC236}">
                <a16:creationId xmlns:a16="http://schemas.microsoft.com/office/drawing/2014/main" id="{7CAEC51E-97C7-9F48-96C3-5208C1D8F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311" y="4312199"/>
            <a:ext cx="3674983" cy="253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rginia-class submarine - Wikipedia">
            <a:extLst>
              <a:ext uri="{FF2B5EF4-FFF2-40B4-BE49-F238E27FC236}">
                <a16:creationId xmlns:a16="http://schemas.microsoft.com/office/drawing/2014/main" id="{ACBEA498-339B-CE4B-A78B-D2EA93B93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2311" y="1998581"/>
            <a:ext cx="3673208" cy="2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U.S. Space Force | The Heritage Foundation">
            <a:extLst>
              <a:ext uri="{FF2B5EF4-FFF2-40B4-BE49-F238E27FC236}">
                <a16:creationId xmlns:a16="http://schemas.microsoft.com/office/drawing/2014/main" id="{F88EF058-8361-974B-885A-A13C33E48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518" y="1960008"/>
            <a:ext cx="2439640" cy="48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1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3BBA593-9A53-FFEE-20C0-A7037850D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48633" r="2739" b="5219"/>
          <a:stretch/>
        </p:blipFill>
        <p:spPr bwMode="auto">
          <a:xfrm>
            <a:off x="0" y="945163"/>
            <a:ext cx="12191999" cy="182403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125D59-638C-D911-5EC5-85B95E114090}"/>
              </a:ext>
            </a:extLst>
          </p:cNvPr>
          <p:cNvSpPr/>
          <p:nvPr/>
        </p:nvSpPr>
        <p:spPr>
          <a:xfrm>
            <a:off x="8003948" y="3492500"/>
            <a:ext cx="3903662" cy="2962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18316-6B69-BAC2-863E-48CC14FEF212}"/>
              </a:ext>
            </a:extLst>
          </p:cNvPr>
          <p:cNvSpPr/>
          <p:nvPr/>
        </p:nvSpPr>
        <p:spPr>
          <a:xfrm>
            <a:off x="296863" y="3487476"/>
            <a:ext cx="3903662" cy="2962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C8E1B3-2962-9493-7B7F-6851A384D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1" b="49225"/>
          <a:stretch/>
        </p:blipFill>
        <p:spPr>
          <a:xfrm>
            <a:off x="586582" y="2965118"/>
            <a:ext cx="3324225" cy="11832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E10F5D-0B97-4B39-834F-8C3DAC87B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330801"/>
              </p:ext>
            </p:extLst>
          </p:nvPr>
        </p:nvGraphicFramePr>
        <p:xfrm>
          <a:off x="1459888" y="1397287"/>
          <a:ext cx="9272220" cy="13914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8055">
                  <a:extLst>
                    <a:ext uri="{9D8B030D-6E8A-4147-A177-3AD203B41FA5}">
                      <a16:colId xmlns:a16="http://schemas.microsoft.com/office/drawing/2014/main" val="2058593105"/>
                    </a:ext>
                  </a:extLst>
                </a:gridCol>
                <a:gridCol w="2318055">
                  <a:extLst>
                    <a:ext uri="{9D8B030D-6E8A-4147-A177-3AD203B41FA5}">
                      <a16:colId xmlns:a16="http://schemas.microsoft.com/office/drawing/2014/main" val="1417446301"/>
                    </a:ext>
                  </a:extLst>
                </a:gridCol>
                <a:gridCol w="2318055">
                  <a:extLst>
                    <a:ext uri="{9D8B030D-6E8A-4147-A177-3AD203B41FA5}">
                      <a16:colId xmlns:a16="http://schemas.microsoft.com/office/drawing/2014/main" val="2025670354"/>
                    </a:ext>
                  </a:extLst>
                </a:gridCol>
                <a:gridCol w="2318055">
                  <a:extLst>
                    <a:ext uri="{9D8B030D-6E8A-4147-A177-3AD203B41FA5}">
                      <a16:colId xmlns:a16="http://schemas.microsoft.com/office/drawing/2014/main" val="3395502516"/>
                    </a:ext>
                  </a:extLst>
                </a:gridCol>
              </a:tblGrid>
              <a:tr h="53291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Net </a:t>
                      </a:r>
                      <a:b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Sales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Transportation</a:t>
                      </a:r>
                      <a:b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Installed Base</a:t>
                      </a:r>
                      <a:r>
                        <a:rPr lang="en-US" sz="1600" b="1" kern="1200" baseline="30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Customers</a:t>
                      </a:r>
                      <a:b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Served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 Share</a:t>
                      </a:r>
                      <a:r>
                        <a:rPr lang="en-US" sz="1600" b="1" kern="1200" baseline="30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1497"/>
                  </a:ext>
                </a:extLst>
              </a:tr>
              <a:tr h="81230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$600M+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en-US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1.8M</a:t>
                      </a:r>
                      <a:br>
                        <a:rPr kumimoji="0" lang="en-US" sz="24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Trucks</a:t>
                      </a:r>
                      <a:endParaRPr kumimoji="0" lang="en-US" sz="2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700+</a:t>
                      </a:r>
                      <a:endParaRPr kumimoji="0" lang="en-US" sz="16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</a:p>
                    <a:p>
                      <a:pPr marL="0" algn="ctr" defTabSz="914400" rtl="0" eaLnBrk="1" latinLnBrk="0" hangingPunct="1"/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U.S. OEM Truck Market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410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85CFE08-C6D8-92EF-BD51-2E0EE54F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Specialty at a Glance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052F-BE2A-6C33-8278-18457FCC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0D35-BF70-4F0A-94B0-905ED64434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9999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999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92A98B4-A2F3-9359-D503-60931CA0A3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2488" y="6334125"/>
            <a:ext cx="8759825" cy="552450"/>
          </a:xfrm>
        </p:spPr>
        <p:txBody>
          <a:bodyPr/>
          <a:lstStyle/>
          <a:p>
            <a:r>
              <a:rPr lang="en-US"/>
              <a:t>OEM: Original Equipment Manufacturer; ACE: Advanced Connected Energy; </a:t>
            </a:r>
            <a:r>
              <a:rPr lang="en-US">
                <a:cs typeface="Arial"/>
              </a:rPr>
              <a:t>DoD: Department of Defense; TPPL: Thin Plate Pure Lead</a:t>
            </a:r>
          </a:p>
          <a:p>
            <a:r>
              <a:rPr lang="en-US" sz="800" baseline="30000"/>
              <a:t>1 </a:t>
            </a:r>
            <a:r>
              <a:rPr lang="en-US" sz="800"/>
              <a:t>FY 2023, year end March 31, 2023</a:t>
            </a:r>
          </a:p>
          <a:p>
            <a:r>
              <a:rPr lang="en-US" sz="800" baseline="30000"/>
              <a:t>2</a:t>
            </a:r>
            <a:r>
              <a:rPr lang="en-US" sz="800"/>
              <a:t> Non-GAAP measure. Please refer to appendix for reconciliation</a:t>
            </a:r>
            <a:endParaRPr lang="en-US" baseline="30000"/>
          </a:p>
          <a:p>
            <a:r>
              <a:rPr lang="en-US" baseline="30000"/>
              <a:t>3 </a:t>
            </a:r>
            <a:r>
              <a:rPr lang="en-US"/>
              <a:t>U.S. Transportation Truck Market Class 4 - 8 </a:t>
            </a:r>
            <a:endParaRPr lang="en-US"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865E69-B9FF-EACD-B7D1-D521AE91D363}"/>
              </a:ext>
            </a:extLst>
          </p:cNvPr>
          <p:cNvGrpSpPr/>
          <p:nvPr/>
        </p:nvGrpSpPr>
        <p:grpSpPr>
          <a:xfrm>
            <a:off x="3898334" y="2478769"/>
            <a:ext cx="4395332" cy="4320942"/>
            <a:chOff x="4249172" y="3077105"/>
            <a:chExt cx="3693656" cy="3631142"/>
          </a:xfrm>
        </p:grpSpPr>
        <p:graphicFrame>
          <p:nvGraphicFramePr>
            <p:cNvPr id="33" name="Chart 32">
              <a:extLst>
                <a:ext uri="{FF2B5EF4-FFF2-40B4-BE49-F238E27FC236}">
                  <a16:creationId xmlns:a16="http://schemas.microsoft.com/office/drawing/2014/main" id="{5BF9FDCC-73D6-9AAE-2849-A9DF100FE8B8}"/>
                </a:ext>
              </a:extLst>
            </p:cNvPr>
            <p:cNvGraphicFramePr/>
            <p:nvPr/>
          </p:nvGraphicFramePr>
          <p:xfrm>
            <a:off x="4249172" y="3077105"/>
            <a:ext cx="3693656" cy="3631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7CD30B-7B6E-B88F-B3B0-2939ED3E74EF}"/>
                </a:ext>
              </a:extLst>
            </p:cNvPr>
            <p:cNvSpPr txBox="1"/>
            <p:nvPr/>
          </p:nvSpPr>
          <p:spPr>
            <a:xfrm>
              <a:off x="4650581" y="4604416"/>
              <a:ext cx="28908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Revenue by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61D2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End Market</a:t>
              </a:r>
            </a:p>
          </p:txBody>
        </p:sp>
      </p:grpSp>
      <p:sp>
        <p:nvSpPr>
          <p:cNvPr id="13" name="object 11">
            <a:extLst>
              <a:ext uri="{FF2B5EF4-FFF2-40B4-BE49-F238E27FC236}">
                <a16:creationId xmlns:a16="http://schemas.microsoft.com/office/drawing/2014/main" id="{993E7BED-2E17-9A7A-8FB1-5E966BC6B5B6}"/>
              </a:ext>
            </a:extLst>
          </p:cNvPr>
          <p:cNvSpPr txBox="1"/>
          <p:nvPr/>
        </p:nvSpPr>
        <p:spPr>
          <a:xfrm>
            <a:off x="8149214" y="4370931"/>
            <a:ext cx="3607302" cy="207492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Innovations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Aerospace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C2F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lang="en-US" sz="1400" dirty="0">
                <a:solidFill>
                  <a:srgbClr val="161D20"/>
                </a:solidFill>
                <a:latin typeface="Arial"/>
                <a:cs typeface="Arial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B+ cell hours without failure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Defense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0C2F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70%+ of DoD spend on 6T TPPL batteries for U.S. Army ground vehicles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 typeface="Arial" panose="020B0604020202020204" pitchFamily="34" charset="0"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Lithium IP for next gen U.S. Space and Missile Defense applications</a:t>
            </a:r>
          </a:p>
        </p:txBody>
      </p:sp>
      <p:sp>
        <p:nvSpPr>
          <p:cNvPr id="14" name="TextBox 25">
            <a:extLst>
              <a:ext uri="{FF2B5EF4-FFF2-40B4-BE49-F238E27FC236}">
                <a16:creationId xmlns:a16="http://schemas.microsoft.com/office/drawing/2014/main" id="{72C77F16-123A-8660-F15F-2F30F3B49DB5}"/>
              </a:ext>
            </a:extLst>
          </p:cNvPr>
          <p:cNvSpPr txBox="1"/>
          <p:nvPr/>
        </p:nvSpPr>
        <p:spPr>
          <a:xfrm>
            <a:off x="847986" y="3974862"/>
            <a:ext cx="2801416" cy="369332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</a:ln>
        </p:spPr>
        <p:txBody>
          <a:bodyPr wrap="square" tIns="91440" bIns="9144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</a:t>
            </a: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1B318386-9318-0209-C6D2-F754B86C467D}"/>
              </a:ext>
            </a:extLst>
          </p:cNvPr>
          <p:cNvSpPr txBox="1"/>
          <p:nvPr/>
        </p:nvSpPr>
        <p:spPr>
          <a:xfrm>
            <a:off x="435485" y="4370931"/>
            <a:ext cx="3557332" cy="156709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 Innovations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161D2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Best-in-class power and energy for heavy-duty trucks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Odyssey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ACE Connect services support battery health and life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61D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Superior performance for less down time</a:t>
            </a:r>
          </a:p>
        </p:txBody>
      </p:sp>
      <p:sp>
        <p:nvSpPr>
          <p:cNvPr id="6" name="TextBox 1053">
            <a:extLst>
              <a:ext uri="{FF2B5EF4-FFF2-40B4-BE49-F238E27FC236}">
                <a16:creationId xmlns:a16="http://schemas.microsoft.com/office/drawing/2014/main" id="{F29EB1E4-E57F-82B9-4812-C9B218852BB1}"/>
              </a:ext>
            </a:extLst>
          </p:cNvPr>
          <p:cNvSpPr txBox="1"/>
          <p:nvPr/>
        </p:nvSpPr>
        <p:spPr>
          <a:xfrm>
            <a:off x="3769743" y="1030549"/>
            <a:ext cx="465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 2024 KEY STATISTICS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6EEC37-8555-C6FB-99C3-3E783F8CC2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88" t="11788" r="188" b="21967"/>
          <a:stretch/>
        </p:blipFill>
        <p:spPr>
          <a:xfrm>
            <a:off x="8293666" y="2965118"/>
            <a:ext cx="3311752" cy="1183200"/>
          </a:xfrm>
          <a:prstGeom prst="rect">
            <a:avLst/>
          </a:prstGeom>
        </p:spPr>
      </p:pic>
      <p:sp>
        <p:nvSpPr>
          <p:cNvPr id="17" name="TextBox 25">
            <a:extLst>
              <a:ext uri="{FF2B5EF4-FFF2-40B4-BE49-F238E27FC236}">
                <a16:creationId xmlns:a16="http://schemas.microsoft.com/office/drawing/2014/main" id="{26D04F25-942C-6E1B-6E97-4A275DC4A0BF}"/>
              </a:ext>
            </a:extLst>
          </p:cNvPr>
          <p:cNvSpPr txBox="1"/>
          <p:nvPr/>
        </p:nvSpPr>
        <p:spPr>
          <a:xfrm>
            <a:off x="8555071" y="3974862"/>
            <a:ext cx="2801416" cy="369332"/>
          </a:xfrm>
          <a:prstGeom prst="rect">
            <a:avLst/>
          </a:prstGeom>
          <a:solidFill>
            <a:schemeClr val="tx1"/>
          </a:solidFill>
          <a:ln w="6350">
            <a:noFill/>
            <a:miter lim="800000"/>
          </a:ln>
        </p:spPr>
        <p:txBody>
          <a:bodyPr wrap="square" tIns="91440" bIns="9144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Aerospace and defense</a:t>
            </a:r>
          </a:p>
        </p:txBody>
      </p:sp>
    </p:spTree>
    <p:extLst>
      <p:ext uri="{BB962C8B-B14F-4D97-AF65-F5344CB8AC3E}">
        <p14:creationId xmlns:p14="http://schemas.microsoft.com/office/powerpoint/2010/main" val="1656989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46CBB7-B035-50BB-8C06-1260BFC3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9" t="18463" b="13824"/>
          <a:stretch/>
        </p:blipFill>
        <p:spPr>
          <a:xfrm flipH="1">
            <a:off x="0" y="1131034"/>
            <a:ext cx="6419240" cy="4723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999B02-91D6-6F7B-56A0-429EE8E365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" r="17230" b="280"/>
          <a:stretch/>
        </p:blipFill>
        <p:spPr>
          <a:xfrm>
            <a:off x="6053468" y="1127050"/>
            <a:ext cx="6137139" cy="47274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3F934B9-A235-5677-4A41-C844E5C8AF4A}"/>
              </a:ext>
            </a:extLst>
          </p:cNvPr>
          <p:cNvSpPr/>
          <p:nvPr/>
        </p:nvSpPr>
        <p:spPr>
          <a:xfrm>
            <a:off x="4959401" y="1122677"/>
            <a:ext cx="2213113" cy="4710764"/>
          </a:xfrm>
          <a:prstGeom prst="rect">
            <a:avLst/>
          </a:prstGeom>
          <a:gradFill>
            <a:gsLst>
              <a:gs pos="0">
                <a:schemeClr val="bg2">
                  <a:lumMod val="10000"/>
                  <a:alpha val="0"/>
                </a:schemeClr>
              </a:gs>
              <a:gs pos="100000">
                <a:schemeClr val="bg2">
                  <a:lumMod val="10000"/>
                  <a:alpha val="0"/>
                </a:schemeClr>
              </a:gs>
              <a:gs pos="50000">
                <a:schemeClr val="bg2">
                  <a:lumMod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A7AFDA-5DC6-6785-58C8-40ECA915E100}"/>
              </a:ext>
            </a:extLst>
          </p:cNvPr>
          <p:cNvSpPr txBox="1"/>
          <p:nvPr/>
        </p:nvSpPr>
        <p:spPr>
          <a:xfrm>
            <a:off x="0" y="1268701"/>
            <a:ext cx="3174099" cy="4736925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softEdge rad="127000"/>
          </a:effectLst>
        </p:spPr>
        <p:txBody>
          <a:bodyPr wrap="square" lIns="182880" tIns="365760" rIns="18288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Evolving Needs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Maximizing fleet up-time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Increasing anti-idle laws and decarbonization efforts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Growing electronic demands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Actions Taken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2019: expanded TPPL capacity with NorthStar acquisition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2022: enabled faster fulfillment through new U.S. distribution center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CFE08-C6D8-92EF-BD51-2E0EE54F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03" y="331545"/>
            <a:ext cx="9945624" cy="533401"/>
          </a:xfrm>
        </p:spPr>
        <p:txBody>
          <a:bodyPr/>
          <a:lstStyle/>
          <a:p>
            <a:r>
              <a:rPr lang="en-US"/>
              <a:t>Driving Innovative Solutions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1052F-BE2A-6C33-8278-18457FCC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0D35-BF70-4F0A-94B0-905ED644343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9999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9999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A845516-3254-7ABC-6310-53C30B8319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cs typeface="Arial"/>
              </a:rPr>
              <a:t>DoD: Department of Defense; TPPL: Thin Plate Pure Lead; AGM: Absorbent Glass Mat </a:t>
            </a:r>
            <a:endParaRPr lang="en-US"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FB7BEA07-712B-6F32-DB92-F4DFDA31817F}"/>
              </a:ext>
            </a:extLst>
          </p:cNvPr>
          <p:cNvSpPr txBox="1"/>
          <p:nvPr/>
        </p:nvSpPr>
        <p:spPr>
          <a:xfrm>
            <a:off x="1225337" y="910578"/>
            <a:ext cx="2688572" cy="640080"/>
          </a:xfrm>
          <a:prstGeom prst="rect">
            <a:avLst/>
          </a:prstGeom>
          <a:solidFill>
            <a:schemeClr val="accent1"/>
          </a:solidFill>
          <a:ln w="6350">
            <a:noFill/>
            <a:miter lim="800000"/>
          </a:ln>
        </p:spPr>
        <p:txBody>
          <a:bodyPr wrap="square"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ED26E-7BE2-CD8D-7BC9-745785D9CF04}"/>
              </a:ext>
            </a:extLst>
          </p:cNvPr>
          <p:cNvSpPr txBox="1"/>
          <p:nvPr/>
        </p:nvSpPr>
        <p:spPr>
          <a:xfrm>
            <a:off x="9265920" y="1268701"/>
            <a:ext cx="2926080" cy="473692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 wrap="square" lIns="182880" tIns="365760" rIns="18288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Evolving Needs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cycle life and reliability 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Transition to TPPL from Flooded batteries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None/>
              <a:tabLst>
                <a:tab pos="299085" algn="l"/>
                <a:tab pos="299720" algn="l"/>
              </a:tabLst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Actions Taken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Integrated products for critical applications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Focused on Lithium-ion technology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50C2F"/>
              </a:buClr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Best-in-class cycle life (&gt;50k cycles) for zero-volt lithium-ion chemistry </a:t>
            </a: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FFCCCAE3-4D72-2D64-D930-816504A9FA29}"/>
              </a:ext>
            </a:extLst>
          </p:cNvPr>
          <p:cNvSpPr txBox="1"/>
          <p:nvPr/>
        </p:nvSpPr>
        <p:spPr>
          <a:xfrm>
            <a:off x="7644577" y="910579"/>
            <a:ext cx="3693066" cy="640080"/>
          </a:xfrm>
          <a:prstGeom prst="rect">
            <a:avLst/>
          </a:prstGeom>
          <a:solidFill>
            <a:schemeClr val="tx1"/>
          </a:solidFill>
          <a:ln w="6350">
            <a:noFill/>
            <a:miter lim="800000"/>
          </a:ln>
        </p:spPr>
        <p:txBody>
          <a:bodyPr wrap="square" tIns="91440" bIns="9144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C60C3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2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Aerospace and defense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3AF9A6-30BE-0217-D61C-FDE7707BAE4E}"/>
              </a:ext>
            </a:extLst>
          </p:cNvPr>
          <p:cNvSpPr txBox="1">
            <a:spLocks/>
          </p:cNvSpPr>
          <p:nvPr/>
        </p:nvSpPr>
        <p:spPr>
          <a:xfrm>
            <a:off x="0" y="5848350"/>
            <a:ext cx="12192000" cy="4572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0" rIns="9144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C70C30"/>
              </a:buClr>
              <a:buFont typeface="Arial" panose="020B0604020202020204" pitchFamily="34" charset="0"/>
              <a:buNone/>
              <a:defRPr lang="en-US" sz="1800" b="1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C70C30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C70C3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Meeting High Performance and Reliability Needs Across Industries</a:t>
            </a:r>
          </a:p>
        </p:txBody>
      </p:sp>
    </p:spTree>
    <p:extLst>
      <p:ext uri="{BB962C8B-B14F-4D97-AF65-F5344CB8AC3E}">
        <p14:creationId xmlns:p14="http://schemas.microsoft.com/office/powerpoint/2010/main" val="386767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76EC7-2C40-D632-EE3D-1CBFA505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Manufacturing Footprint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8C0C6AB-F2D5-E95A-5ADA-7B555F8C3C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30932"/>
              </p:ext>
            </p:extLst>
          </p:nvPr>
        </p:nvGraphicFramePr>
        <p:xfrm>
          <a:off x="643466" y="1752907"/>
          <a:ext cx="10905067" cy="3893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964">
                  <a:extLst>
                    <a:ext uri="{9D8B030D-6E8A-4147-A177-3AD203B41FA5}">
                      <a16:colId xmlns:a16="http://schemas.microsoft.com/office/drawing/2014/main" val="3802753536"/>
                    </a:ext>
                  </a:extLst>
                </a:gridCol>
                <a:gridCol w="3513701">
                  <a:extLst>
                    <a:ext uri="{9D8B030D-6E8A-4147-A177-3AD203B41FA5}">
                      <a16:colId xmlns:a16="http://schemas.microsoft.com/office/drawing/2014/main" val="1271610320"/>
                    </a:ext>
                  </a:extLst>
                </a:gridCol>
                <a:gridCol w="3822402">
                  <a:extLst>
                    <a:ext uri="{9D8B030D-6E8A-4147-A177-3AD203B41FA5}">
                      <a16:colId xmlns:a16="http://schemas.microsoft.com/office/drawing/2014/main" val="138893462"/>
                    </a:ext>
                  </a:extLst>
                </a:gridCol>
              </a:tblGrid>
              <a:tr h="267289">
                <a:tc>
                  <a:txBody>
                    <a:bodyPr/>
                    <a:lstStyle/>
                    <a:p>
                      <a:r>
                        <a:rPr lang="en-US" sz="1200"/>
                        <a:t>Technology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Location 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Markets Served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415955966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/>
                        <a:t>Lithium-Ion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Longmont, Colorado,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Space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3696090464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 dirty="0"/>
                        <a:t>Lithium-Ion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Culham, United Kingdom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Space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4038493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 dirty="0"/>
                        <a:t>Lithium-Ion Batteries, Chargers*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Commack, New York,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Soldier Power, Directed Energy,  Large Format DOD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2553542123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 dirty="0"/>
                        <a:t>Lithium-Ion Materials Plant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Santa Clarita, California,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 Space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3384608713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Lithium-Ion Batteries, Chargers*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Paris, France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Soldier Power, Directed Energy,  Large Format DOD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2583355381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/>
                        <a:t>Thermal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Pinellas Park, Florida,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Munitions and Missile Defense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3449649821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 dirty="0"/>
                        <a:t>Thermal, Liquid Reserve and Lithium-Ion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Horsham, Pennsylvania,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Munitions, Medical and Space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4012475822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/>
                        <a:t>TPPL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Warrensburg, Missouri,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Transportation, Submarine, Aviation, Military Vehicles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4146347586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r>
                        <a:rPr lang="en-US" sz="1200"/>
                        <a:t>TPPL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Springfield, Missouri, USA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Transportation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3469082517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TPPL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Newport, United Kingdom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Transportation, Aviation, Military Vehicles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665729604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TPPL Batteries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Arras, France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Transportation, Military Vehicles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4052982753"/>
                  </a:ext>
                </a:extLst>
              </a:tr>
              <a:tr h="2672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Transportation Distribution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Springfield, MO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Transportation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141770779"/>
                  </a:ext>
                </a:extLst>
              </a:tr>
              <a:tr h="2658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Lithium-Ion**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Greenville, South Carolina, USA (operational 2028)</a:t>
                      </a:r>
                    </a:p>
                  </a:txBody>
                  <a:tcPr marL="53201" marR="53201" marT="26600" marB="2660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All STG Markets</a:t>
                      </a:r>
                    </a:p>
                  </a:txBody>
                  <a:tcPr marL="53201" marR="53201" marT="26600" marB="26600"/>
                </a:tc>
                <a:extLst>
                  <a:ext uri="{0D108BD9-81ED-4DB2-BD59-A6C34878D82A}">
                    <a16:rowId xmlns:a16="http://schemas.microsoft.com/office/drawing/2014/main" val="2892352608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A44AEDA-C9CB-2A85-0AE9-887EC621BCC9}"/>
              </a:ext>
            </a:extLst>
          </p:cNvPr>
          <p:cNvGrpSpPr/>
          <p:nvPr/>
        </p:nvGrpSpPr>
        <p:grpSpPr>
          <a:xfrm>
            <a:off x="1087555" y="5565929"/>
            <a:ext cx="10016887" cy="1520671"/>
            <a:chOff x="1124252" y="4700744"/>
            <a:chExt cx="10016887" cy="1520671"/>
          </a:xfrm>
        </p:grpSpPr>
        <p:pic>
          <p:nvPicPr>
            <p:cNvPr id="7" name="Picture 68">
              <a:extLst>
                <a:ext uri="{FF2B5EF4-FFF2-40B4-BE49-F238E27FC236}">
                  <a16:creationId xmlns:a16="http://schemas.microsoft.com/office/drawing/2014/main" id="{E1191A10-984D-1A05-E04A-64AB28B1A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127" t="26596" r="4964" b="17066"/>
            <a:stretch/>
          </p:blipFill>
          <p:spPr bwMode="auto">
            <a:xfrm>
              <a:off x="7760306" y="4700744"/>
              <a:ext cx="1659060" cy="1049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8">
              <a:extLst>
                <a:ext uri="{FF2B5EF4-FFF2-40B4-BE49-F238E27FC236}">
                  <a16:creationId xmlns:a16="http://schemas.microsoft.com/office/drawing/2014/main" id="{A583A893-ED0D-59B6-21CB-192F027C1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775" t="34626" r="67058" b="1076"/>
            <a:stretch/>
          </p:blipFill>
          <p:spPr bwMode="auto">
            <a:xfrm>
              <a:off x="1124252" y="4750070"/>
              <a:ext cx="1512159" cy="1145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8">
              <a:extLst>
                <a:ext uri="{FF2B5EF4-FFF2-40B4-BE49-F238E27FC236}">
                  <a16:creationId xmlns:a16="http://schemas.microsoft.com/office/drawing/2014/main" id="{C866B3DB-ED6F-753F-5926-8B92FE14FC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99" t="32342" r="81135" b="10321"/>
            <a:stretch/>
          </p:blipFill>
          <p:spPr bwMode="auto">
            <a:xfrm>
              <a:off x="9572641" y="4768776"/>
              <a:ext cx="1568498" cy="105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8">
              <a:extLst>
                <a:ext uri="{FF2B5EF4-FFF2-40B4-BE49-F238E27FC236}">
                  <a16:creationId xmlns:a16="http://schemas.microsoft.com/office/drawing/2014/main" id="{7091701F-AF9B-339F-A827-A1E881788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175" t="41248" r="53658" b="-5547"/>
            <a:stretch/>
          </p:blipFill>
          <p:spPr bwMode="auto">
            <a:xfrm>
              <a:off x="2880248" y="5033515"/>
              <a:ext cx="1568498" cy="118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A blue and white logo&#10;&#10;Description automatically generated">
              <a:extLst>
                <a:ext uri="{FF2B5EF4-FFF2-40B4-BE49-F238E27FC236}">
                  <a16:creationId xmlns:a16="http://schemas.microsoft.com/office/drawing/2014/main" id="{0634B0BC-58F3-767E-329A-F0BFB0F72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500" b="15033"/>
            <a:stretch/>
          </p:blipFill>
          <p:spPr>
            <a:xfrm>
              <a:off x="4936420" y="5033515"/>
              <a:ext cx="2187172" cy="6428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14B5EA-DA56-527B-5CAA-2BAF88B528A9}"/>
              </a:ext>
            </a:extLst>
          </p:cNvPr>
          <p:cNvGrpSpPr/>
          <p:nvPr/>
        </p:nvGrpSpPr>
        <p:grpSpPr>
          <a:xfrm>
            <a:off x="3025535" y="941132"/>
            <a:ext cx="6140927" cy="808217"/>
            <a:chOff x="3128093" y="583995"/>
            <a:chExt cx="6140927" cy="808217"/>
          </a:xfrm>
        </p:grpSpPr>
        <p:pic>
          <p:nvPicPr>
            <p:cNvPr id="13" name="Picture 68">
              <a:extLst>
                <a:ext uri="{FF2B5EF4-FFF2-40B4-BE49-F238E27FC236}">
                  <a16:creationId xmlns:a16="http://schemas.microsoft.com/office/drawing/2014/main" id="{4F9077A6-4732-DA7F-DD67-EE270640D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306" t="33947" r="38845" b="19925"/>
            <a:stretch/>
          </p:blipFill>
          <p:spPr bwMode="auto">
            <a:xfrm>
              <a:off x="7910652" y="583995"/>
              <a:ext cx="1358368" cy="808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A black and red logo&#10;&#10;Description automatically generated">
              <a:extLst>
                <a:ext uri="{FF2B5EF4-FFF2-40B4-BE49-F238E27FC236}">
                  <a16:creationId xmlns:a16="http://schemas.microsoft.com/office/drawing/2014/main" id="{981383A3-E848-6EFA-E0A5-DB66AA58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28093" y="665025"/>
              <a:ext cx="1072807" cy="543415"/>
            </a:xfrm>
            <a:prstGeom prst="rect">
              <a:avLst/>
            </a:prstGeom>
          </p:spPr>
        </p:pic>
        <p:pic>
          <p:nvPicPr>
            <p:cNvPr id="15" name="Picture 14" descr="A red and black logo&#10;&#10;Description automatically generated">
              <a:extLst>
                <a:ext uri="{FF2B5EF4-FFF2-40B4-BE49-F238E27FC236}">
                  <a16:creationId xmlns:a16="http://schemas.microsoft.com/office/drawing/2014/main" id="{E1470D73-28A5-4579-B78E-D28D80CED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476" y="770633"/>
              <a:ext cx="1659060" cy="434943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FAB9506-C226-5521-E285-6F31295E83F6}"/>
              </a:ext>
            </a:extLst>
          </p:cNvPr>
          <p:cNvSpPr txBox="1"/>
          <p:nvPr/>
        </p:nvSpPr>
        <p:spPr>
          <a:xfrm>
            <a:off x="3561938" y="6550223"/>
            <a:ext cx="5341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Acquisition signed / not closed. **Awaiting formal BOD approval</a:t>
            </a:r>
          </a:p>
        </p:txBody>
      </p:sp>
    </p:spTree>
    <p:extLst>
      <p:ext uri="{BB962C8B-B14F-4D97-AF65-F5344CB8AC3E}">
        <p14:creationId xmlns:p14="http://schemas.microsoft.com/office/powerpoint/2010/main" val="427370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9746-3BF5-35B2-2A92-312D0226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Specialty Global Footprint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10DA1-C01C-7C97-1F8B-F586EE974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00" y="1788566"/>
            <a:ext cx="11309060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75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BE122-00F6-A84D-B870-A6F0BA04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STG Growth Strategy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CB8ABE-C8E1-AE4A-A230-36EFC5B6F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114106"/>
              </p:ext>
            </p:extLst>
          </p:nvPr>
        </p:nvGraphicFramePr>
        <p:xfrm>
          <a:off x="385201" y="1376511"/>
          <a:ext cx="5710799" cy="5039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FD4D53-403F-B245-989A-D0AA1FC4CF0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04801" y="916856"/>
            <a:ext cx="11582398" cy="419100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Integrating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 Battery experts to our customer base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22140-28CF-60F6-2245-D574310F96D9}"/>
              </a:ext>
            </a:extLst>
          </p:cNvPr>
          <p:cNvGrpSpPr/>
          <p:nvPr/>
        </p:nvGrpSpPr>
        <p:grpSpPr>
          <a:xfrm>
            <a:off x="6312379" y="1643741"/>
            <a:ext cx="5328464" cy="4026415"/>
            <a:chOff x="6232878" y="1940672"/>
            <a:chExt cx="5790300" cy="4262886"/>
          </a:xfrm>
        </p:grpSpPr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2DCFC736-250D-0E4C-BCFE-714BFE668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0400" y="1940672"/>
              <a:ext cx="1632778" cy="1369508"/>
            </a:xfrm>
            <a:prstGeom prst="rect">
              <a:avLst/>
            </a:prstGeom>
          </p:spPr>
        </p:pic>
        <p:pic>
          <p:nvPicPr>
            <p:cNvPr id="20" name="Picture 19" descr="Logo, company name&#10;&#10;Description automatically generated">
              <a:extLst>
                <a:ext uri="{FF2B5EF4-FFF2-40B4-BE49-F238E27FC236}">
                  <a16:creationId xmlns:a16="http://schemas.microsoft.com/office/drawing/2014/main" id="{DD609229-B967-4D40-97A9-0EB814D7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384" r="5010" b="8902"/>
            <a:stretch/>
          </p:blipFill>
          <p:spPr>
            <a:xfrm>
              <a:off x="7883070" y="5594006"/>
              <a:ext cx="3024255" cy="609552"/>
            </a:xfrm>
            <a:prstGeom prst="rect">
              <a:avLst/>
            </a:prstGeom>
          </p:spPr>
        </p:pic>
        <p:pic>
          <p:nvPicPr>
            <p:cNvPr id="22" name="Picture 2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E0C03621-1AD4-2247-A7F7-119591BE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849" b="35068"/>
            <a:stretch/>
          </p:blipFill>
          <p:spPr>
            <a:xfrm>
              <a:off x="7023041" y="3497445"/>
              <a:ext cx="3269591" cy="609552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D61D60C3-25FF-0B8C-7842-A743D52B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1995" y="4229382"/>
              <a:ext cx="1477695" cy="1477695"/>
            </a:xfrm>
            <a:prstGeom prst="rect">
              <a:avLst/>
            </a:prstGeom>
          </p:spPr>
        </p:pic>
        <p:pic>
          <p:nvPicPr>
            <p:cNvPr id="8" name="Picture 7" descr="A blue and black logo&#10;&#10;Description automatically generated">
              <a:extLst>
                <a:ext uri="{FF2B5EF4-FFF2-40B4-BE49-F238E27FC236}">
                  <a16:creationId xmlns:a16="http://schemas.microsoft.com/office/drawing/2014/main" id="{E0529ACF-EB5F-FF61-E0DD-78C1EA27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2878" y="2177855"/>
              <a:ext cx="1927791" cy="1069639"/>
            </a:xfrm>
            <a:prstGeom prst="rect">
              <a:avLst/>
            </a:prstGeom>
          </p:spPr>
        </p:pic>
        <p:pic>
          <p:nvPicPr>
            <p:cNvPr id="11" name="Picture 10" descr="A yellow and blue logo&#10;&#10;Description automatically generated">
              <a:extLst>
                <a:ext uri="{FF2B5EF4-FFF2-40B4-BE49-F238E27FC236}">
                  <a16:creationId xmlns:a16="http://schemas.microsoft.com/office/drawing/2014/main" id="{5254B680-C977-5EFD-5A45-A2B23A84E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7780" y="1977395"/>
              <a:ext cx="1579263" cy="1296062"/>
            </a:xfrm>
            <a:prstGeom prst="rect">
              <a:avLst/>
            </a:prstGeom>
          </p:spPr>
        </p:pic>
        <p:pic>
          <p:nvPicPr>
            <p:cNvPr id="13" name="Picture 12" descr="A logo of a car brand&#10;&#10;Description automatically generated">
              <a:extLst>
                <a:ext uri="{FF2B5EF4-FFF2-40B4-BE49-F238E27FC236}">
                  <a16:creationId xmlns:a16="http://schemas.microsoft.com/office/drawing/2014/main" id="{162E885E-4581-848A-A637-35E93469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5937" r="14424"/>
            <a:stretch/>
          </p:blipFill>
          <p:spPr>
            <a:xfrm>
              <a:off x="8302694" y="4229382"/>
              <a:ext cx="1989938" cy="1057275"/>
            </a:xfrm>
            <a:prstGeom prst="rect">
              <a:avLst/>
            </a:prstGeom>
          </p:spPr>
        </p:pic>
        <p:pic>
          <p:nvPicPr>
            <p:cNvPr id="15" name="Picture 14" descr="A logo with a black and blue letter&#10;&#10;Description automatically generated">
              <a:extLst>
                <a:ext uri="{FF2B5EF4-FFF2-40B4-BE49-F238E27FC236}">
                  <a16:creationId xmlns:a16="http://schemas.microsoft.com/office/drawing/2014/main" id="{051339F2-2493-18D2-964D-C5D237844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8318" r="17610"/>
            <a:stretch/>
          </p:blipFill>
          <p:spPr>
            <a:xfrm>
              <a:off x="10581573" y="3717808"/>
              <a:ext cx="1381866" cy="121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5273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AAF55412-92CC-4BB6-97C3-87AB84187F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-7443"/>
            <a:ext cx="12238480" cy="686544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9AD15B4-3B0A-4EB8-B41C-4A8719CA3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2149" y="3122428"/>
            <a:ext cx="3147701" cy="6056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>
                <a:solidFill>
                  <a:schemeClr val="bg1"/>
                </a:solidFill>
              </a:rPr>
              <a:t>Thank You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B7B1E-4E97-0F3A-83AA-436160B59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9204"/>
            <a:ext cx="3575304" cy="34747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0D35-BF70-4F0A-94B0-905ED644343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68200-E855-F9FD-70F1-70D9C7AE6546}"/>
              </a:ext>
            </a:extLst>
          </p:cNvPr>
          <p:cNvSpPr txBox="1"/>
          <p:nvPr/>
        </p:nvSpPr>
        <p:spPr>
          <a:xfrm>
            <a:off x="130768" y="6582837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DBD9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94439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p&#10;&#10;Description automatically generated">
            <a:extLst>
              <a:ext uri="{FF2B5EF4-FFF2-40B4-BE49-F238E27FC236}">
                <a16:creationId xmlns:a16="http://schemas.microsoft.com/office/drawing/2014/main" id="{68D97DC3-3530-946B-AAD4-4B123CCA7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340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energy segments&#10;&#10;Description automatically generated">
            <a:extLst>
              <a:ext uri="{FF2B5EF4-FFF2-40B4-BE49-F238E27FC236}">
                <a16:creationId xmlns:a16="http://schemas.microsoft.com/office/drawing/2014/main" id="{BFF246E4-8AEC-BED4-C4C8-C1FD2D5E5E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9046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CDF5CED4-C0EB-9281-B401-9578275A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342900"/>
            <a:ext cx="9696450" cy="533401"/>
          </a:xfrm>
        </p:spPr>
        <p:txBody>
          <a:bodyPr/>
          <a:lstStyle/>
          <a:p>
            <a:r>
              <a:rPr lang="en-US"/>
              <a:t>Technology to Meet Customer Needs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139DAC-6434-D1FE-C61E-F218539C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849" y="1167464"/>
            <a:ext cx="10538302" cy="4894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224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04D96D52-503E-41DB-AAAB-23B5F0FC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25" y="533399"/>
            <a:ext cx="9985093" cy="533401"/>
          </a:xfrm>
        </p:spPr>
        <p:txBody>
          <a:bodyPr/>
          <a:lstStyle/>
          <a:p>
            <a:r>
              <a:rPr lang="en-US" dirty="0"/>
              <a:t>Technology Driven Portfolio Transformation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147691-2A91-456B-DEF3-953607BE79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31" y="1371601"/>
            <a:ext cx="11068162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44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ack graph&#10;&#10;Description automatically generated">
            <a:extLst>
              <a:ext uri="{FF2B5EF4-FFF2-40B4-BE49-F238E27FC236}">
                <a16:creationId xmlns:a16="http://schemas.microsoft.com/office/drawing/2014/main" id="{F4A223AA-8D4E-2C83-160C-DD169DB102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"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073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outdoor object, honeycomb&#10;&#10;Description automatically generated">
            <a:extLst>
              <a:ext uri="{FF2B5EF4-FFF2-40B4-BE49-F238E27FC236}">
                <a16:creationId xmlns:a16="http://schemas.microsoft.com/office/drawing/2014/main" id="{AAF55412-92CC-4BB6-97C3-87AB84187F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-7443"/>
            <a:ext cx="12238480" cy="6865443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9AD15B4-3B0A-4EB8-B41C-4A8719CA3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201" y="3307485"/>
            <a:ext cx="8665028" cy="6056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Key STG / EnerSys Initiatives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B7B1E-4E97-0F3A-83AA-436160B59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9204"/>
            <a:ext cx="3575304" cy="34747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A0D35-BF70-4F0A-94B0-905ED644343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68200-E855-F9FD-70F1-70D9C7AE6546}"/>
              </a:ext>
            </a:extLst>
          </p:cNvPr>
          <p:cNvSpPr txBox="1"/>
          <p:nvPr/>
        </p:nvSpPr>
        <p:spPr>
          <a:xfrm>
            <a:off x="130768" y="6582837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1" u="none" strike="noStrike" kern="1200" cap="none" spc="0" normalizeH="0" baseline="0" noProof="0">
                <a:ln>
                  <a:noFill/>
                </a:ln>
                <a:solidFill>
                  <a:srgbClr val="DBD9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2022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0528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7198-82C4-FF5A-1797-B0DEC65C8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Bren-</a:t>
            </a:r>
            <a:r>
              <a:rPr lang="en-US" dirty="0" err="1"/>
              <a:t>Tronics</a:t>
            </a:r>
            <a:r>
              <a:rPr lang="en-US" dirty="0"/>
              <a:t>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01F66-2498-0DD4-6714-F73024C1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4" y="1562100"/>
            <a:ext cx="11161939" cy="495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trengthen our position as a critical enabler of the energy transition and supports our growth in the attractive and growing military and defense end markets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ccelerate EnerSys’ progress in expanding our lithium product offerings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Leverage our respective strengths to solve critical DOD energy storage challenges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dditional product volume will be well supported by our </a:t>
            </a:r>
            <a:r>
              <a:rPr lang="en-US" dirty="0">
                <a:effectLst/>
                <a:latin typeface="Helvetica Neue" panose="02000503000000020004" pitchFamily="2" charset="0"/>
              </a:rPr>
              <a:t>planned Greenville Gigafactory</a:t>
            </a: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F3F67-6A82-E872-4EAF-40235203FB4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expecting to Close by end of CYQ2</a:t>
            </a:r>
          </a:p>
        </p:txBody>
      </p:sp>
      <p:pic>
        <p:nvPicPr>
          <p:cNvPr id="1026" name="Picture 2" descr="Our History | Bren-Tronics">
            <a:extLst>
              <a:ext uri="{FF2B5EF4-FFF2-40B4-BE49-F238E27FC236}">
                <a16:creationId xmlns:a16="http://schemas.microsoft.com/office/drawing/2014/main" id="{71A657A7-90B0-B354-6845-7FCD07CB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88" y="3616001"/>
            <a:ext cx="9663662" cy="28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28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 with a parking lot&#10;&#10;Description automatically generated with medium confidence">
            <a:extLst>
              <a:ext uri="{FF2B5EF4-FFF2-40B4-BE49-F238E27FC236}">
                <a16:creationId xmlns:a16="http://schemas.microsoft.com/office/drawing/2014/main" id="{451CCAE5-6F9C-0E6C-29D2-53EC84C94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39" y="1688411"/>
            <a:ext cx="6742172" cy="380406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CC9C8A-478C-019D-363D-EB1F4893C5D4}"/>
              </a:ext>
            </a:extLst>
          </p:cNvPr>
          <p:cNvSpPr txBox="1">
            <a:spLocks/>
          </p:cNvSpPr>
          <p:nvPr/>
        </p:nvSpPr>
        <p:spPr>
          <a:xfrm>
            <a:off x="502640" y="410627"/>
            <a:ext cx="10515600" cy="791646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E0393E"/>
                </a:solidFill>
                <a:latin typeface="Avenir Medium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1"/>
                </a:solidFill>
              </a:rPr>
              <a:t>Lithium Gigafactory to Support All LOBs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BC4ED-9E4F-A273-4779-1AC318A2D7D0}"/>
              </a:ext>
            </a:extLst>
          </p:cNvPr>
          <p:cNvSpPr txBox="1"/>
          <p:nvPr/>
        </p:nvSpPr>
        <p:spPr>
          <a:xfrm>
            <a:off x="502639" y="5504889"/>
            <a:ext cx="3945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216B6"/>
              </a:buClr>
            </a:pPr>
            <a:r>
              <a:rPr lang="en-US" sz="1050" i="1" dirty="0">
                <a:solidFill>
                  <a:srgbClr val="000000"/>
                </a:solidFill>
                <a:effectLst/>
                <a:latin typeface="Avenir Medium" panose="02000503020000020003"/>
                <a:ea typeface="Aptos" panose="020B0004020202020204" pitchFamily="34" charset="0"/>
              </a:rPr>
              <a:t>Artist rendition of EnerSys 4GWH lithium gigafactory, Greenville, SC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42CF87-5B4F-0B9E-7F28-8826BB75AE2D}"/>
              </a:ext>
            </a:extLst>
          </p:cNvPr>
          <p:cNvSpPr txBox="1"/>
          <p:nvPr/>
        </p:nvSpPr>
        <p:spPr>
          <a:xfrm>
            <a:off x="7971613" y="5504889"/>
            <a:ext cx="39452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C216B6"/>
              </a:buClr>
            </a:pPr>
            <a:r>
              <a:rPr lang="en-US" sz="1050" i="1" dirty="0">
                <a:solidFill>
                  <a:srgbClr val="000000"/>
                </a:solidFill>
                <a:effectLst/>
                <a:latin typeface="Avenir Medium" panose="02000503020000020003"/>
                <a:ea typeface="Aptos" panose="020B0004020202020204" pitchFamily="34" charset="0"/>
              </a:rPr>
              <a:t>Factory supports multiple end-markets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518946-A44A-7265-8832-212CF2AA2F70}"/>
              </a:ext>
            </a:extLst>
          </p:cNvPr>
          <p:cNvGrpSpPr/>
          <p:nvPr/>
        </p:nvGrpSpPr>
        <p:grpSpPr>
          <a:xfrm>
            <a:off x="7365036" y="1688411"/>
            <a:ext cx="4551867" cy="3793222"/>
            <a:chOff x="7365037" y="1428564"/>
            <a:chExt cx="4572001" cy="381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5E1F094-47FE-05CC-1EE2-A19FB8991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7365037" y="1428564"/>
              <a:ext cx="4572000" cy="381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A picture containing indoor, several&#10;&#10;Description automatically generated">
              <a:extLst>
                <a:ext uri="{FF2B5EF4-FFF2-40B4-BE49-F238E27FC236}">
                  <a16:creationId xmlns:a16="http://schemas.microsoft.com/office/drawing/2014/main" id="{4AC2982D-226D-C1F8-1CEA-D28D21E4F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007"/>
                      </a14:imgEffect>
                      <a14:imgEffect>
                        <a14:saturation sat="15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26243" t="34724" r="18250" b="3035"/>
            <a:stretch/>
          </p:blipFill>
          <p:spPr>
            <a:xfrm>
              <a:off x="9651038" y="1428564"/>
              <a:ext cx="2286000" cy="1907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8651598"/>
      </p:ext>
    </p:extLst>
  </p:cSld>
  <p:clrMapOvr>
    <a:masterClrMapping/>
  </p:clrMapOvr>
</p:sld>
</file>

<file path=ppt/theme/theme1.xml><?xml version="1.0" encoding="utf-8"?>
<a:theme xmlns:a="http://schemas.openxmlformats.org/drawingml/2006/main" name="esg_2021">
  <a:themeElements>
    <a:clrScheme name="enersys_2021">
      <a:dk1>
        <a:srgbClr val="161D20"/>
      </a:dk1>
      <a:lt1>
        <a:sysClr val="window" lastClr="FFFFFF"/>
      </a:lt1>
      <a:dk2>
        <a:srgbClr val="99999A"/>
      </a:dk2>
      <a:lt2>
        <a:srgbClr val="DBD9D6"/>
      </a:lt2>
      <a:accent1>
        <a:srgbClr val="C60C30"/>
      </a:accent1>
      <a:accent2>
        <a:srgbClr val="192D6D"/>
      </a:accent2>
      <a:accent3>
        <a:srgbClr val="227274"/>
      </a:accent3>
      <a:accent4>
        <a:srgbClr val="D0B554"/>
      </a:accent4>
      <a:accent5>
        <a:srgbClr val="C3822B"/>
      </a:accent5>
      <a:accent6>
        <a:srgbClr val="147231"/>
      </a:accent6>
      <a:hlink>
        <a:srgbClr val="0070C0"/>
      </a:hlink>
      <a:folHlink>
        <a:srgbClr val="990099"/>
      </a:folHlink>
    </a:clrScheme>
    <a:fontScheme name="Arial Blac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sys_012021_template.potx" id="{58654C47-C7B8-4385-9233-325D317E5F0E}" vid="{718F5029-C0E9-4E8E-90A1-597A1DDF8A0E}"/>
    </a:ext>
  </a:extLst>
</a:theme>
</file>

<file path=ppt/theme/theme2.xml><?xml version="1.0" encoding="utf-8"?>
<a:theme xmlns:a="http://schemas.openxmlformats.org/drawingml/2006/main" name="EnerSys_Overview_2021">
  <a:themeElements>
    <a:clrScheme name="enersys_2021">
      <a:dk1>
        <a:srgbClr val="161D20"/>
      </a:dk1>
      <a:lt1>
        <a:sysClr val="window" lastClr="FFFFFF"/>
      </a:lt1>
      <a:dk2>
        <a:srgbClr val="99999A"/>
      </a:dk2>
      <a:lt2>
        <a:srgbClr val="DBD9D6"/>
      </a:lt2>
      <a:accent1>
        <a:srgbClr val="D02030"/>
      </a:accent1>
      <a:accent2>
        <a:srgbClr val="192D6D"/>
      </a:accent2>
      <a:accent3>
        <a:srgbClr val="227274"/>
      </a:accent3>
      <a:accent4>
        <a:srgbClr val="D0B554"/>
      </a:accent4>
      <a:accent5>
        <a:srgbClr val="C3822B"/>
      </a:accent5>
      <a:accent6>
        <a:srgbClr val="5F7E3A"/>
      </a:accent6>
      <a:hlink>
        <a:srgbClr val="0070C0"/>
      </a:hlink>
      <a:folHlink>
        <a:srgbClr val="990099"/>
      </a:folHlink>
    </a:clrScheme>
    <a:fontScheme name="Arial Blac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ersys_052021_template_overview.potx" id="{BD5D0C11-8C65-4E19-BE60-AB12059E7CF0}" vid="{5F6DF131-7603-4476-AF42-91BBBBACA6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1E1A5FF16FB4EB41EA6843DF0343D" ma:contentTypeVersion="12" ma:contentTypeDescription="Create a new document." ma:contentTypeScope="" ma:versionID="3875e62be8bda48c5af866be072c5cb8">
  <xsd:schema xmlns:xsd="http://www.w3.org/2001/XMLSchema" xmlns:xs="http://www.w3.org/2001/XMLSchema" xmlns:p="http://schemas.microsoft.com/office/2006/metadata/properties" xmlns:ns2="59b39e86-3ffc-4e81-8013-f41b0a79747b" xmlns:ns3="a63c7226-0238-44f7-a33d-f58435dd668c" targetNamespace="http://schemas.microsoft.com/office/2006/metadata/properties" ma:root="true" ma:fieldsID="3fafe9a4b7563f229b491b57bf1dfe56" ns2:_="" ns3:_="">
    <xsd:import namespace="59b39e86-3ffc-4e81-8013-f41b0a79747b"/>
    <xsd:import namespace="a63c7226-0238-44f7-a33d-f58435dd66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39e86-3ffc-4e81-8013-f41b0a797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c7226-0238-44f7-a33d-f58435dd66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620B5F-CAB6-41DD-9845-8D0724C57A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855AEA-C85A-468B-812E-BE34C45169E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a63c7226-0238-44f7-a33d-f58435dd668c"/>
    <ds:schemaRef ds:uri="http://schemas.microsoft.com/office/2006/documentManagement/types"/>
    <ds:schemaRef ds:uri="http://schemas.openxmlformats.org/package/2006/metadata/core-properties"/>
    <ds:schemaRef ds:uri="59b39e86-3ffc-4e81-8013-f41b0a79747b"/>
  </ds:schemaRefs>
</ds:datastoreItem>
</file>

<file path=customXml/itemProps3.xml><?xml version="1.0" encoding="utf-8"?>
<ds:datastoreItem xmlns:ds="http://schemas.openxmlformats.org/officeDocument/2006/customXml" ds:itemID="{973D6015-C987-4EB5-9A4D-3B36F6FAF52C}">
  <ds:schemaRefs>
    <ds:schemaRef ds:uri="59b39e86-3ffc-4e81-8013-f41b0a79747b"/>
    <ds:schemaRef ds:uri="a63c7226-0238-44f7-a33d-f58435dd66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enersys_012021_template</Template>
  <TotalTime>34</TotalTime>
  <Words>1757</Words>
  <Application>Microsoft Macintosh PowerPoint</Application>
  <PresentationFormat>Widescreen</PresentationFormat>
  <Paragraphs>253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 Black</vt:lpstr>
      <vt:lpstr>Avenir Medium</vt:lpstr>
      <vt:lpstr>Calibri</vt:lpstr>
      <vt:lpstr>Helvetica Neue</vt:lpstr>
      <vt:lpstr>Söhne</vt:lpstr>
      <vt:lpstr>Wingdings</vt:lpstr>
      <vt:lpstr>esg_2021</vt:lpstr>
      <vt:lpstr>EnerSys_Overview_2021</vt:lpstr>
      <vt:lpstr>DPEC EnerSys Overview</vt:lpstr>
      <vt:lpstr>PowerPoint Presentation</vt:lpstr>
      <vt:lpstr>PowerPoint Presentation</vt:lpstr>
      <vt:lpstr>Technology to Meet Customer Needs</vt:lpstr>
      <vt:lpstr>Technology Driven Portfolio Transformation</vt:lpstr>
      <vt:lpstr>PowerPoint Presentation</vt:lpstr>
      <vt:lpstr>Key STG / EnerSys Initiatives</vt:lpstr>
      <vt:lpstr>Bren-Tronics Acquisition</vt:lpstr>
      <vt:lpstr>PowerPoint Presentation</vt:lpstr>
      <vt:lpstr>EnerSys Gigafactory – Basis for Plant </vt:lpstr>
      <vt:lpstr>EnerSys Gigafactory – Technology Partner </vt:lpstr>
      <vt:lpstr>Powering the Future through  Energy Management Capabilities</vt:lpstr>
      <vt:lpstr>PowerPoint Presentation</vt:lpstr>
      <vt:lpstr>Specialty at a Glance</vt:lpstr>
      <vt:lpstr>Driving Innovative Solutions</vt:lpstr>
      <vt:lpstr>Specialty Manufacturing Footprint</vt:lpstr>
      <vt:lpstr>Specialty Global Footprint</vt:lpstr>
      <vt:lpstr>STG Growth Strategy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Owen, Ashley</dc:creator>
  <cp:lastModifiedBy>Matthews, Mark</cp:lastModifiedBy>
  <cp:revision>4</cp:revision>
  <cp:lastPrinted>2021-10-20T17:28:08Z</cp:lastPrinted>
  <dcterms:created xsi:type="dcterms:W3CDTF">2021-01-13T23:38:59Z</dcterms:created>
  <dcterms:modified xsi:type="dcterms:W3CDTF">2024-06-03T22:01:02Z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0x01010063B1E1A5FF16FB4EB41EA6843DF0343D</vt:lpwstr>
  </property>
</Properties>
</file>