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19531" r:id="rId2"/>
    <p:sldId id="256" r:id="rId3"/>
    <p:sldId id="257" r:id="rId4"/>
    <p:sldId id="259" r:id="rId5"/>
    <p:sldId id="260" r:id="rId6"/>
    <p:sldId id="261" r:id="rId7"/>
    <p:sldId id="263" r:id="rId8"/>
    <p:sldId id="604" r:id="rId9"/>
    <p:sldId id="266" r:id="rId10"/>
    <p:sldId id="606" r:id="rId11"/>
    <p:sldId id="822" r:id="rId12"/>
    <p:sldId id="823" r:id="rId13"/>
    <p:sldId id="824" r:id="rId14"/>
    <p:sldId id="19422" r:id="rId15"/>
    <p:sldId id="19530" r:id="rId16"/>
    <p:sldId id="19410" r:id="rId17"/>
    <p:sldId id="19404" r:id="rId18"/>
  </p:sldIdLst>
  <p:sldSz cx="9753600" cy="7315200"/>
  <p:notesSz cx="6858000" cy="9144000"/>
  <p:embeddedFontLst>
    <p:embeddedFont>
      <p:font typeface="Arial Narrow" panose="020B0606020202030204" pitchFamily="34"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Franklin Gothic Book" panose="020B0503020102020204" pitchFamily="34" charset="0"/>
      <p:regular r:id="rId28"/>
      <p:italic r:id="rId29"/>
    </p:embeddedFont>
    <p:embeddedFont>
      <p:font typeface="Josefin Sans Bold" panose="020B0604020202020204" charset="0"/>
      <p:regular r:id="rId30"/>
    </p:embeddedFont>
    <p:embeddedFont>
      <p:font typeface="Kollektif" panose="020B0604020202020204" charset="0"/>
      <p:regular r:id="rId31"/>
    </p:embeddedFont>
    <p:embeddedFont>
      <p:font typeface="Kollektif Bold" panose="020B0604020202020204" charset="0"/>
      <p:regular r:id="rId32"/>
    </p:embeddedFont>
    <p:embeddedFont>
      <p:font typeface="Montserrat Light" panose="020B0604020202020204" charset="0"/>
      <p:regular r:id="rId33"/>
      <p:italic r:id="rId34"/>
    </p:embeddedFont>
    <p:embeddedFont>
      <p:font typeface="Open Sans 1" panose="020B0604020202020204" charset="0"/>
      <p:regular r:id="rId35"/>
    </p:embeddedFont>
    <p:embeddedFont>
      <p:font typeface="Open Sans 1 Bold" panose="020B0604020202020204" charset="0"/>
      <p:regular r:id="rId36"/>
    </p:embeddedFont>
    <p:embeddedFont>
      <p:font typeface="Open Sans 1 Italics" panose="020B0604020202020204" charset="0"/>
      <p:regular r:id="rId37"/>
    </p:embeddedFont>
    <p:embeddedFont>
      <p:font typeface="Open Sans 2 Bold" panose="020B0604020202020204" charset="0"/>
      <p:regular r:id="rId38"/>
    </p:embeddedFont>
    <p:embeddedFont>
      <p:font typeface="Open Sans 2 Bold Italics" panose="020B0604020202020204" charset="0"/>
      <p:regular r:id="rId39"/>
    </p:embeddedFont>
    <p:embeddedFont>
      <p:font typeface="Open Sans Bold Bold" panose="020B0604020202020204" charset="0"/>
      <p:regular r:id="rId40"/>
    </p:embeddedFont>
    <p:embeddedFont>
      <p:font typeface="Open Sans Extra Bold"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102638"/>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963CAD-1887-4B9F-AECB-FB413E280B58}" v="27" dt="2024-05-30T00:27:48.9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6357" autoAdjust="0"/>
  </p:normalViewPr>
  <p:slideViewPr>
    <p:cSldViewPr>
      <p:cViewPr varScale="1">
        <p:scale>
          <a:sx n="59" d="100"/>
          <a:sy n="59" d="100"/>
        </p:scale>
        <p:origin x="1316"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0.fntdata"/><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viewProps" Target="viewProps.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microsoft.com/office/2016/11/relationships/changesInfo" Target="changesInfos/changesInfo1.xml"/><Relationship Id="rId20" Type="http://schemas.openxmlformats.org/officeDocument/2006/relationships/font" Target="fonts/font1.fntdata"/><Relationship Id="rId4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tz, Robert A ST OSD OUSD R-E (USA)" userId="66e7a9c6-6f8d-4cbb-9b4f-ac40487d8fd5" providerId="ADAL" clId="{49963CAD-1887-4B9F-AECB-FB413E280B58}"/>
    <pc:docChg chg="undo custSel addSld delSld modSld modMainMaster">
      <pc:chgData name="Mantz, Robert A ST OSD OUSD R-E (USA)" userId="66e7a9c6-6f8d-4cbb-9b4f-ac40487d8fd5" providerId="ADAL" clId="{49963CAD-1887-4B9F-AECB-FB413E280B58}" dt="2024-05-30T00:47:37.911" v="188" actId="478"/>
      <pc:docMkLst>
        <pc:docMk/>
      </pc:docMkLst>
      <pc:sldChg chg="delSp modSp mod">
        <pc:chgData name="Mantz, Robert A ST OSD OUSD R-E (USA)" userId="66e7a9c6-6f8d-4cbb-9b4f-ac40487d8fd5" providerId="ADAL" clId="{49963CAD-1887-4B9F-AECB-FB413E280B58}" dt="2024-05-30T00:47:37.911" v="188" actId="478"/>
        <pc:sldMkLst>
          <pc:docMk/>
          <pc:sldMk cId="0" sldId="256"/>
        </pc:sldMkLst>
        <pc:spChg chg="del mod">
          <ac:chgData name="Mantz, Robert A ST OSD OUSD R-E (USA)" userId="66e7a9c6-6f8d-4cbb-9b4f-ac40487d8fd5" providerId="ADAL" clId="{49963CAD-1887-4B9F-AECB-FB413E280B58}" dt="2024-05-30T00:47:37.911" v="188" actId="478"/>
          <ac:spMkLst>
            <pc:docMk/>
            <pc:sldMk cId="0" sldId="256"/>
            <ac:spMk id="11" creationId="{00000000-0000-0000-0000-000000000000}"/>
          </ac:spMkLst>
        </pc:spChg>
      </pc:sldChg>
      <pc:sldChg chg="modSp mod chgLayout">
        <pc:chgData name="Mantz, Robert A ST OSD OUSD R-E (USA)" userId="66e7a9c6-6f8d-4cbb-9b4f-ac40487d8fd5" providerId="ADAL" clId="{49963CAD-1887-4B9F-AECB-FB413E280B58}" dt="2024-05-30T00:18:42.192" v="153" actId="700"/>
        <pc:sldMkLst>
          <pc:docMk/>
          <pc:sldMk cId="0" sldId="257"/>
        </pc:sldMkLst>
        <pc:spChg chg="mod ord">
          <ac:chgData name="Mantz, Robert A ST OSD OUSD R-E (USA)" userId="66e7a9c6-6f8d-4cbb-9b4f-ac40487d8fd5" providerId="ADAL" clId="{49963CAD-1887-4B9F-AECB-FB413E280B58}" dt="2024-05-30T00:18:42.192" v="153" actId="700"/>
          <ac:spMkLst>
            <pc:docMk/>
            <pc:sldMk cId="0" sldId="257"/>
            <ac:spMk id="4" creationId="{4B2BB417-BE6C-91EF-9A68-81D50421DDA0}"/>
          </ac:spMkLst>
        </pc:spChg>
        <pc:spChg chg="mod ord">
          <ac:chgData name="Mantz, Robert A ST OSD OUSD R-E (USA)" userId="66e7a9c6-6f8d-4cbb-9b4f-ac40487d8fd5" providerId="ADAL" clId="{49963CAD-1887-4B9F-AECB-FB413E280B58}" dt="2024-05-30T00:18:42.192" v="153" actId="700"/>
          <ac:spMkLst>
            <pc:docMk/>
            <pc:sldMk cId="0" sldId="257"/>
            <ac:spMk id="22" creationId="{50515889-BB83-6C20-0ACA-1FCE8585C50D}"/>
          </ac:spMkLst>
        </pc:spChg>
      </pc:sldChg>
      <pc:sldChg chg="del">
        <pc:chgData name="Mantz, Robert A ST OSD OUSD R-E (USA)" userId="66e7a9c6-6f8d-4cbb-9b4f-ac40487d8fd5" providerId="ADAL" clId="{49963CAD-1887-4B9F-AECB-FB413E280B58}" dt="2024-05-30T00:16:00.579" v="107" actId="47"/>
        <pc:sldMkLst>
          <pc:docMk/>
          <pc:sldMk cId="1671653127" sldId="258"/>
        </pc:sldMkLst>
      </pc:sldChg>
      <pc:sldChg chg="delSp modSp mod">
        <pc:chgData name="Mantz, Robert A ST OSD OUSD R-E (USA)" userId="66e7a9c6-6f8d-4cbb-9b4f-ac40487d8fd5" providerId="ADAL" clId="{49963CAD-1887-4B9F-AECB-FB413E280B58}" dt="2024-05-30T00:30:09.027" v="187" actId="14100"/>
        <pc:sldMkLst>
          <pc:docMk/>
          <pc:sldMk cId="0" sldId="259"/>
        </pc:sldMkLst>
        <pc:spChg chg="del">
          <ac:chgData name="Mantz, Robert A ST OSD OUSD R-E (USA)" userId="66e7a9c6-6f8d-4cbb-9b4f-ac40487d8fd5" providerId="ADAL" clId="{49963CAD-1887-4B9F-AECB-FB413E280B58}" dt="2024-05-30T00:29:50.766" v="173" actId="478"/>
          <ac:spMkLst>
            <pc:docMk/>
            <pc:sldMk cId="0" sldId="259"/>
            <ac:spMk id="14" creationId="{00000000-0000-0000-0000-000000000000}"/>
          </ac:spMkLst>
        </pc:spChg>
        <pc:spChg chg="mod">
          <ac:chgData name="Mantz, Robert A ST OSD OUSD R-E (USA)" userId="66e7a9c6-6f8d-4cbb-9b4f-ac40487d8fd5" providerId="ADAL" clId="{49963CAD-1887-4B9F-AECB-FB413E280B58}" dt="2024-05-30T00:29:57.627" v="184" actId="1035"/>
          <ac:spMkLst>
            <pc:docMk/>
            <pc:sldMk cId="0" sldId="259"/>
            <ac:spMk id="15" creationId="{00000000-0000-0000-0000-000000000000}"/>
          </ac:spMkLst>
        </pc:spChg>
        <pc:grpChg chg="mod">
          <ac:chgData name="Mantz, Robert A ST OSD OUSD R-E (USA)" userId="66e7a9c6-6f8d-4cbb-9b4f-ac40487d8fd5" providerId="ADAL" clId="{49963CAD-1887-4B9F-AECB-FB413E280B58}" dt="2024-05-30T00:30:09.027" v="187" actId="14100"/>
          <ac:grpSpMkLst>
            <pc:docMk/>
            <pc:sldMk cId="0" sldId="259"/>
            <ac:grpSpMk id="12" creationId="{00000000-0000-0000-0000-000000000000}"/>
          </ac:grpSpMkLst>
        </pc:grpChg>
      </pc:sldChg>
      <pc:sldChg chg="modSp mod">
        <pc:chgData name="Mantz, Robert A ST OSD OUSD R-E (USA)" userId="66e7a9c6-6f8d-4cbb-9b4f-ac40487d8fd5" providerId="ADAL" clId="{49963CAD-1887-4B9F-AECB-FB413E280B58}" dt="2024-05-30T00:17:31.425" v="119" actId="167"/>
        <pc:sldMkLst>
          <pc:docMk/>
          <pc:sldMk cId="0" sldId="266"/>
        </pc:sldMkLst>
        <pc:spChg chg="mod ord">
          <ac:chgData name="Mantz, Robert A ST OSD OUSD R-E (USA)" userId="66e7a9c6-6f8d-4cbb-9b4f-ac40487d8fd5" providerId="ADAL" clId="{49963CAD-1887-4B9F-AECB-FB413E280B58}" dt="2024-05-30T00:17:31.425" v="119" actId="167"/>
          <ac:spMkLst>
            <pc:docMk/>
            <pc:sldMk cId="0" sldId="266"/>
            <ac:spMk id="2" creationId="{DD50AFE3-A805-8C75-7BFF-5B767A12DFD5}"/>
          </ac:spMkLst>
        </pc:spChg>
      </pc:sldChg>
      <pc:sldChg chg="del">
        <pc:chgData name="Mantz, Robert A ST OSD OUSD R-E (USA)" userId="66e7a9c6-6f8d-4cbb-9b4f-ac40487d8fd5" providerId="ADAL" clId="{49963CAD-1887-4B9F-AECB-FB413E280B58}" dt="2024-05-30T00:16:01.992" v="108" actId="47"/>
        <pc:sldMkLst>
          <pc:docMk/>
          <pc:sldMk cId="2720150686" sldId="273"/>
        </pc:sldMkLst>
      </pc:sldChg>
      <pc:sldChg chg="del">
        <pc:chgData name="Mantz, Robert A ST OSD OUSD R-E (USA)" userId="66e7a9c6-6f8d-4cbb-9b4f-ac40487d8fd5" providerId="ADAL" clId="{49963CAD-1887-4B9F-AECB-FB413E280B58}" dt="2024-05-30T00:16:04.162" v="110" actId="47"/>
        <pc:sldMkLst>
          <pc:docMk/>
          <pc:sldMk cId="1926143663" sldId="274"/>
        </pc:sldMkLst>
      </pc:sldChg>
      <pc:sldChg chg="del">
        <pc:chgData name="Mantz, Robert A ST OSD OUSD R-E (USA)" userId="66e7a9c6-6f8d-4cbb-9b4f-ac40487d8fd5" providerId="ADAL" clId="{49963CAD-1887-4B9F-AECB-FB413E280B58}" dt="2024-05-30T00:16:05.717" v="111" actId="47"/>
        <pc:sldMkLst>
          <pc:docMk/>
          <pc:sldMk cId="3935436185" sldId="275"/>
        </pc:sldMkLst>
      </pc:sldChg>
      <pc:sldChg chg="modSp mod">
        <pc:chgData name="Mantz, Robert A ST OSD OUSD R-E (USA)" userId="66e7a9c6-6f8d-4cbb-9b4f-ac40487d8fd5" providerId="ADAL" clId="{49963CAD-1887-4B9F-AECB-FB413E280B58}" dt="2024-05-30T00:13:21.111" v="88" actId="207"/>
        <pc:sldMkLst>
          <pc:docMk/>
          <pc:sldMk cId="3374423461" sldId="604"/>
        </pc:sldMkLst>
        <pc:spChg chg="mod">
          <ac:chgData name="Mantz, Robert A ST OSD OUSD R-E (USA)" userId="66e7a9c6-6f8d-4cbb-9b4f-ac40487d8fd5" providerId="ADAL" clId="{49963CAD-1887-4B9F-AECB-FB413E280B58}" dt="2024-05-30T00:13:21.111" v="88" actId="207"/>
          <ac:spMkLst>
            <pc:docMk/>
            <pc:sldMk cId="3374423461" sldId="604"/>
            <ac:spMk id="6" creationId="{71624398-F7F3-BF95-1B81-39AEEEC14C45}"/>
          </ac:spMkLst>
        </pc:spChg>
      </pc:sldChg>
      <pc:sldChg chg="del">
        <pc:chgData name="Mantz, Robert A ST OSD OUSD R-E (USA)" userId="66e7a9c6-6f8d-4cbb-9b4f-ac40487d8fd5" providerId="ADAL" clId="{49963CAD-1887-4B9F-AECB-FB413E280B58}" dt="2024-05-30T00:16:03.014" v="109" actId="47"/>
        <pc:sldMkLst>
          <pc:docMk/>
          <pc:sldMk cId="2742029704" sldId="605"/>
        </pc:sldMkLst>
      </pc:sldChg>
      <pc:sldChg chg="addSp delSp modSp mod">
        <pc:chgData name="Mantz, Robert A ST OSD OUSD R-E (USA)" userId="66e7a9c6-6f8d-4cbb-9b4f-ac40487d8fd5" providerId="ADAL" clId="{49963CAD-1887-4B9F-AECB-FB413E280B58}" dt="2024-05-30T00:15:22.663" v="101"/>
        <pc:sldMkLst>
          <pc:docMk/>
          <pc:sldMk cId="487960446" sldId="606"/>
        </pc:sldMkLst>
        <pc:spChg chg="add del mod">
          <ac:chgData name="Mantz, Robert A ST OSD OUSD R-E (USA)" userId="66e7a9c6-6f8d-4cbb-9b4f-ac40487d8fd5" providerId="ADAL" clId="{49963CAD-1887-4B9F-AECB-FB413E280B58}" dt="2024-05-30T00:00:47.261" v="16"/>
          <ac:spMkLst>
            <pc:docMk/>
            <pc:sldMk cId="487960446" sldId="606"/>
            <ac:spMk id="2" creationId="{3402BC4A-A040-76E8-403C-240200CF290B}"/>
          </ac:spMkLst>
        </pc:spChg>
        <pc:spChg chg="add del mod">
          <ac:chgData name="Mantz, Robert A ST OSD OUSD R-E (USA)" userId="66e7a9c6-6f8d-4cbb-9b4f-ac40487d8fd5" providerId="ADAL" clId="{49963CAD-1887-4B9F-AECB-FB413E280B58}" dt="2024-05-30T00:00:47.261" v="16"/>
          <ac:spMkLst>
            <pc:docMk/>
            <pc:sldMk cId="487960446" sldId="606"/>
            <ac:spMk id="3" creationId="{296C6B2F-38F1-0F2A-DFA1-95B8ED71CA05}"/>
          </ac:spMkLst>
        </pc:spChg>
        <pc:spChg chg="add mod">
          <ac:chgData name="Mantz, Robert A ST OSD OUSD R-E (USA)" userId="66e7a9c6-6f8d-4cbb-9b4f-ac40487d8fd5" providerId="ADAL" clId="{49963CAD-1887-4B9F-AECB-FB413E280B58}" dt="2024-05-30T00:01:04.834" v="21"/>
          <ac:spMkLst>
            <pc:docMk/>
            <pc:sldMk cId="487960446" sldId="606"/>
            <ac:spMk id="5" creationId="{AF2D7895-4887-5CD8-369F-C8DAEDF4DDC0}"/>
          </ac:spMkLst>
        </pc:spChg>
        <pc:spChg chg="add mod">
          <ac:chgData name="Mantz, Robert A ST OSD OUSD R-E (USA)" userId="66e7a9c6-6f8d-4cbb-9b4f-ac40487d8fd5" providerId="ADAL" clId="{49963CAD-1887-4B9F-AECB-FB413E280B58}" dt="2024-05-30T00:01:04.834" v="21"/>
          <ac:spMkLst>
            <pc:docMk/>
            <pc:sldMk cId="487960446" sldId="606"/>
            <ac:spMk id="6" creationId="{80AE3DC6-6050-36BD-D144-7CA43E15264F}"/>
          </ac:spMkLst>
        </pc:spChg>
        <pc:spChg chg="add mod">
          <ac:chgData name="Mantz, Robert A ST OSD OUSD R-E (USA)" userId="66e7a9c6-6f8d-4cbb-9b4f-ac40487d8fd5" providerId="ADAL" clId="{49963CAD-1887-4B9F-AECB-FB413E280B58}" dt="2024-05-30T00:15:22.663" v="101"/>
          <ac:spMkLst>
            <pc:docMk/>
            <pc:sldMk cId="487960446" sldId="606"/>
            <ac:spMk id="7" creationId="{25015C64-9470-28B4-0587-7F6F533D6601}"/>
          </ac:spMkLst>
        </pc:spChg>
        <pc:spChg chg="mod">
          <ac:chgData name="Mantz, Robert A ST OSD OUSD R-E (USA)" userId="66e7a9c6-6f8d-4cbb-9b4f-ac40487d8fd5" providerId="ADAL" clId="{49963CAD-1887-4B9F-AECB-FB413E280B58}" dt="2024-05-30T00:13:59.238" v="90" actId="207"/>
          <ac:spMkLst>
            <pc:docMk/>
            <pc:sldMk cId="487960446" sldId="606"/>
            <ac:spMk id="10" creationId="{0F1A3880-267A-54B2-5CCA-54EBB172F5A8}"/>
          </ac:spMkLst>
        </pc:spChg>
      </pc:sldChg>
      <pc:sldChg chg="add del">
        <pc:chgData name="Mantz, Robert A ST OSD OUSD R-E (USA)" userId="66e7a9c6-6f8d-4cbb-9b4f-ac40487d8fd5" providerId="ADAL" clId="{49963CAD-1887-4B9F-AECB-FB413E280B58}" dt="2024-05-29T23:59:54.049" v="4"/>
        <pc:sldMkLst>
          <pc:docMk/>
          <pc:sldMk cId="3195207887" sldId="606"/>
        </pc:sldMkLst>
      </pc:sldChg>
      <pc:sldChg chg="addSp delSp modSp add del mod">
        <pc:chgData name="Mantz, Robert A ST OSD OUSD R-E (USA)" userId="66e7a9c6-6f8d-4cbb-9b4f-ac40487d8fd5" providerId="ADAL" clId="{49963CAD-1887-4B9F-AECB-FB413E280B58}" dt="2024-05-30T00:15:19.741" v="100"/>
        <pc:sldMkLst>
          <pc:docMk/>
          <pc:sldMk cId="2201964598" sldId="822"/>
        </pc:sldMkLst>
        <pc:spChg chg="add del mod">
          <ac:chgData name="Mantz, Robert A ST OSD OUSD R-E (USA)" userId="66e7a9c6-6f8d-4cbb-9b4f-ac40487d8fd5" providerId="ADAL" clId="{49963CAD-1887-4B9F-AECB-FB413E280B58}" dt="2024-05-30T00:00:43.096" v="13"/>
          <ac:spMkLst>
            <pc:docMk/>
            <pc:sldMk cId="2201964598" sldId="822"/>
            <ac:spMk id="2" creationId="{5D1ED831-5195-54CF-6FFA-FDF09F72CAF8}"/>
          </ac:spMkLst>
        </pc:spChg>
        <pc:spChg chg="add del mod">
          <ac:chgData name="Mantz, Robert A ST OSD OUSD R-E (USA)" userId="66e7a9c6-6f8d-4cbb-9b4f-ac40487d8fd5" providerId="ADAL" clId="{49963CAD-1887-4B9F-AECB-FB413E280B58}" dt="2024-05-30T00:00:43.096" v="13"/>
          <ac:spMkLst>
            <pc:docMk/>
            <pc:sldMk cId="2201964598" sldId="822"/>
            <ac:spMk id="3" creationId="{CD581C00-A73B-9E54-A467-8A437A3DFFA2}"/>
          </ac:spMkLst>
        </pc:spChg>
        <pc:spChg chg="add mod">
          <ac:chgData name="Mantz, Robert A ST OSD OUSD R-E (USA)" userId="66e7a9c6-6f8d-4cbb-9b4f-ac40487d8fd5" providerId="ADAL" clId="{49963CAD-1887-4B9F-AECB-FB413E280B58}" dt="2024-05-30T00:01:06.953" v="22"/>
          <ac:spMkLst>
            <pc:docMk/>
            <pc:sldMk cId="2201964598" sldId="822"/>
            <ac:spMk id="4" creationId="{EDDF5FF3-0E0B-DAA9-43BF-7AD2AACB7972}"/>
          </ac:spMkLst>
        </pc:spChg>
        <pc:spChg chg="add mod">
          <ac:chgData name="Mantz, Robert A ST OSD OUSD R-E (USA)" userId="66e7a9c6-6f8d-4cbb-9b4f-ac40487d8fd5" providerId="ADAL" clId="{49963CAD-1887-4B9F-AECB-FB413E280B58}" dt="2024-05-30T00:01:06.953" v="22"/>
          <ac:spMkLst>
            <pc:docMk/>
            <pc:sldMk cId="2201964598" sldId="822"/>
            <ac:spMk id="11" creationId="{81F6E12C-4A20-1227-E8CE-71619D98DC1C}"/>
          </ac:spMkLst>
        </pc:spChg>
        <pc:spChg chg="mod">
          <ac:chgData name="Mantz, Robert A ST OSD OUSD R-E (USA)" userId="66e7a9c6-6f8d-4cbb-9b4f-ac40487d8fd5" providerId="ADAL" clId="{49963CAD-1887-4B9F-AECB-FB413E280B58}" dt="2024-05-30T00:14:06.715" v="91" actId="207"/>
          <ac:spMkLst>
            <pc:docMk/>
            <pc:sldMk cId="2201964598" sldId="822"/>
            <ac:spMk id="13" creationId="{526B1F09-158B-61D4-F0F0-675FEDA325B9}"/>
          </ac:spMkLst>
        </pc:spChg>
        <pc:spChg chg="add mod">
          <ac:chgData name="Mantz, Robert A ST OSD OUSD R-E (USA)" userId="66e7a9c6-6f8d-4cbb-9b4f-ac40487d8fd5" providerId="ADAL" clId="{49963CAD-1887-4B9F-AECB-FB413E280B58}" dt="2024-05-30T00:15:19.741" v="100"/>
          <ac:spMkLst>
            <pc:docMk/>
            <pc:sldMk cId="2201964598" sldId="822"/>
            <ac:spMk id="14" creationId="{FF93EDCC-8837-1AC9-8FF2-73F5F4D81636}"/>
          </ac:spMkLst>
        </pc:spChg>
      </pc:sldChg>
      <pc:sldChg chg="add del">
        <pc:chgData name="Mantz, Robert A ST OSD OUSD R-E (USA)" userId="66e7a9c6-6f8d-4cbb-9b4f-ac40487d8fd5" providerId="ADAL" clId="{49963CAD-1887-4B9F-AECB-FB413E280B58}" dt="2024-05-29T23:59:54.049" v="4"/>
        <pc:sldMkLst>
          <pc:docMk/>
          <pc:sldMk cId="1315949606" sldId="823"/>
        </pc:sldMkLst>
      </pc:sldChg>
      <pc:sldChg chg="addSp modSp mod">
        <pc:chgData name="Mantz, Robert A ST OSD OUSD R-E (USA)" userId="66e7a9c6-6f8d-4cbb-9b4f-ac40487d8fd5" providerId="ADAL" clId="{49963CAD-1887-4B9F-AECB-FB413E280B58}" dt="2024-05-30T00:14:13.755" v="92" actId="207"/>
        <pc:sldMkLst>
          <pc:docMk/>
          <pc:sldMk cId="1957569053" sldId="823"/>
        </pc:sldMkLst>
        <pc:spChg chg="add mod">
          <ac:chgData name="Mantz, Robert A ST OSD OUSD R-E (USA)" userId="66e7a9c6-6f8d-4cbb-9b4f-ac40487d8fd5" providerId="ADAL" clId="{49963CAD-1887-4B9F-AECB-FB413E280B58}" dt="2024-05-30T00:01:08.995" v="23"/>
          <ac:spMkLst>
            <pc:docMk/>
            <pc:sldMk cId="1957569053" sldId="823"/>
            <ac:spMk id="2" creationId="{D0B5D5F4-8C51-3846-EF79-69002E82D866}"/>
          </ac:spMkLst>
        </pc:spChg>
        <pc:spChg chg="add mod">
          <ac:chgData name="Mantz, Robert A ST OSD OUSD R-E (USA)" userId="66e7a9c6-6f8d-4cbb-9b4f-ac40487d8fd5" providerId="ADAL" clId="{49963CAD-1887-4B9F-AECB-FB413E280B58}" dt="2024-05-30T00:01:08.995" v="23"/>
          <ac:spMkLst>
            <pc:docMk/>
            <pc:sldMk cId="1957569053" sldId="823"/>
            <ac:spMk id="3" creationId="{CAB20276-B0A6-EE0F-B538-B212BB02E7A2}"/>
          </ac:spMkLst>
        </pc:spChg>
        <pc:spChg chg="mod">
          <ac:chgData name="Mantz, Robert A ST OSD OUSD R-E (USA)" userId="66e7a9c6-6f8d-4cbb-9b4f-ac40487d8fd5" providerId="ADAL" clId="{49963CAD-1887-4B9F-AECB-FB413E280B58}" dt="2024-05-30T00:02:42.069" v="31" actId="207"/>
          <ac:spMkLst>
            <pc:docMk/>
            <pc:sldMk cId="1957569053" sldId="823"/>
            <ac:spMk id="6" creationId="{6490780F-7B2C-E123-9AC2-A3A7B40BAE86}"/>
          </ac:spMkLst>
        </pc:spChg>
        <pc:spChg chg="mod">
          <ac:chgData name="Mantz, Robert A ST OSD OUSD R-E (USA)" userId="66e7a9c6-6f8d-4cbb-9b4f-ac40487d8fd5" providerId="ADAL" clId="{49963CAD-1887-4B9F-AECB-FB413E280B58}" dt="2024-05-30T00:14:13.755" v="92" actId="207"/>
          <ac:spMkLst>
            <pc:docMk/>
            <pc:sldMk cId="1957569053" sldId="823"/>
            <ac:spMk id="9" creationId="{6447437B-A7F8-6E32-CFD2-39931FED3427}"/>
          </ac:spMkLst>
        </pc:spChg>
      </pc:sldChg>
      <pc:sldChg chg="addSp modSp mod">
        <pc:chgData name="Mantz, Robert A ST OSD OUSD R-E (USA)" userId="66e7a9c6-6f8d-4cbb-9b4f-ac40487d8fd5" providerId="ADAL" clId="{49963CAD-1887-4B9F-AECB-FB413E280B58}" dt="2024-05-30T00:14:18.764" v="93" actId="207"/>
        <pc:sldMkLst>
          <pc:docMk/>
          <pc:sldMk cId="515121129" sldId="824"/>
        </pc:sldMkLst>
        <pc:spChg chg="add mod">
          <ac:chgData name="Mantz, Robert A ST OSD OUSD R-E (USA)" userId="66e7a9c6-6f8d-4cbb-9b4f-ac40487d8fd5" providerId="ADAL" clId="{49963CAD-1887-4B9F-AECB-FB413E280B58}" dt="2024-05-30T00:01:14.494" v="24"/>
          <ac:spMkLst>
            <pc:docMk/>
            <pc:sldMk cId="515121129" sldId="824"/>
            <ac:spMk id="4" creationId="{2AF53EA9-7E38-A3BF-6FBF-8073FD933EEC}"/>
          </ac:spMkLst>
        </pc:spChg>
        <pc:spChg chg="add mod">
          <ac:chgData name="Mantz, Robert A ST OSD OUSD R-E (USA)" userId="66e7a9c6-6f8d-4cbb-9b4f-ac40487d8fd5" providerId="ADAL" clId="{49963CAD-1887-4B9F-AECB-FB413E280B58}" dt="2024-05-30T00:01:14.494" v="24"/>
          <ac:spMkLst>
            <pc:docMk/>
            <pc:sldMk cId="515121129" sldId="824"/>
            <ac:spMk id="5" creationId="{86A88A12-C0D1-960C-BC60-D40A6D0E7C25}"/>
          </ac:spMkLst>
        </pc:spChg>
        <pc:spChg chg="mod">
          <ac:chgData name="Mantz, Robert A ST OSD OUSD R-E (USA)" userId="66e7a9c6-6f8d-4cbb-9b4f-ac40487d8fd5" providerId="ADAL" clId="{49963CAD-1887-4B9F-AECB-FB413E280B58}" dt="2024-05-30T00:14:18.764" v="93" actId="207"/>
          <ac:spMkLst>
            <pc:docMk/>
            <pc:sldMk cId="515121129" sldId="824"/>
            <ac:spMk id="10" creationId="{8B655DA9-285C-3A50-5AAA-5E755D91F58A}"/>
          </ac:spMkLst>
        </pc:spChg>
      </pc:sldChg>
      <pc:sldChg chg="add del">
        <pc:chgData name="Mantz, Robert A ST OSD OUSD R-E (USA)" userId="66e7a9c6-6f8d-4cbb-9b4f-ac40487d8fd5" providerId="ADAL" clId="{49963CAD-1887-4B9F-AECB-FB413E280B58}" dt="2024-05-29T23:59:54.049" v="4"/>
        <pc:sldMkLst>
          <pc:docMk/>
          <pc:sldMk cId="531982501" sldId="824"/>
        </pc:sldMkLst>
      </pc:sldChg>
      <pc:sldChg chg="addSp modSp add del mod">
        <pc:chgData name="Mantz, Robert A ST OSD OUSD R-E (USA)" userId="66e7a9c6-6f8d-4cbb-9b4f-ac40487d8fd5" providerId="ADAL" clId="{49963CAD-1887-4B9F-AECB-FB413E280B58}" dt="2024-05-30T00:15:49.479" v="106"/>
        <pc:sldMkLst>
          <pc:docMk/>
          <pc:sldMk cId="3791259838" sldId="19404"/>
        </pc:sldMkLst>
        <pc:spChg chg="mod">
          <ac:chgData name="Mantz, Robert A ST OSD OUSD R-E (USA)" userId="66e7a9c6-6f8d-4cbb-9b4f-ac40487d8fd5" providerId="ADAL" clId="{49963CAD-1887-4B9F-AECB-FB413E280B58}" dt="2024-05-30T00:15:05.048" v="99" actId="207"/>
          <ac:spMkLst>
            <pc:docMk/>
            <pc:sldMk cId="3791259838" sldId="19404"/>
            <ac:spMk id="2" creationId="{047437D8-83A1-4358-A766-06FBC3E3C5B4}"/>
          </ac:spMkLst>
        </pc:spChg>
        <pc:spChg chg="mod">
          <ac:chgData name="Mantz, Robert A ST OSD OUSD R-E (USA)" userId="66e7a9c6-6f8d-4cbb-9b4f-ac40487d8fd5" providerId="ADAL" clId="{49963CAD-1887-4B9F-AECB-FB413E280B58}" dt="2024-05-30T00:00:01.166" v="5" actId="27636"/>
          <ac:spMkLst>
            <pc:docMk/>
            <pc:sldMk cId="3791259838" sldId="19404"/>
            <ac:spMk id="3" creationId="{F49C970C-39E3-4399-95A4-0BDE5758B0BE}"/>
          </ac:spMkLst>
        </pc:spChg>
        <pc:spChg chg="add mod">
          <ac:chgData name="Mantz, Robert A ST OSD OUSD R-E (USA)" userId="66e7a9c6-6f8d-4cbb-9b4f-ac40487d8fd5" providerId="ADAL" clId="{49963CAD-1887-4B9F-AECB-FB413E280B58}" dt="2024-05-30T00:01:27.340" v="28"/>
          <ac:spMkLst>
            <pc:docMk/>
            <pc:sldMk cId="3791259838" sldId="19404"/>
            <ac:spMk id="4" creationId="{9E8CAAEE-13C2-C566-F9B8-64830261CA86}"/>
          </ac:spMkLst>
        </pc:spChg>
        <pc:spChg chg="add mod">
          <ac:chgData name="Mantz, Robert A ST OSD OUSD R-E (USA)" userId="66e7a9c6-6f8d-4cbb-9b4f-ac40487d8fd5" providerId="ADAL" clId="{49963CAD-1887-4B9F-AECB-FB413E280B58}" dt="2024-05-30T00:01:27.340" v="28"/>
          <ac:spMkLst>
            <pc:docMk/>
            <pc:sldMk cId="3791259838" sldId="19404"/>
            <ac:spMk id="5" creationId="{973EC666-B35A-FA7A-2B0B-5ED4992AFA56}"/>
          </ac:spMkLst>
        </pc:spChg>
        <pc:spChg chg="add mod">
          <ac:chgData name="Mantz, Robert A ST OSD OUSD R-E (USA)" userId="66e7a9c6-6f8d-4cbb-9b4f-ac40487d8fd5" providerId="ADAL" clId="{49963CAD-1887-4B9F-AECB-FB413E280B58}" dt="2024-05-30T00:15:49.479" v="106"/>
          <ac:spMkLst>
            <pc:docMk/>
            <pc:sldMk cId="3791259838" sldId="19404"/>
            <ac:spMk id="7" creationId="{B6376B69-5B0D-A83F-F5D0-E3517821F2E4}"/>
          </ac:spMkLst>
        </pc:spChg>
      </pc:sldChg>
      <pc:sldChg chg="addSp delSp modSp add del mod">
        <pc:chgData name="Mantz, Robert A ST OSD OUSD R-E (USA)" userId="66e7a9c6-6f8d-4cbb-9b4f-ac40487d8fd5" providerId="ADAL" clId="{49963CAD-1887-4B9F-AECB-FB413E280B58}" dt="2024-05-30T00:16:21.874" v="117" actId="1035"/>
        <pc:sldMkLst>
          <pc:docMk/>
          <pc:sldMk cId="3164454892" sldId="19410"/>
        </pc:sldMkLst>
        <pc:spChg chg="add mod">
          <ac:chgData name="Mantz, Robert A ST OSD OUSD R-E (USA)" userId="66e7a9c6-6f8d-4cbb-9b4f-ac40487d8fd5" providerId="ADAL" clId="{49963CAD-1887-4B9F-AECB-FB413E280B58}" dt="2024-05-30T00:01:26.130" v="27"/>
          <ac:spMkLst>
            <pc:docMk/>
            <pc:sldMk cId="3164454892" sldId="19410"/>
            <ac:spMk id="2" creationId="{583AF2CE-2EFF-45F2-5125-AC551011042C}"/>
          </ac:spMkLst>
        </pc:spChg>
        <pc:spChg chg="mod">
          <ac:chgData name="Mantz, Robert A ST OSD OUSD R-E (USA)" userId="66e7a9c6-6f8d-4cbb-9b4f-ac40487d8fd5" providerId="ADAL" clId="{49963CAD-1887-4B9F-AECB-FB413E280B58}" dt="2024-05-30T00:10:27.405" v="74" actId="1036"/>
          <ac:spMkLst>
            <pc:docMk/>
            <pc:sldMk cId="3164454892" sldId="19410"/>
            <ac:spMk id="3" creationId="{9338A4E3-B71F-870F-A3E8-331D1FBDFDCB}"/>
          </ac:spMkLst>
        </pc:spChg>
        <pc:spChg chg="mod">
          <ac:chgData name="Mantz, Robert A ST OSD OUSD R-E (USA)" userId="66e7a9c6-6f8d-4cbb-9b4f-ac40487d8fd5" providerId="ADAL" clId="{49963CAD-1887-4B9F-AECB-FB413E280B58}" dt="2024-05-30T00:14:40.706" v="96" actId="207"/>
          <ac:spMkLst>
            <pc:docMk/>
            <pc:sldMk cId="3164454892" sldId="19410"/>
            <ac:spMk id="4" creationId="{692C9796-8118-877D-96D7-474DF840307C}"/>
          </ac:spMkLst>
        </pc:spChg>
        <pc:spChg chg="add mod">
          <ac:chgData name="Mantz, Robert A ST OSD OUSD R-E (USA)" userId="66e7a9c6-6f8d-4cbb-9b4f-ac40487d8fd5" providerId="ADAL" clId="{49963CAD-1887-4B9F-AECB-FB413E280B58}" dt="2024-05-30T00:01:26.130" v="27"/>
          <ac:spMkLst>
            <pc:docMk/>
            <pc:sldMk cId="3164454892" sldId="19410"/>
            <ac:spMk id="5" creationId="{BD5D553C-1CDC-0750-0813-A82351CA11B4}"/>
          </ac:spMkLst>
        </pc:spChg>
        <pc:spChg chg="add mod">
          <ac:chgData name="Mantz, Robert A ST OSD OUSD R-E (USA)" userId="66e7a9c6-6f8d-4cbb-9b4f-ac40487d8fd5" providerId="ADAL" clId="{49963CAD-1887-4B9F-AECB-FB413E280B58}" dt="2024-05-30T00:16:21.874" v="117" actId="1035"/>
          <ac:spMkLst>
            <pc:docMk/>
            <pc:sldMk cId="3164454892" sldId="19410"/>
            <ac:spMk id="6" creationId="{33B78073-3993-CC47-9D99-C3E730035F26}"/>
          </ac:spMkLst>
        </pc:spChg>
        <pc:spChg chg="mod">
          <ac:chgData name="Mantz, Robert A ST OSD OUSD R-E (USA)" userId="66e7a9c6-6f8d-4cbb-9b4f-ac40487d8fd5" providerId="ADAL" clId="{49963CAD-1887-4B9F-AECB-FB413E280B58}" dt="2024-05-30T00:10:27.405" v="74" actId="1036"/>
          <ac:spMkLst>
            <pc:docMk/>
            <pc:sldMk cId="3164454892" sldId="19410"/>
            <ac:spMk id="7" creationId="{9B620669-1F9E-484F-96E6-BD71D17D6C6E}"/>
          </ac:spMkLst>
        </pc:spChg>
        <pc:spChg chg="mod">
          <ac:chgData name="Mantz, Robert A ST OSD OUSD R-E (USA)" userId="66e7a9c6-6f8d-4cbb-9b4f-ac40487d8fd5" providerId="ADAL" clId="{49963CAD-1887-4B9F-AECB-FB413E280B58}" dt="2024-05-30T00:10:27.405" v="74" actId="1036"/>
          <ac:spMkLst>
            <pc:docMk/>
            <pc:sldMk cId="3164454892" sldId="19410"/>
            <ac:spMk id="8" creationId="{DCA5D95B-7581-7353-3091-F6440CC4E63C}"/>
          </ac:spMkLst>
        </pc:spChg>
        <pc:spChg chg="mod">
          <ac:chgData name="Mantz, Robert A ST OSD OUSD R-E (USA)" userId="66e7a9c6-6f8d-4cbb-9b4f-ac40487d8fd5" providerId="ADAL" clId="{49963CAD-1887-4B9F-AECB-FB413E280B58}" dt="2024-05-30T00:10:27.405" v="74" actId="1036"/>
          <ac:spMkLst>
            <pc:docMk/>
            <pc:sldMk cId="3164454892" sldId="19410"/>
            <ac:spMk id="9" creationId="{9CC99D27-111E-45D2-9381-4F5DB3AB692E}"/>
          </ac:spMkLst>
        </pc:spChg>
        <pc:spChg chg="mod">
          <ac:chgData name="Mantz, Robert A ST OSD OUSD R-E (USA)" userId="66e7a9c6-6f8d-4cbb-9b4f-ac40487d8fd5" providerId="ADAL" clId="{49963CAD-1887-4B9F-AECB-FB413E280B58}" dt="2024-05-30T00:10:27.405" v="74" actId="1036"/>
          <ac:spMkLst>
            <pc:docMk/>
            <pc:sldMk cId="3164454892" sldId="19410"/>
            <ac:spMk id="13" creationId="{E2B4FB7D-D03F-345B-D17F-791835E0D35A}"/>
          </ac:spMkLst>
        </pc:spChg>
        <pc:spChg chg="mod">
          <ac:chgData name="Mantz, Robert A ST OSD OUSD R-E (USA)" userId="66e7a9c6-6f8d-4cbb-9b4f-ac40487d8fd5" providerId="ADAL" clId="{49963CAD-1887-4B9F-AECB-FB413E280B58}" dt="2024-05-30T00:10:27.405" v="74" actId="1036"/>
          <ac:spMkLst>
            <pc:docMk/>
            <pc:sldMk cId="3164454892" sldId="19410"/>
            <ac:spMk id="22" creationId="{26E39CB4-7226-45D8-A7D3-843E023F3F27}"/>
          </ac:spMkLst>
        </pc:spChg>
        <pc:spChg chg="mod">
          <ac:chgData name="Mantz, Robert A ST OSD OUSD R-E (USA)" userId="66e7a9c6-6f8d-4cbb-9b4f-ac40487d8fd5" providerId="ADAL" clId="{49963CAD-1887-4B9F-AECB-FB413E280B58}" dt="2024-05-30T00:10:27.405" v="74" actId="1036"/>
          <ac:spMkLst>
            <pc:docMk/>
            <pc:sldMk cId="3164454892" sldId="19410"/>
            <ac:spMk id="32" creationId="{9BBA2AA6-7230-47A8-B354-47F5A93E7337}"/>
          </ac:spMkLst>
        </pc:spChg>
        <pc:spChg chg="mod">
          <ac:chgData name="Mantz, Robert A ST OSD OUSD R-E (USA)" userId="66e7a9c6-6f8d-4cbb-9b4f-ac40487d8fd5" providerId="ADAL" clId="{49963CAD-1887-4B9F-AECB-FB413E280B58}" dt="2024-05-30T00:10:27.405" v="74" actId="1036"/>
          <ac:spMkLst>
            <pc:docMk/>
            <pc:sldMk cId="3164454892" sldId="19410"/>
            <ac:spMk id="33" creationId="{27115A0B-8E6F-40CB-BCC3-5A59F9414794}"/>
          </ac:spMkLst>
        </pc:spChg>
        <pc:spChg chg="mod">
          <ac:chgData name="Mantz, Robert A ST OSD OUSD R-E (USA)" userId="66e7a9c6-6f8d-4cbb-9b4f-ac40487d8fd5" providerId="ADAL" clId="{49963CAD-1887-4B9F-AECB-FB413E280B58}" dt="2024-05-30T00:10:27.405" v="74" actId="1036"/>
          <ac:spMkLst>
            <pc:docMk/>
            <pc:sldMk cId="3164454892" sldId="19410"/>
            <ac:spMk id="34" creationId="{A74F6313-F480-4DB2-A668-E9B69047B41A}"/>
          </ac:spMkLst>
        </pc:spChg>
        <pc:spChg chg="mod">
          <ac:chgData name="Mantz, Robert A ST OSD OUSD R-E (USA)" userId="66e7a9c6-6f8d-4cbb-9b4f-ac40487d8fd5" providerId="ADAL" clId="{49963CAD-1887-4B9F-AECB-FB413E280B58}" dt="2024-05-30T00:10:27.405" v="74" actId="1036"/>
          <ac:spMkLst>
            <pc:docMk/>
            <pc:sldMk cId="3164454892" sldId="19410"/>
            <ac:spMk id="35" creationId="{494DE8CF-2262-410C-B812-8FC363C2A798}"/>
          </ac:spMkLst>
        </pc:spChg>
        <pc:spChg chg="mod">
          <ac:chgData name="Mantz, Robert A ST OSD OUSD R-E (USA)" userId="66e7a9c6-6f8d-4cbb-9b4f-ac40487d8fd5" providerId="ADAL" clId="{49963CAD-1887-4B9F-AECB-FB413E280B58}" dt="2024-05-30T00:10:27.405" v="74" actId="1036"/>
          <ac:spMkLst>
            <pc:docMk/>
            <pc:sldMk cId="3164454892" sldId="19410"/>
            <ac:spMk id="37" creationId="{D8A7DEBD-2067-43C8-9959-CABBF9C67535}"/>
          </ac:spMkLst>
        </pc:spChg>
        <pc:spChg chg="mod">
          <ac:chgData name="Mantz, Robert A ST OSD OUSD R-E (USA)" userId="66e7a9c6-6f8d-4cbb-9b4f-ac40487d8fd5" providerId="ADAL" clId="{49963CAD-1887-4B9F-AECB-FB413E280B58}" dt="2024-05-30T00:10:27.405" v="74" actId="1036"/>
          <ac:spMkLst>
            <pc:docMk/>
            <pc:sldMk cId="3164454892" sldId="19410"/>
            <ac:spMk id="38" creationId="{D8A36885-D3D9-44FF-B13F-FCD09C95EE2B}"/>
          </ac:spMkLst>
        </pc:spChg>
        <pc:spChg chg="del mod">
          <ac:chgData name="Mantz, Robert A ST OSD OUSD R-E (USA)" userId="66e7a9c6-6f8d-4cbb-9b4f-ac40487d8fd5" providerId="ADAL" clId="{49963CAD-1887-4B9F-AECB-FB413E280B58}" dt="2024-05-30T00:10:16.467" v="72"/>
          <ac:spMkLst>
            <pc:docMk/>
            <pc:sldMk cId="3164454892" sldId="19410"/>
            <ac:spMk id="44" creationId="{02E74F33-8780-4F50-8F41-B6A30FB46820}"/>
          </ac:spMkLst>
        </pc:spChg>
        <pc:spChg chg="mod">
          <ac:chgData name="Mantz, Robert A ST OSD OUSD R-E (USA)" userId="66e7a9c6-6f8d-4cbb-9b4f-ac40487d8fd5" providerId="ADAL" clId="{49963CAD-1887-4B9F-AECB-FB413E280B58}" dt="2024-05-30T00:10:27.405" v="74" actId="1036"/>
          <ac:spMkLst>
            <pc:docMk/>
            <pc:sldMk cId="3164454892" sldId="19410"/>
            <ac:spMk id="76" creationId="{B0E1D2E5-C9E1-4BDB-B518-1F9A47FF2947}"/>
          </ac:spMkLst>
        </pc:spChg>
        <pc:spChg chg="mod">
          <ac:chgData name="Mantz, Robert A ST OSD OUSD R-E (USA)" userId="66e7a9c6-6f8d-4cbb-9b4f-ac40487d8fd5" providerId="ADAL" clId="{49963CAD-1887-4B9F-AECB-FB413E280B58}" dt="2024-05-30T00:10:27.405" v="74" actId="1036"/>
          <ac:spMkLst>
            <pc:docMk/>
            <pc:sldMk cId="3164454892" sldId="19410"/>
            <ac:spMk id="77" creationId="{4C26A7DC-88D9-47BD-AC05-9288920805D3}"/>
          </ac:spMkLst>
        </pc:spChg>
        <pc:spChg chg="mod">
          <ac:chgData name="Mantz, Robert A ST OSD OUSD R-E (USA)" userId="66e7a9c6-6f8d-4cbb-9b4f-ac40487d8fd5" providerId="ADAL" clId="{49963CAD-1887-4B9F-AECB-FB413E280B58}" dt="2024-05-30T00:10:27.405" v="74" actId="1036"/>
          <ac:spMkLst>
            <pc:docMk/>
            <pc:sldMk cId="3164454892" sldId="19410"/>
            <ac:spMk id="78" creationId="{D61BB2F8-1733-47D7-8782-14FF61714FEC}"/>
          </ac:spMkLst>
        </pc:spChg>
        <pc:spChg chg="mod">
          <ac:chgData name="Mantz, Robert A ST OSD OUSD R-E (USA)" userId="66e7a9c6-6f8d-4cbb-9b4f-ac40487d8fd5" providerId="ADAL" clId="{49963CAD-1887-4B9F-AECB-FB413E280B58}" dt="2024-05-30T00:10:27.405" v="74" actId="1036"/>
          <ac:spMkLst>
            <pc:docMk/>
            <pc:sldMk cId="3164454892" sldId="19410"/>
            <ac:spMk id="148" creationId="{9A9BD98A-00F6-48A5-A428-50EDAF24A42B}"/>
          </ac:spMkLst>
        </pc:spChg>
        <pc:picChg chg="mod">
          <ac:chgData name="Mantz, Robert A ST OSD OUSD R-E (USA)" userId="66e7a9c6-6f8d-4cbb-9b4f-ac40487d8fd5" providerId="ADAL" clId="{49963CAD-1887-4B9F-AECB-FB413E280B58}" dt="2024-05-30T00:10:27.405" v="74" actId="1036"/>
          <ac:picMkLst>
            <pc:docMk/>
            <pc:sldMk cId="3164454892" sldId="19410"/>
            <ac:picMk id="12" creationId="{80A7F333-5FC5-4C29-0464-B2862CCFD667}"/>
          </ac:picMkLst>
        </pc:picChg>
        <pc:picChg chg="mod">
          <ac:chgData name="Mantz, Robert A ST OSD OUSD R-E (USA)" userId="66e7a9c6-6f8d-4cbb-9b4f-ac40487d8fd5" providerId="ADAL" clId="{49963CAD-1887-4B9F-AECB-FB413E280B58}" dt="2024-05-30T00:10:27.405" v="74" actId="1036"/>
          <ac:picMkLst>
            <pc:docMk/>
            <pc:sldMk cId="3164454892" sldId="19410"/>
            <ac:picMk id="41" creationId="{C8A5D426-65B5-4C20-B00D-22480EFFDCC3}"/>
          </ac:picMkLst>
        </pc:picChg>
        <pc:picChg chg="mod">
          <ac:chgData name="Mantz, Robert A ST OSD OUSD R-E (USA)" userId="66e7a9c6-6f8d-4cbb-9b4f-ac40487d8fd5" providerId="ADAL" clId="{49963CAD-1887-4B9F-AECB-FB413E280B58}" dt="2024-05-30T00:10:27.405" v="74" actId="1036"/>
          <ac:picMkLst>
            <pc:docMk/>
            <pc:sldMk cId="3164454892" sldId="19410"/>
            <ac:picMk id="73" creationId="{4C425F02-74AC-4084-BE23-19921BF0A17D}"/>
          </ac:picMkLst>
        </pc:picChg>
      </pc:sldChg>
      <pc:sldChg chg="addSp modSp add del mod">
        <pc:chgData name="Mantz, Robert A ST OSD OUSD R-E (USA)" userId="66e7a9c6-6f8d-4cbb-9b4f-ac40487d8fd5" providerId="ADAL" clId="{49963CAD-1887-4B9F-AECB-FB413E280B58}" dt="2024-05-30T00:14:23.777" v="94" actId="207"/>
        <pc:sldMkLst>
          <pc:docMk/>
          <pc:sldMk cId="1854073899" sldId="19422"/>
        </pc:sldMkLst>
        <pc:spChg chg="add mod">
          <ac:chgData name="Mantz, Robert A ST OSD OUSD R-E (USA)" userId="66e7a9c6-6f8d-4cbb-9b4f-ac40487d8fd5" providerId="ADAL" clId="{49963CAD-1887-4B9F-AECB-FB413E280B58}" dt="2024-05-30T00:01:19.613" v="25"/>
          <ac:spMkLst>
            <pc:docMk/>
            <pc:sldMk cId="1854073899" sldId="19422"/>
            <ac:spMk id="2" creationId="{52C9608C-E2AC-EA08-8858-5ECBCB26B268}"/>
          </ac:spMkLst>
        </pc:spChg>
        <pc:spChg chg="add mod">
          <ac:chgData name="Mantz, Robert A ST OSD OUSD R-E (USA)" userId="66e7a9c6-6f8d-4cbb-9b4f-ac40487d8fd5" providerId="ADAL" clId="{49963CAD-1887-4B9F-AECB-FB413E280B58}" dt="2024-05-30T00:01:19.613" v="25"/>
          <ac:spMkLst>
            <pc:docMk/>
            <pc:sldMk cId="1854073899" sldId="19422"/>
            <ac:spMk id="3" creationId="{9B2A3B27-690E-6052-93DF-515389DA4B38}"/>
          </ac:spMkLst>
        </pc:spChg>
        <pc:spChg chg="mod">
          <ac:chgData name="Mantz, Robert A ST OSD OUSD R-E (USA)" userId="66e7a9c6-6f8d-4cbb-9b4f-ac40487d8fd5" providerId="ADAL" clId="{49963CAD-1887-4B9F-AECB-FB413E280B58}" dt="2024-05-30T00:14:23.777" v="94" actId="207"/>
          <ac:spMkLst>
            <pc:docMk/>
            <pc:sldMk cId="1854073899" sldId="19422"/>
            <ac:spMk id="10" creationId="{3A24A848-973C-AEC8-8265-2CBFBC9291AE}"/>
          </ac:spMkLst>
        </pc:spChg>
      </pc:sldChg>
      <pc:sldChg chg="addSp modSp add del mod">
        <pc:chgData name="Mantz, Robert A ST OSD OUSD R-E (USA)" userId="66e7a9c6-6f8d-4cbb-9b4f-ac40487d8fd5" providerId="ADAL" clId="{49963CAD-1887-4B9F-AECB-FB413E280B58}" dt="2024-05-30T00:15:36.124" v="104" actId="1035"/>
        <pc:sldMkLst>
          <pc:docMk/>
          <pc:sldMk cId="3825879059" sldId="19530"/>
        </pc:sldMkLst>
        <pc:spChg chg="add mod">
          <ac:chgData name="Mantz, Robert A ST OSD OUSD R-E (USA)" userId="66e7a9c6-6f8d-4cbb-9b4f-ac40487d8fd5" providerId="ADAL" clId="{49963CAD-1887-4B9F-AECB-FB413E280B58}" dt="2024-05-30T00:01:20.853" v="26"/>
          <ac:spMkLst>
            <pc:docMk/>
            <pc:sldMk cId="3825879059" sldId="19530"/>
            <ac:spMk id="9" creationId="{19654761-649F-1BE2-912A-B7C69F25A7F1}"/>
          </ac:spMkLst>
        </pc:spChg>
        <pc:spChg chg="add mod">
          <ac:chgData name="Mantz, Robert A ST OSD OUSD R-E (USA)" userId="66e7a9c6-6f8d-4cbb-9b4f-ac40487d8fd5" providerId="ADAL" clId="{49963CAD-1887-4B9F-AECB-FB413E280B58}" dt="2024-05-30T00:01:20.853" v="26"/>
          <ac:spMkLst>
            <pc:docMk/>
            <pc:sldMk cId="3825879059" sldId="19530"/>
            <ac:spMk id="10" creationId="{1B6AB106-1033-1C2C-7A93-88A6C4C80D2A}"/>
          </ac:spMkLst>
        </pc:spChg>
        <pc:spChg chg="add mod">
          <ac:chgData name="Mantz, Robert A ST OSD OUSD R-E (USA)" userId="66e7a9c6-6f8d-4cbb-9b4f-ac40487d8fd5" providerId="ADAL" clId="{49963CAD-1887-4B9F-AECB-FB413E280B58}" dt="2024-05-30T00:15:36.124" v="104" actId="1035"/>
          <ac:spMkLst>
            <pc:docMk/>
            <pc:sldMk cId="3825879059" sldId="19530"/>
            <ac:spMk id="11" creationId="{7D71E76F-B7B7-807B-9196-45042EECE18C}"/>
          </ac:spMkLst>
        </pc:spChg>
        <pc:spChg chg="mod">
          <ac:chgData name="Mantz, Robert A ST OSD OUSD R-E (USA)" userId="66e7a9c6-6f8d-4cbb-9b4f-ac40487d8fd5" providerId="ADAL" clId="{49963CAD-1887-4B9F-AECB-FB413E280B58}" dt="2024-05-30T00:14:29.258" v="95" actId="207"/>
          <ac:spMkLst>
            <pc:docMk/>
            <pc:sldMk cId="3825879059" sldId="19530"/>
            <ac:spMk id="18" creationId="{4087C6CD-3442-4A69-77CE-6079EEE5D35F}"/>
          </ac:spMkLst>
        </pc:spChg>
      </pc:sldChg>
      <pc:sldChg chg="modSp add mod">
        <pc:chgData name="Mantz, Robert A ST OSD OUSD R-E (USA)" userId="66e7a9c6-6f8d-4cbb-9b4f-ac40487d8fd5" providerId="ADAL" clId="{49963CAD-1887-4B9F-AECB-FB413E280B58}" dt="2024-05-30T00:28:18.319" v="172" actId="20577"/>
        <pc:sldMkLst>
          <pc:docMk/>
          <pc:sldMk cId="0" sldId="19531"/>
        </pc:sldMkLst>
        <pc:spChg chg="mod">
          <ac:chgData name="Mantz, Robert A ST OSD OUSD R-E (USA)" userId="66e7a9c6-6f8d-4cbb-9b4f-ac40487d8fd5" providerId="ADAL" clId="{49963CAD-1887-4B9F-AECB-FB413E280B58}" dt="2024-05-30T00:28:10.547" v="168" actId="1035"/>
          <ac:spMkLst>
            <pc:docMk/>
            <pc:sldMk cId="0" sldId="19531"/>
            <ac:spMk id="8" creationId="{00000000-0000-0000-0000-000000000000}"/>
          </ac:spMkLst>
        </pc:spChg>
        <pc:spChg chg="mod">
          <ac:chgData name="Mantz, Robert A ST OSD OUSD R-E (USA)" userId="66e7a9c6-6f8d-4cbb-9b4f-ac40487d8fd5" providerId="ADAL" clId="{49963CAD-1887-4B9F-AECB-FB413E280B58}" dt="2024-05-30T00:28:18.319" v="172" actId="20577"/>
          <ac:spMkLst>
            <pc:docMk/>
            <pc:sldMk cId="0" sldId="19531"/>
            <ac:spMk id="10" creationId="{00000000-0000-0000-0000-000000000000}"/>
          </ac:spMkLst>
        </pc:spChg>
      </pc:sldChg>
      <pc:sldChg chg="add del">
        <pc:chgData name="Mantz, Robert A ST OSD OUSD R-E (USA)" userId="66e7a9c6-6f8d-4cbb-9b4f-ac40487d8fd5" providerId="ADAL" clId="{49963CAD-1887-4B9F-AECB-FB413E280B58}" dt="2024-05-30T00:00:42.134" v="12"/>
        <pc:sldMkLst>
          <pc:docMk/>
          <pc:sldMk cId="1756133671" sldId="19531"/>
        </pc:sldMkLst>
      </pc:sldChg>
      <pc:sldChg chg="add del">
        <pc:chgData name="Mantz, Robert A ST OSD OUSD R-E (USA)" userId="66e7a9c6-6f8d-4cbb-9b4f-ac40487d8fd5" providerId="ADAL" clId="{49963CAD-1887-4B9F-AECB-FB413E280B58}" dt="2024-05-30T00:00:46.223" v="15"/>
        <pc:sldMkLst>
          <pc:docMk/>
          <pc:sldMk cId="3037647895" sldId="19531"/>
        </pc:sldMkLst>
      </pc:sldChg>
      <pc:sldChg chg="add del">
        <pc:chgData name="Mantz, Robert A ST OSD OUSD R-E (USA)" userId="66e7a9c6-6f8d-4cbb-9b4f-ac40487d8fd5" providerId="ADAL" clId="{49963CAD-1887-4B9F-AECB-FB413E280B58}" dt="2024-05-30T00:00:50.903" v="18"/>
        <pc:sldMkLst>
          <pc:docMk/>
          <pc:sldMk cId="4206324369" sldId="19531"/>
        </pc:sldMkLst>
      </pc:sldChg>
      <pc:sldMasterChg chg="modSldLayout">
        <pc:chgData name="Mantz, Robert A ST OSD OUSD R-E (USA)" userId="66e7a9c6-6f8d-4cbb-9b4f-ac40487d8fd5" providerId="ADAL" clId="{49963CAD-1887-4B9F-AECB-FB413E280B58}" dt="2024-05-30T00:22:01.969" v="157" actId="14100"/>
        <pc:sldMasterMkLst>
          <pc:docMk/>
          <pc:sldMasterMk cId="0" sldId="2147483648"/>
        </pc:sldMasterMkLst>
        <pc:sldLayoutChg chg="modSp mod">
          <pc:chgData name="Mantz, Robert A ST OSD OUSD R-E (USA)" userId="66e7a9c6-6f8d-4cbb-9b4f-ac40487d8fd5" providerId="ADAL" clId="{49963CAD-1887-4B9F-AECB-FB413E280B58}" dt="2024-05-30T00:22:01.969" v="157" actId="14100"/>
          <pc:sldLayoutMkLst>
            <pc:docMk/>
            <pc:sldMasterMk cId="0" sldId="2147483648"/>
            <pc:sldLayoutMk cId="0" sldId="2147483655"/>
          </pc:sldLayoutMkLst>
          <pc:spChg chg="mod">
            <ac:chgData name="Mantz, Robert A ST OSD OUSD R-E (USA)" userId="66e7a9c6-6f8d-4cbb-9b4f-ac40487d8fd5" providerId="ADAL" clId="{49963CAD-1887-4B9F-AECB-FB413E280B58}" dt="2024-05-30T00:22:01.969" v="157" actId="14100"/>
            <ac:spMkLst>
              <pc:docMk/>
              <pc:sldMasterMk cId="0" sldId="2147483648"/>
              <pc:sldLayoutMk cId="0" sldId="2147483655"/>
              <ac:spMk id="6" creationId="{8515690E-84C4-7ACE-C3B5-D46F32427B9E}"/>
            </ac:spMkLst>
          </pc:spChg>
        </pc:sldLayoutChg>
        <pc:sldLayoutChg chg="modSp mod">
          <pc:chgData name="Mantz, Robert A ST OSD OUSD R-E (USA)" userId="66e7a9c6-6f8d-4cbb-9b4f-ac40487d8fd5" providerId="ADAL" clId="{49963CAD-1887-4B9F-AECB-FB413E280B58}" dt="2024-05-30T00:21:22.113" v="156" actId="14100"/>
          <pc:sldLayoutMkLst>
            <pc:docMk/>
            <pc:sldMasterMk cId="0" sldId="2147483648"/>
            <pc:sldLayoutMk cId="430862328" sldId="2147483660"/>
          </pc:sldLayoutMkLst>
          <pc:spChg chg="mod">
            <ac:chgData name="Mantz, Robert A ST OSD OUSD R-E (USA)" userId="66e7a9c6-6f8d-4cbb-9b4f-ac40487d8fd5" providerId="ADAL" clId="{49963CAD-1887-4B9F-AECB-FB413E280B58}" dt="2024-05-30T00:19:51.761" v="155" actId="1036"/>
            <ac:spMkLst>
              <pc:docMk/>
              <pc:sldMasterMk cId="0" sldId="2147483648"/>
              <pc:sldLayoutMk cId="430862328" sldId="2147483660"/>
              <ac:spMk id="4" creationId="{C507F54C-59EC-BD85-80A1-88F6D5320443}"/>
            </ac:spMkLst>
          </pc:spChg>
          <pc:spChg chg="mod">
            <ac:chgData name="Mantz, Robert A ST OSD OUSD R-E (USA)" userId="66e7a9c6-6f8d-4cbb-9b4f-ac40487d8fd5" providerId="ADAL" clId="{49963CAD-1887-4B9F-AECB-FB413E280B58}" dt="2024-05-30T00:21:22.113" v="156" actId="14100"/>
            <ac:spMkLst>
              <pc:docMk/>
              <pc:sldMasterMk cId="0" sldId="2147483648"/>
              <pc:sldLayoutMk cId="430862328" sldId="2147483660"/>
              <ac:spMk id="6" creationId="{8515690E-84C4-7ACE-C3B5-D46F32427B9E}"/>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D5102C-CE80-401C-BAB7-3F1B2C8EB1B7}" type="datetimeFigureOut">
              <a:rPr lang="en-US" smtClean="0"/>
              <a:t>5/29/2024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0651A6-16AC-4A5A-9911-62D50FDFEC11}" type="slidenum">
              <a:rPr lang="en-US" smtClean="0"/>
              <a:t>‹#›</a:t>
            </a:fld>
            <a:endParaRPr lang="en-US" dirty="0"/>
          </a:p>
        </p:txBody>
      </p:sp>
    </p:spTree>
    <p:extLst>
      <p:ext uri="{BB962C8B-B14F-4D97-AF65-F5344CB8AC3E}">
        <p14:creationId xmlns:p14="http://schemas.microsoft.com/office/powerpoint/2010/main" val="148921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EEEF6D-CF70-4128-824D-81B865467933}" type="slidenum">
              <a:rPr lang="en-US" smtClean="0"/>
              <a:t>1</a:t>
            </a:fld>
            <a:endParaRPr lang="en-US"/>
          </a:p>
        </p:txBody>
      </p:sp>
    </p:spTree>
    <p:extLst>
      <p:ext uri="{BB962C8B-B14F-4D97-AF65-F5344CB8AC3E}">
        <p14:creationId xmlns:p14="http://schemas.microsoft.com/office/powerpoint/2010/main" val="34220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EEEF6D-CF70-4128-824D-81B865467933}" type="slidenum">
              <a:rPr lang="en-US" smtClean="0"/>
              <a:t>10</a:t>
            </a:fld>
            <a:endParaRPr lang="en-US"/>
          </a:p>
        </p:txBody>
      </p:sp>
    </p:spTree>
    <p:extLst>
      <p:ext uri="{BB962C8B-B14F-4D97-AF65-F5344CB8AC3E}">
        <p14:creationId xmlns:p14="http://schemas.microsoft.com/office/powerpoint/2010/main" val="1434832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EEEF6D-CF70-4128-824D-81B865467933}" type="slidenum">
              <a:rPr lang="en-US" smtClean="0"/>
              <a:t>11</a:t>
            </a:fld>
            <a:endParaRPr lang="en-US"/>
          </a:p>
        </p:txBody>
      </p:sp>
    </p:spTree>
    <p:extLst>
      <p:ext uri="{BB962C8B-B14F-4D97-AF65-F5344CB8AC3E}">
        <p14:creationId xmlns:p14="http://schemas.microsoft.com/office/powerpoint/2010/main" val="4117411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EEEF6D-CF70-4128-824D-81B865467933}" type="slidenum">
              <a:rPr lang="en-US" smtClean="0"/>
              <a:t>12</a:t>
            </a:fld>
            <a:endParaRPr lang="en-US"/>
          </a:p>
        </p:txBody>
      </p:sp>
    </p:spTree>
    <p:extLst>
      <p:ext uri="{BB962C8B-B14F-4D97-AF65-F5344CB8AC3E}">
        <p14:creationId xmlns:p14="http://schemas.microsoft.com/office/powerpoint/2010/main" val="2427493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EEEF6D-CF70-4128-824D-81B865467933}" type="slidenum">
              <a:rPr lang="en-US" smtClean="0"/>
              <a:t>13</a:t>
            </a:fld>
            <a:endParaRPr lang="en-US" dirty="0"/>
          </a:p>
        </p:txBody>
      </p:sp>
    </p:spTree>
    <p:extLst>
      <p:ext uri="{BB962C8B-B14F-4D97-AF65-F5344CB8AC3E}">
        <p14:creationId xmlns:p14="http://schemas.microsoft.com/office/powerpoint/2010/main" val="1819743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FontTx/>
              <a:buNone/>
            </a:pPr>
            <a:endParaRPr lang="en-US" dirty="0"/>
          </a:p>
        </p:txBody>
      </p:sp>
      <p:sp>
        <p:nvSpPr>
          <p:cNvPr id="4" name="Slide Number Placeholder 3"/>
          <p:cNvSpPr>
            <a:spLocks noGrp="1"/>
          </p:cNvSpPr>
          <p:nvPr>
            <p:ph type="sldNum" sz="quarter" idx="5"/>
          </p:nvPr>
        </p:nvSpPr>
        <p:spPr/>
        <p:txBody>
          <a:bodyPr/>
          <a:lstStyle/>
          <a:p>
            <a:fld id="{B8EEEF6D-CF70-4128-824D-81B865467933}" type="slidenum">
              <a:rPr lang="en-US" smtClean="0"/>
              <a:t>14</a:t>
            </a:fld>
            <a:endParaRPr lang="en-US"/>
          </a:p>
        </p:txBody>
      </p:sp>
    </p:spTree>
    <p:extLst>
      <p:ext uri="{BB962C8B-B14F-4D97-AF65-F5344CB8AC3E}">
        <p14:creationId xmlns:p14="http://schemas.microsoft.com/office/powerpoint/2010/main" val="3623159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EEEF6D-CF70-4128-824D-81B865467933}" type="slidenum">
              <a:rPr lang="en-US" smtClean="0"/>
              <a:t>15</a:t>
            </a:fld>
            <a:endParaRPr lang="en-US"/>
          </a:p>
        </p:txBody>
      </p:sp>
    </p:spTree>
    <p:extLst>
      <p:ext uri="{BB962C8B-B14F-4D97-AF65-F5344CB8AC3E}">
        <p14:creationId xmlns:p14="http://schemas.microsoft.com/office/powerpoint/2010/main" val="2169734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EEEF6D-CF70-4128-824D-81B865467933}" type="slidenum">
              <a:rPr lang="en-US" smtClean="0"/>
              <a:t>16</a:t>
            </a:fld>
            <a:endParaRPr lang="en-US"/>
          </a:p>
        </p:txBody>
      </p:sp>
    </p:spTree>
    <p:extLst>
      <p:ext uri="{BB962C8B-B14F-4D97-AF65-F5344CB8AC3E}">
        <p14:creationId xmlns:p14="http://schemas.microsoft.com/office/powerpoint/2010/main" val="3173331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EEEF6D-CF70-4128-824D-81B865467933}" type="slidenum">
              <a:rPr lang="en-US" smtClean="0"/>
              <a:t>17</a:t>
            </a:fld>
            <a:endParaRPr lang="en-US"/>
          </a:p>
        </p:txBody>
      </p:sp>
    </p:spTree>
    <p:extLst>
      <p:ext uri="{BB962C8B-B14F-4D97-AF65-F5344CB8AC3E}">
        <p14:creationId xmlns:p14="http://schemas.microsoft.com/office/powerpoint/2010/main" val="4110096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C5CA62-221D-67A9-F33F-EA560359811A}"/>
              </a:ext>
            </a:extLst>
          </p:cNvPr>
          <p:cNvSpPr/>
          <p:nvPr userDrawn="1"/>
        </p:nvSpPr>
        <p:spPr>
          <a:xfrm>
            <a:off x="-1" y="0"/>
            <a:ext cx="9753601" cy="7315199"/>
          </a:xfrm>
          <a:prstGeom prst="rect">
            <a:avLst/>
          </a:prstGeom>
          <a:solidFill>
            <a:srgbClr val="102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515690E-84C4-7ACE-C3B5-D46F32427B9E}"/>
              </a:ext>
            </a:extLst>
          </p:cNvPr>
          <p:cNvSpPr/>
          <p:nvPr userDrawn="1"/>
        </p:nvSpPr>
        <p:spPr>
          <a:xfrm>
            <a:off x="0" y="-5183"/>
            <a:ext cx="9753600" cy="1617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3192B097-B725-9785-9E7A-32ADE58DF62C}"/>
              </a:ext>
            </a:extLst>
          </p:cNvPr>
          <p:cNvSpPr>
            <a:spLocks noGrp="1"/>
          </p:cNvSpPr>
          <p:nvPr>
            <p:ph type="title"/>
          </p:nvPr>
        </p:nvSpPr>
        <p:spPr>
          <a:xfrm>
            <a:off x="1359540" y="274638"/>
            <a:ext cx="7034520" cy="1143000"/>
          </a:xfrm>
        </p:spPr>
        <p:txBody>
          <a:bodyPr>
            <a:normAutofit/>
          </a:bodyPr>
          <a:lstStyle>
            <a:lvl1pPr marL="0" algn="ctr" defTabSz="914400" rtl="0" eaLnBrk="1" latinLnBrk="0" hangingPunct="1">
              <a:lnSpc>
                <a:spcPts val="2599"/>
              </a:lnSpc>
              <a:spcBef>
                <a:spcPct val="0"/>
              </a:spcBef>
              <a:buNone/>
              <a:defRPr lang="en-US" sz="2599" b="1" kern="1200" spc="415" dirty="0">
                <a:solidFill>
                  <a:srgbClr val="666666"/>
                </a:solidFill>
                <a:latin typeface="Open Sans 2 Bold"/>
                <a:ea typeface="+mn-ea"/>
                <a:cs typeface="+mn-cs"/>
              </a:defRPr>
            </a:lvl1pPr>
          </a:lstStyle>
          <a:p>
            <a:r>
              <a:rPr lang="en-US" dirty="0"/>
              <a:t>Click to edit Master title style</a:t>
            </a:r>
          </a:p>
        </p:txBody>
      </p:sp>
      <p:sp>
        <p:nvSpPr>
          <p:cNvPr id="2" name="Freeform 7">
            <a:extLst>
              <a:ext uri="{FF2B5EF4-FFF2-40B4-BE49-F238E27FC236}">
                <a16:creationId xmlns:a16="http://schemas.microsoft.com/office/drawing/2014/main" id="{CBE4D6B6-FC13-0B3B-A786-20D54C714323}"/>
              </a:ext>
            </a:extLst>
          </p:cNvPr>
          <p:cNvSpPr/>
          <p:nvPr userDrawn="1"/>
        </p:nvSpPr>
        <p:spPr>
          <a:xfrm>
            <a:off x="8435372" y="262357"/>
            <a:ext cx="1173417" cy="1187814"/>
          </a:xfrm>
          <a:custGeom>
            <a:avLst/>
            <a:gdLst/>
            <a:ahLst/>
            <a:cxnLst/>
            <a:rect l="l" t="t" r="r" b="b"/>
            <a:pathLst>
              <a:path w="1173417" h="1187814">
                <a:moveTo>
                  <a:pt x="0" y="0"/>
                </a:moveTo>
                <a:lnTo>
                  <a:pt x="1173416" y="0"/>
                </a:lnTo>
                <a:lnTo>
                  <a:pt x="1173416" y="1187815"/>
                </a:lnTo>
                <a:lnTo>
                  <a:pt x="0" y="1187815"/>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4" name="TextBox 15">
            <a:extLst>
              <a:ext uri="{FF2B5EF4-FFF2-40B4-BE49-F238E27FC236}">
                <a16:creationId xmlns:a16="http://schemas.microsoft.com/office/drawing/2014/main" id="{C507F54C-59EC-BD85-80A1-88F6D5320443}"/>
              </a:ext>
            </a:extLst>
          </p:cNvPr>
          <p:cNvSpPr txBox="1"/>
          <p:nvPr userDrawn="1"/>
        </p:nvSpPr>
        <p:spPr>
          <a:xfrm>
            <a:off x="1390692" y="1368508"/>
            <a:ext cx="7003368" cy="155492"/>
          </a:xfrm>
          <a:prstGeom prst="rect">
            <a:avLst/>
          </a:prstGeom>
        </p:spPr>
        <p:txBody>
          <a:bodyPr lIns="0" tIns="0" rIns="0" bIns="0" rtlCol="0" anchor="t">
            <a:spAutoFit/>
          </a:bodyPr>
          <a:lstStyle/>
          <a:p>
            <a:pPr marL="0" algn="ctr" defTabSz="914400" rtl="0" eaLnBrk="1" latinLnBrk="0" hangingPunct="1">
              <a:lnSpc>
                <a:spcPts val="1260"/>
              </a:lnSpc>
            </a:pPr>
            <a:r>
              <a:rPr lang="en-US" sz="900" kern="1200" spc="107" dirty="0">
                <a:solidFill>
                  <a:srgbClr val="102638">
                    <a:alpha val="74902"/>
                  </a:srgbClr>
                </a:solidFill>
                <a:latin typeface="Franklin Gothic Book" panose="020B0503020102020204" pitchFamily="34" charset="0"/>
                <a:ea typeface="+mn-ea"/>
                <a:cs typeface="+mn-cs"/>
              </a:rPr>
              <a:t>OFFICE OF THE ASSISTANT SECRETARY OF DEFENSE FOR CRITICAL TECHNOLOGIES</a:t>
            </a:r>
          </a:p>
        </p:txBody>
      </p:sp>
      <p:sp>
        <p:nvSpPr>
          <p:cNvPr id="8" name="Freeform 16">
            <a:extLst>
              <a:ext uri="{FF2B5EF4-FFF2-40B4-BE49-F238E27FC236}">
                <a16:creationId xmlns:a16="http://schemas.microsoft.com/office/drawing/2014/main" id="{58899B89-E6F1-C842-4C81-36649AC24217}"/>
              </a:ext>
            </a:extLst>
          </p:cNvPr>
          <p:cNvSpPr/>
          <p:nvPr userDrawn="1"/>
        </p:nvSpPr>
        <p:spPr>
          <a:xfrm>
            <a:off x="72348" y="262357"/>
            <a:ext cx="1346052" cy="1187814"/>
          </a:xfrm>
          <a:custGeom>
            <a:avLst/>
            <a:gdLst/>
            <a:ahLst/>
            <a:cxnLst/>
            <a:rect l="l" t="t" r="r" b="b"/>
            <a:pathLst>
              <a:path w="1346052" h="1187814">
                <a:moveTo>
                  <a:pt x="0" y="0"/>
                </a:moveTo>
                <a:lnTo>
                  <a:pt x="1346053" y="0"/>
                </a:lnTo>
                <a:lnTo>
                  <a:pt x="1346053" y="1187815"/>
                </a:lnTo>
                <a:lnTo>
                  <a:pt x="0" y="1187815"/>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13" name="Freeform 4">
            <a:extLst>
              <a:ext uri="{FF2B5EF4-FFF2-40B4-BE49-F238E27FC236}">
                <a16:creationId xmlns:a16="http://schemas.microsoft.com/office/drawing/2014/main" id="{ECC05764-68D8-9178-8937-CDA99C57A671}"/>
              </a:ext>
            </a:extLst>
          </p:cNvPr>
          <p:cNvSpPr/>
          <p:nvPr userDrawn="1"/>
        </p:nvSpPr>
        <p:spPr>
          <a:xfrm>
            <a:off x="0" y="7086600"/>
            <a:ext cx="9753601" cy="233782"/>
          </a:xfrm>
          <a:custGeom>
            <a:avLst/>
            <a:gdLst/>
            <a:ahLst/>
            <a:cxnLst/>
            <a:rect l="l" t="t" r="r" b="b"/>
            <a:pathLst>
              <a:path w="9880563" h="550874">
                <a:moveTo>
                  <a:pt x="0" y="0"/>
                </a:moveTo>
                <a:lnTo>
                  <a:pt x="9880563" y="0"/>
                </a:lnTo>
                <a:lnTo>
                  <a:pt x="9880563" y="550874"/>
                </a:lnTo>
                <a:lnTo>
                  <a:pt x="0" y="55087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sp>
      <p:sp>
        <p:nvSpPr>
          <p:cNvPr id="14" name="Slide Number Placeholder 4">
            <a:extLst>
              <a:ext uri="{FF2B5EF4-FFF2-40B4-BE49-F238E27FC236}">
                <a16:creationId xmlns:a16="http://schemas.microsoft.com/office/drawing/2014/main" id="{7A719D55-3CD2-9294-6B48-BD272D086582}"/>
              </a:ext>
            </a:extLst>
          </p:cNvPr>
          <p:cNvSpPr>
            <a:spLocks noGrp="1"/>
          </p:cNvSpPr>
          <p:nvPr>
            <p:ph type="sldNum" sz="quarter" idx="12"/>
          </p:nvPr>
        </p:nvSpPr>
        <p:spPr>
          <a:xfrm>
            <a:off x="7620000" y="7113212"/>
            <a:ext cx="2133600" cy="174466"/>
          </a:xfrm>
        </p:spPr>
        <p:txBody>
          <a:bodyPr/>
          <a:lstStyle>
            <a:lvl1pPr>
              <a:defRPr lang="en-US" sz="1100" b="1" kern="1200" spc="66" smtClean="0">
                <a:solidFill>
                  <a:schemeClr val="tx1"/>
                </a:solidFill>
                <a:latin typeface="Open Sans 1" panose="020B0604020202020204" charset="0"/>
                <a:ea typeface="+mn-ea"/>
                <a:cs typeface="Open Sans 1" panose="020B0604020202020204" charset="0"/>
              </a:defRPr>
            </a:lvl1pPr>
          </a:lstStyle>
          <a:p>
            <a:fld id="{B6F15528-21DE-4FAA-801E-634DDDAF4B2B}" type="slidenum">
              <a:rPr lang="en-US" smtClean="0"/>
              <a:pPr/>
              <a:t>‹#›</a:t>
            </a:fld>
            <a:endParaRPr lang="en-US" dirty="0"/>
          </a:p>
        </p:txBody>
      </p:sp>
      <p:sp>
        <p:nvSpPr>
          <p:cNvPr id="3" name="TextBox 12">
            <a:extLst>
              <a:ext uri="{FF2B5EF4-FFF2-40B4-BE49-F238E27FC236}">
                <a16:creationId xmlns:a16="http://schemas.microsoft.com/office/drawing/2014/main" id="{992B53A4-0202-D802-345B-E09E0A8F8BDA}"/>
              </a:ext>
            </a:extLst>
          </p:cNvPr>
          <p:cNvSpPr txBox="1"/>
          <p:nvPr userDrawn="1"/>
        </p:nvSpPr>
        <p:spPr>
          <a:xfrm>
            <a:off x="72348" y="7122797"/>
            <a:ext cx="4295775" cy="174466"/>
          </a:xfrm>
          <a:prstGeom prst="rect">
            <a:avLst/>
          </a:prstGeom>
        </p:spPr>
        <p:txBody>
          <a:bodyPr lIns="0" tIns="0" rIns="0" bIns="0" rtlCol="0" anchor="t">
            <a:spAutoFit/>
          </a:bodyPr>
          <a:lstStyle/>
          <a:p>
            <a:pPr>
              <a:lnSpc>
                <a:spcPts val="1408"/>
              </a:lnSpc>
            </a:pPr>
            <a:r>
              <a:rPr lang="en-US" sz="1006" spc="150" dirty="0">
                <a:solidFill>
                  <a:srgbClr val="102638"/>
                </a:solidFill>
                <a:latin typeface="Open Sans 2 Bold Italics"/>
              </a:rPr>
              <a:t>DISTRIBUTION A.</a:t>
            </a:r>
          </a:p>
        </p:txBody>
      </p:sp>
      <p:sp>
        <p:nvSpPr>
          <p:cNvPr id="7" name="TextBox 13">
            <a:extLst>
              <a:ext uri="{FF2B5EF4-FFF2-40B4-BE49-F238E27FC236}">
                <a16:creationId xmlns:a16="http://schemas.microsoft.com/office/drawing/2014/main" id="{46788AF8-EEC7-206A-1960-BBC2179F6B25}"/>
              </a:ext>
            </a:extLst>
          </p:cNvPr>
          <p:cNvSpPr txBox="1"/>
          <p:nvPr userDrawn="1"/>
        </p:nvSpPr>
        <p:spPr>
          <a:xfrm>
            <a:off x="2472496" y="7122797"/>
            <a:ext cx="5176962" cy="174466"/>
          </a:xfrm>
          <a:prstGeom prst="rect">
            <a:avLst/>
          </a:prstGeom>
        </p:spPr>
        <p:txBody>
          <a:bodyPr lIns="0" tIns="0" rIns="0" bIns="0" rtlCol="0" anchor="t">
            <a:spAutoFit/>
          </a:bodyPr>
          <a:lstStyle/>
          <a:p>
            <a:pPr algn="ctr">
              <a:lnSpc>
                <a:spcPts val="1408"/>
              </a:lnSpc>
            </a:pPr>
            <a:r>
              <a:rPr lang="en-US" sz="1006" spc="150" dirty="0">
                <a:solidFill>
                  <a:srgbClr val="102638"/>
                </a:solidFill>
                <a:latin typeface="Open Sans 2 Bold"/>
              </a:rPr>
              <a:t>APPROVED FOR PUBLIC RELEASE: DISTRIBUTION UNLIMITED</a:t>
            </a:r>
          </a:p>
        </p:txBody>
      </p:sp>
    </p:spTree>
    <p:extLst>
      <p:ext uri="{BB962C8B-B14F-4D97-AF65-F5344CB8AC3E}">
        <p14:creationId xmlns:p14="http://schemas.microsoft.com/office/powerpoint/2010/main" val="430862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B42F2F-1A6B-3D69-585E-96F2E96A6E32}"/>
              </a:ext>
            </a:extLst>
          </p:cNvPr>
          <p:cNvSpPr/>
          <p:nvPr userDrawn="1"/>
        </p:nvSpPr>
        <p:spPr>
          <a:xfrm>
            <a:off x="-1" y="1452202"/>
            <a:ext cx="9753601" cy="5492562"/>
          </a:xfrm>
          <a:prstGeom prst="rect">
            <a:avLst/>
          </a:prstGeom>
          <a:solidFill>
            <a:srgbClr val="111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p>
        </p:txBody>
      </p:sp>
      <p:sp>
        <p:nvSpPr>
          <p:cNvPr id="3" name="TextBox 15">
            <a:extLst>
              <a:ext uri="{FF2B5EF4-FFF2-40B4-BE49-F238E27FC236}">
                <a16:creationId xmlns:a16="http://schemas.microsoft.com/office/drawing/2014/main" id="{6CDFB143-A7EF-9073-1F3B-AD6AE9AC405D}"/>
              </a:ext>
            </a:extLst>
          </p:cNvPr>
          <p:cNvSpPr txBox="1"/>
          <p:nvPr userDrawn="1"/>
        </p:nvSpPr>
        <p:spPr>
          <a:xfrm>
            <a:off x="1390692" y="1138647"/>
            <a:ext cx="7003369" cy="147413"/>
          </a:xfrm>
          <a:prstGeom prst="rect">
            <a:avLst/>
          </a:prstGeom>
        </p:spPr>
        <p:txBody>
          <a:bodyPr lIns="0" tIns="0" rIns="0" bIns="0" rtlCol="0" anchor="t">
            <a:spAutoFit/>
          </a:bodyPr>
          <a:lstStyle/>
          <a:p>
            <a:pPr algn="ctr">
              <a:lnSpc>
                <a:spcPts val="1260"/>
              </a:lnSpc>
            </a:pPr>
            <a:r>
              <a:rPr lang="en-US" sz="900" spc="107" dirty="0">
                <a:solidFill>
                  <a:schemeClr val="bg1">
                    <a:alpha val="74902"/>
                  </a:schemeClr>
                </a:solidFill>
                <a:latin typeface="Montserrat Light"/>
              </a:rPr>
              <a:t>OFFICE OF THE ASSISTANT SECRETARY OF DEFENSE FOR CRITICAL TECHNOLOGIES</a:t>
            </a:r>
          </a:p>
        </p:txBody>
      </p:sp>
      <p:sp>
        <p:nvSpPr>
          <p:cNvPr id="4" name="TextBox 12">
            <a:extLst>
              <a:ext uri="{FF2B5EF4-FFF2-40B4-BE49-F238E27FC236}">
                <a16:creationId xmlns:a16="http://schemas.microsoft.com/office/drawing/2014/main" id="{02049E1F-55BB-C938-6ACE-792850EF630F}"/>
              </a:ext>
            </a:extLst>
          </p:cNvPr>
          <p:cNvSpPr txBox="1"/>
          <p:nvPr userDrawn="1"/>
        </p:nvSpPr>
        <p:spPr>
          <a:xfrm>
            <a:off x="162561" y="7051969"/>
            <a:ext cx="4582160" cy="179601"/>
          </a:xfrm>
          <a:prstGeom prst="rect">
            <a:avLst/>
          </a:prstGeom>
        </p:spPr>
        <p:txBody>
          <a:bodyPr lIns="0" tIns="0" rIns="0" bIns="0" rtlCol="0" anchor="t">
            <a:spAutoFit/>
          </a:bodyPr>
          <a:lstStyle/>
          <a:p>
            <a:pPr>
              <a:lnSpc>
                <a:spcPts val="1502"/>
              </a:lnSpc>
            </a:pPr>
            <a:r>
              <a:rPr lang="en-US" sz="1067" b="1" i="1" spc="160" dirty="0">
                <a:solidFill>
                  <a:srgbClr val="102638"/>
                </a:solidFill>
                <a:latin typeface="Open Sans 2 Bold Italics"/>
              </a:rPr>
              <a:t>DISTRIBUTION A.</a:t>
            </a:r>
          </a:p>
        </p:txBody>
      </p:sp>
      <p:sp>
        <p:nvSpPr>
          <p:cNvPr id="6" name="TextBox 13">
            <a:extLst>
              <a:ext uri="{FF2B5EF4-FFF2-40B4-BE49-F238E27FC236}">
                <a16:creationId xmlns:a16="http://schemas.microsoft.com/office/drawing/2014/main" id="{DE04F857-3693-A729-BF48-3E65AB0ED114}"/>
              </a:ext>
            </a:extLst>
          </p:cNvPr>
          <p:cNvSpPr txBox="1"/>
          <p:nvPr userDrawn="1"/>
        </p:nvSpPr>
        <p:spPr>
          <a:xfrm>
            <a:off x="2115752" y="7051969"/>
            <a:ext cx="5522093" cy="179601"/>
          </a:xfrm>
          <a:prstGeom prst="rect">
            <a:avLst/>
          </a:prstGeom>
        </p:spPr>
        <p:txBody>
          <a:bodyPr lIns="0" tIns="0" rIns="0" bIns="0" rtlCol="0" anchor="t">
            <a:spAutoFit/>
          </a:bodyPr>
          <a:lstStyle/>
          <a:p>
            <a:pPr algn="ctr">
              <a:lnSpc>
                <a:spcPts val="1502"/>
              </a:lnSpc>
            </a:pPr>
            <a:r>
              <a:rPr lang="en-US" sz="1067" b="1" spc="160" dirty="0">
                <a:solidFill>
                  <a:srgbClr val="111C4E"/>
                </a:solidFill>
                <a:latin typeface="Open Sans 2 Bold"/>
              </a:rPr>
              <a:t>APPROVED FOR PUBLIC RELEASE: DISTRIBUTION UNLIMITED</a:t>
            </a:r>
          </a:p>
        </p:txBody>
      </p:sp>
      <p:sp>
        <p:nvSpPr>
          <p:cNvPr id="7" name="Slide Number Placeholder 4">
            <a:extLst>
              <a:ext uri="{FF2B5EF4-FFF2-40B4-BE49-F238E27FC236}">
                <a16:creationId xmlns:a16="http://schemas.microsoft.com/office/drawing/2014/main" id="{35C6E1A8-6CD9-253C-D10E-A498A71EEC67}"/>
              </a:ext>
            </a:extLst>
          </p:cNvPr>
          <p:cNvSpPr>
            <a:spLocks noGrp="1"/>
          </p:cNvSpPr>
          <p:nvPr>
            <p:ph type="sldNum" sz="quarter" idx="4"/>
          </p:nvPr>
        </p:nvSpPr>
        <p:spPr>
          <a:xfrm>
            <a:off x="7315200" y="7046396"/>
            <a:ext cx="2275840" cy="186097"/>
          </a:xfrm>
          <a:prstGeom prst="rect">
            <a:avLst/>
          </a:prstGeom>
        </p:spPr>
        <p:txBody>
          <a:bodyPr/>
          <a:lstStyle>
            <a:lvl1pPr algn="r">
              <a:defRPr sz="1067" b="1">
                <a:solidFill>
                  <a:schemeClr val="tx1"/>
                </a:solidFill>
                <a:latin typeface="Open Sans 2 Bold" panose="020B0604020202020204" charset="0"/>
                <a:ea typeface="Open Sans 2 Bold" panose="020B0604020202020204" charset="0"/>
                <a:cs typeface="Open Sans 2 Bold" panose="020B060402020202020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1386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C5CA62-221D-67A9-F33F-EA560359811A}"/>
              </a:ext>
            </a:extLst>
          </p:cNvPr>
          <p:cNvSpPr/>
          <p:nvPr userDrawn="1"/>
        </p:nvSpPr>
        <p:spPr>
          <a:xfrm>
            <a:off x="9236" y="13854"/>
            <a:ext cx="9744364" cy="7301345"/>
          </a:xfrm>
          <a:prstGeom prst="rect">
            <a:avLst/>
          </a:prstGeom>
          <a:solidFill>
            <a:srgbClr val="102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4">
            <a:extLst>
              <a:ext uri="{FF2B5EF4-FFF2-40B4-BE49-F238E27FC236}">
                <a16:creationId xmlns:a16="http://schemas.microsoft.com/office/drawing/2014/main" id="{A9C60370-B6F5-26F2-C81D-3BDD3BA40D92}"/>
              </a:ext>
            </a:extLst>
          </p:cNvPr>
          <p:cNvSpPr/>
          <p:nvPr userDrawn="1"/>
        </p:nvSpPr>
        <p:spPr>
          <a:xfrm>
            <a:off x="0" y="7086600"/>
            <a:ext cx="9753601" cy="233782"/>
          </a:xfrm>
          <a:custGeom>
            <a:avLst/>
            <a:gdLst/>
            <a:ahLst/>
            <a:cxnLst/>
            <a:rect l="l" t="t" r="r" b="b"/>
            <a:pathLst>
              <a:path w="9880563" h="550874">
                <a:moveTo>
                  <a:pt x="0" y="0"/>
                </a:moveTo>
                <a:lnTo>
                  <a:pt x="9880563" y="0"/>
                </a:lnTo>
                <a:lnTo>
                  <a:pt x="9880563" y="550874"/>
                </a:lnTo>
                <a:lnTo>
                  <a:pt x="0" y="550874"/>
                </a:lnTo>
                <a:lnTo>
                  <a:pt x="0" y="0"/>
                </a:lnTo>
                <a:close/>
              </a:path>
            </a:pathLst>
          </a:custGeom>
          <a:blipFill>
            <a:blip r:embed="rId2">
              <a:extLst>
                <a:ext uri="{96DAC541-7B7A-43D3-8B79-37D633B846F1}">
                  <asvg:svgBlip xmlns:asvg="http://schemas.microsoft.com/office/drawing/2016/SVG/main" r:embed="rId3"/>
                </a:ext>
              </a:extLst>
            </a:blip>
            <a:stretch>
              <a:fillRect t="-846807" b="-846807"/>
            </a:stretch>
          </a:blipFill>
        </p:spPr>
      </p:sp>
      <p:sp>
        <p:nvSpPr>
          <p:cNvPr id="11" name="Slide Number Placeholder 4">
            <a:extLst>
              <a:ext uri="{FF2B5EF4-FFF2-40B4-BE49-F238E27FC236}">
                <a16:creationId xmlns:a16="http://schemas.microsoft.com/office/drawing/2014/main" id="{E2139E9B-EB7E-DBC8-6726-231088458121}"/>
              </a:ext>
            </a:extLst>
          </p:cNvPr>
          <p:cNvSpPr>
            <a:spLocks noGrp="1"/>
          </p:cNvSpPr>
          <p:nvPr>
            <p:ph type="sldNum" sz="quarter" idx="12"/>
          </p:nvPr>
        </p:nvSpPr>
        <p:spPr>
          <a:xfrm>
            <a:off x="7620000" y="7122797"/>
            <a:ext cx="2133600" cy="174466"/>
          </a:xfrm>
        </p:spPr>
        <p:txBody>
          <a:bodyPr/>
          <a:lstStyle>
            <a:lvl1pPr>
              <a:defRPr>
                <a:solidFill>
                  <a:schemeClr val="tx1"/>
                </a:solidFill>
              </a:defRPr>
            </a:lvl1pPr>
          </a:lstStyle>
          <a:p>
            <a:fld id="{B6F15528-21DE-4FAA-801E-634DDDAF4B2B}" type="slidenum">
              <a:rPr lang="en-US" smtClean="0"/>
              <a:pPr/>
              <a:t>‹#›</a:t>
            </a:fld>
            <a:endParaRPr lang="en-US" dirty="0"/>
          </a:p>
        </p:txBody>
      </p:sp>
      <p:sp>
        <p:nvSpPr>
          <p:cNvPr id="6" name="Rectangle 5">
            <a:extLst>
              <a:ext uri="{FF2B5EF4-FFF2-40B4-BE49-F238E27FC236}">
                <a16:creationId xmlns:a16="http://schemas.microsoft.com/office/drawing/2014/main" id="{8515690E-84C4-7ACE-C3B5-D46F32427B9E}"/>
              </a:ext>
            </a:extLst>
          </p:cNvPr>
          <p:cNvSpPr/>
          <p:nvPr userDrawn="1"/>
        </p:nvSpPr>
        <p:spPr>
          <a:xfrm>
            <a:off x="0" y="17937"/>
            <a:ext cx="9753600" cy="1594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12">
            <a:extLst>
              <a:ext uri="{FF2B5EF4-FFF2-40B4-BE49-F238E27FC236}">
                <a16:creationId xmlns:a16="http://schemas.microsoft.com/office/drawing/2014/main" id="{14EF9CF7-1BB2-3E9C-378F-2A896801672D}"/>
              </a:ext>
            </a:extLst>
          </p:cNvPr>
          <p:cNvSpPr txBox="1"/>
          <p:nvPr userDrawn="1"/>
        </p:nvSpPr>
        <p:spPr>
          <a:xfrm>
            <a:off x="72348" y="7122797"/>
            <a:ext cx="4295775" cy="174466"/>
          </a:xfrm>
          <a:prstGeom prst="rect">
            <a:avLst/>
          </a:prstGeom>
        </p:spPr>
        <p:txBody>
          <a:bodyPr lIns="0" tIns="0" rIns="0" bIns="0" rtlCol="0" anchor="t">
            <a:spAutoFit/>
          </a:bodyPr>
          <a:lstStyle/>
          <a:p>
            <a:pPr>
              <a:lnSpc>
                <a:spcPts val="1408"/>
              </a:lnSpc>
            </a:pPr>
            <a:r>
              <a:rPr lang="en-US" sz="1006" spc="150" dirty="0">
                <a:solidFill>
                  <a:srgbClr val="102638"/>
                </a:solidFill>
                <a:latin typeface="Open Sans 2 Bold Italics"/>
              </a:rPr>
              <a:t>DISTRIBUTION A.</a:t>
            </a:r>
          </a:p>
        </p:txBody>
      </p:sp>
      <p:sp>
        <p:nvSpPr>
          <p:cNvPr id="10" name="TextBox 13">
            <a:extLst>
              <a:ext uri="{FF2B5EF4-FFF2-40B4-BE49-F238E27FC236}">
                <a16:creationId xmlns:a16="http://schemas.microsoft.com/office/drawing/2014/main" id="{FFAE29BC-5BAC-752D-9DD2-A5E230823272}"/>
              </a:ext>
            </a:extLst>
          </p:cNvPr>
          <p:cNvSpPr txBox="1"/>
          <p:nvPr userDrawn="1"/>
        </p:nvSpPr>
        <p:spPr>
          <a:xfrm>
            <a:off x="2472496" y="7122797"/>
            <a:ext cx="5176962" cy="174466"/>
          </a:xfrm>
          <a:prstGeom prst="rect">
            <a:avLst/>
          </a:prstGeom>
        </p:spPr>
        <p:txBody>
          <a:bodyPr lIns="0" tIns="0" rIns="0" bIns="0" rtlCol="0" anchor="t">
            <a:spAutoFit/>
          </a:bodyPr>
          <a:lstStyle/>
          <a:p>
            <a:pPr algn="ctr">
              <a:lnSpc>
                <a:spcPts val="1408"/>
              </a:lnSpc>
            </a:pPr>
            <a:r>
              <a:rPr lang="en-US" sz="1006" spc="150" dirty="0">
                <a:solidFill>
                  <a:srgbClr val="102638"/>
                </a:solidFill>
                <a:latin typeface="Open Sans 2 Bold"/>
              </a:rPr>
              <a:t>APPROVED FOR PUBLIC RELEASE: DISTRIBUTION UNLIMITED</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5/29/2024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5.jpeg"/></Relationships>
</file>

<file path=ppt/slides/_rels/slide11.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08.png"/><Relationship Id="rId4" Type="http://schemas.openxmlformats.org/officeDocument/2006/relationships/image" Target="../media/image107.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12.png"/><Relationship Id="rId4" Type="http://schemas.openxmlformats.org/officeDocument/2006/relationships/image" Target="../media/image1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15.jpeg"/><Relationship Id="rId4" Type="http://schemas.openxmlformats.org/officeDocument/2006/relationships/image" Target="../media/image1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hyperlink" Target="https://www.linkedin.com/company/ousdre/" TargetMode="External"/><Relationship Id="rId3" Type="http://schemas.openxmlformats.org/officeDocument/2006/relationships/image" Target="../media/image1.png"/><Relationship Id="rId7" Type="http://schemas.openxmlformats.org/officeDocument/2006/relationships/hyperlink" Target="https://www.cto.mil" TargetMode="External"/><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2.sv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openxmlformats.org/officeDocument/2006/relationships/image" Target="../media/image36.png"/><Relationship Id="rId3" Type="http://schemas.openxmlformats.org/officeDocument/2006/relationships/image" Target="../media/image13.pn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19" Type="http://schemas.openxmlformats.org/officeDocument/2006/relationships/image" Target="../media/image37.sv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13" Type="http://schemas.openxmlformats.org/officeDocument/2006/relationships/image" Target="../media/image48.sv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39.jpeg"/><Relationship Id="rId21" Type="http://schemas.openxmlformats.org/officeDocument/2006/relationships/image" Target="../media/image56.svg"/><Relationship Id="rId34" Type="http://schemas.openxmlformats.org/officeDocument/2006/relationships/image" Target="../media/image68.png"/><Relationship Id="rId7" Type="http://schemas.openxmlformats.org/officeDocument/2006/relationships/image" Target="../media/image13.png"/><Relationship Id="rId12" Type="http://schemas.openxmlformats.org/officeDocument/2006/relationships/image" Target="../media/image47.png"/><Relationship Id="rId17" Type="http://schemas.openxmlformats.org/officeDocument/2006/relationships/image" Target="../media/image52.svg"/><Relationship Id="rId25" Type="http://schemas.openxmlformats.org/officeDocument/2006/relationships/image" Target="../media/image60.svg"/><Relationship Id="rId33" Type="http://schemas.openxmlformats.org/officeDocument/2006/relationships/image" Target="../media/image67.png"/><Relationship Id="rId2" Type="http://schemas.openxmlformats.org/officeDocument/2006/relationships/image" Target="../media/image38.png"/><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42.png"/><Relationship Id="rId11" Type="http://schemas.openxmlformats.org/officeDocument/2006/relationships/image" Target="../media/image46.svg"/><Relationship Id="rId24" Type="http://schemas.openxmlformats.org/officeDocument/2006/relationships/image" Target="../media/image59.png"/><Relationship Id="rId32" Type="http://schemas.openxmlformats.org/officeDocument/2006/relationships/image" Target="../media/image14.png"/><Relationship Id="rId5" Type="http://schemas.openxmlformats.org/officeDocument/2006/relationships/image" Target="../media/image41.png"/><Relationship Id="rId15" Type="http://schemas.openxmlformats.org/officeDocument/2006/relationships/image" Target="../media/image50.svg"/><Relationship Id="rId23" Type="http://schemas.openxmlformats.org/officeDocument/2006/relationships/image" Target="../media/image58.svg"/><Relationship Id="rId28" Type="http://schemas.openxmlformats.org/officeDocument/2006/relationships/image" Target="../media/image63.jpeg"/><Relationship Id="rId36" Type="http://schemas.openxmlformats.org/officeDocument/2006/relationships/image" Target="../media/image70.jpg"/><Relationship Id="rId10" Type="http://schemas.openxmlformats.org/officeDocument/2006/relationships/image" Target="../media/image45.png"/><Relationship Id="rId19" Type="http://schemas.openxmlformats.org/officeDocument/2006/relationships/image" Target="../media/image54.svg"/><Relationship Id="rId31" Type="http://schemas.openxmlformats.org/officeDocument/2006/relationships/image" Target="../media/image66.png"/><Relationship Id="rId4" Type="http://schemas.openxmlformats.org/officeDocument/2006/relationships/image" Target="../media/image40.png"/><Relationship Id="rId9" Type="http://schemas.openxmlformats.org/officeDocument/2006/relationships/image" Target="../media/image44.sv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69.png"/><Relationship Id="rId8"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jpeg"/><Relationship Id="rId3" Type="http://schemas.openxmlformats.org/officeDocument/2006/relationships/image" Target="../media/image72.jpeg"/><Relationship Id="rId7" Type="http://schemas.openxmlformats.org/officeDocument/2006/relationships/image" Target="../media/image76.emf"/><Relationship Id="rId12" Type="http://schemas.openxmlformats.org/officeDocument/2006/relationships/image" Target="../media/image81.emf"/><Relationship Id="rId2" Type="http://schemas.openxmlformats.org/officeDocument/2006/relationships/image" Target="../media/image71.jpeg"/><Relationship Id="rId1" Type="http://schemas.openxmlformats.org/officeDocument/2006/relationships/slideLayout" Target="../slideLayouts/slideLayout1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emf"/><Relationship Id="rId15" Type="http://schemas.openxmlformats.org/officeDocument/2006/relationships/image" Target="../media/image1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jpeg"/></Relationships>
</file>

<file path=ppt/slides/_rels/slide9.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svg"/><Relationship Id="rId18" Type="http://schemas.openxmlformats.org/officeDocument/2006/relationships/image" Target="../media/image98.png"/><Relationship Id="rId3" Type="http://schemas.openxmlformats.org/officeDocument/2006/relationships/image" Target="../media/image14.png"/><Relationship Id="rId21" Type="http://schemas.openxmlformats.org/officeDocument/2006/relationships/image" Target="../media/image101.svg"/><Relationship Id="rId7" Type="http://schemas.openxmlformats.org/officeDocument/2006/relationships/image" Target="../media/image87.svg"/><Relationship Id="rId12" Type="http://schemas.openxmlformats.org/officeDocument/2006/relationships/image" Target="../media/image92.png"/><Relationship Id="rId17" Type="http://schemas.openxmlformats.org/officeDocument/2006/relationships/image" Target="../media/image97.svg"/><Relationship Id="rId2" Type="http://schemas.openxmlformats.org/officeDocument/2006/relationships/image" Target="../media/image13.png"/><Relationship Id="rId16" Type="http://schemas.openxmlformats.org/officeDocument/2006/relationships/image" Target="../media/image96.png"/><Relationship Id="rId20" Type="http://schemas.openxmlformats.org/officeDocument/2006/relationships/image" Target="../media/image100.png"/><Relationship Id="rId1" Type="http://schemas.openxmlformats.org/officeDocument/2006/relationships/slideLayout" Target="../slideLayouts/slideLayout12.xml"/><Relationship Id="rId6" Type="http://schemas.openxmlformats.org/officeDocument/2006/relationships/image" Target="../media/image86.png"/><Relationship Id="rId11" Type="http://schemas.openxmlformats.org/officeDocument/2006/relationships/image" Target="../media/image91.svg"/><Relationship Id="rId5" Type="http://schemas.openxmlformats.org/officeDocument/2006/relationships/image" Target="../media/image85.svg"/><Relationship Id="rId15" Type="http://schemas.openxmlformats.org/officeDocument/2006/relationships/image" Target="../media/image95.svg"/><Relationship Id="rId23" Type="http://schemas.openxmlformats.org/officeDocument/2006/relationships/image" Target="../media/image103.svg"/><Relationship Id="rId10" Type="http://schemas.openxmlformats.org/officeDocument/2006/relationships/image" Target="../media/image90.png"/><Relationship Id="rId19" Type="http://schemas.openxmlformats.org/officeDocument/2006/relationships/image" Target="../media/image99.svg"/><Relationship Id="rId4" Type="http://schemas.openxmlformats.org/officeDocument/2006/relationships/image" Target="../media/image84.png"/><Relationship Id="rId9" Type="http://schemas.openxmlformats.org/officeDocument/2006/relationships/image" Target="../media/image89.svg"/><Relationship Id="rId14" Type="http://schemas.openxmlformats.org/officeDocument/2006/relationships/image" Target="../media/image94.png"/><Relationship Id="rId22"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753600" cy="7315200"/>
            <a:chOff x="0" y="0"/>
            <a:chExt cx="9144000" cy="6858000"/>
          </a:xfrm>
        </p:grpSpPr>
        <p:pic>
          <p:nvPicPr>
            <p:cNvPr id="3" name="object 3"/>
            <p:cNvPicPr/>
            <p:nvPr/>
          </p:nvPicPr>
          <p:blipFill>
            <a:blip r:embed="rId3" cstate="print"/>
            <a:stretch>
              <a:fillRect/>
            </a:stretch>
          </p:blipFill>
          <p:spPr>
            <a:xfrm>
              <a:off x="0" y="0"/>
              <a:ext cx="9144000" cy="6858000"/>
            </a:xfrm>
            <a:prstGeom prst="rect">
              <a:avLst/>
            </a:prstGeom>
          </p:spPr>
        </p:pic>
        <p:pic>
          <p:nvPicPr>
            <p:cNvPr id="4" name="object 4"/>
            <p:cNvPicPr/>
            <p:nvPr/>
          </p:nvPicPr>
          <p:blipFill>
            <a:blip r:embed="rId4" cstate="print"/>
            <a:stretch>
              <a:fillRect/>
            </a:stretch>
          </p:blipFill>
          <p:spPr>
            <a:xfrm>
              <a:off x="6851903" y="3047"/>
              <a:ext cx="2292095" cy="2292095"/>
            </a:xfrm>
            <a:prstGeom prst="rect">
              <a:avLst/>
            </a:prstGeom>
          </p:spPr>
        </p:pic>
        <p:pic>
          <p:nvPicPr>
            <p:cNvPr id="5" name="object 5"/>
            <p:cNvPicPr/>
            <p:nvPr/>
          </p:nvPicPr>
          <p:blipFill>
            <a:blip r:embed="rId5" cstate="print"/>
            <a:stretch>
              <a:fillRect/>
            </a:stretch>
          </p:blipFill>
          <p:spPr>
            <a:xfrm>
              <a:off x="220979" y="313943"/>
              <a:ext cx="121919" cy="1025651"/>
            </a:xfrm>
            <a:prstGeom prst="rect">
              <a:avLst/>
            </a:prstGeom>
          </p:spPr>
        </p:pic>
        <p:sp>
          <p:nvSpPr>
            <p:cNvPr id="6" name="object 6"/>
            <p:cNvSpPr/>
            <p:nvPr/>
          </p:nvSpPr>
          <p:spPr>
            <a:xfrm>
              <a:off x="304800" y="4794503"/>
              <a:ext cx="5248275" cy="0"/>
            </a:xfrm>
            <a:custGeom>
              <a:avLst/>
              <a:gdLst/>
              <a:ahLst/>
              <a:cxnLst/>
              <a:rect l="l" t="t" r="r" b="b"/>
              <a:pathLst>
                <a:path w="5248275">
                  <a:moveTo>
                    <a:pt x="0" y="0"/>
                  </a:moveTo>
                  <a:lnTo>
                    <a:pt x="5247779" y="0"/>
                  </a:lnTo>
                </a:path>
              </a:pathLst>
            </a:custGeom>
            <a:ln w="6350">
              <a:solidFill>
                <a:srgbClr val="255CAA"/>
              </a:solidFill>
            </a:ln>
          </p:spPr>
          <p:txBody>
            <a:bodyPr wrap="square" lIns="0" tIns="0" rIns="0" bIns="0" rtlCol="0"/>
            <a:lstStyle/>
            <a:p>
              <a:endParaRPr sz="1920" dirty="0"/>
            </a:p>
          </p:txBody>
        </p:sp>
        <p:sp>
          <p:nvSpPr>
            <p:cNvPr id="7" name="object 7"/>
            <p:cNvSpPr/>
            <p:nvPr/>
          </p:nvSpPr>
          <p:spPr>
            <a:xfrm>
              <a:off x="5551932" y="4794503"/>
              <a:ext cx="1459865" cy="0"/>
            </a:xfrm>
            <a:custGeom>
              <a:avLst/>
              <a:gdLst/>
              <a:ahLst/>
              <a:cxnLst/>
              <a:rect l="l" t="t" r="r" b="b"/>
              <a:pathLst>
                <a:path w="1459865">
                  <a:moveTo>
                    <a:pt x="0" y="0"/>
                  </a:moveTo>
                  <a:lnTo>
                    <a:pt x="1459534" y="0"/>
                  </a:lnTo>
                </a:path>
              </a:pathLst>
            </a:custGeom>
            <a:ln w="6350">
              <a:solidFill>
                <a:srgbClr val="E11E25"/>
              </a:solidFill>
            </a:ln>
          </p:spPr>
          <p:txBody>
            <a:bodyPr wrap="square" lIns="0" tIns="0" rIns="0" bIns="0" rtlCol="0"/>
            <a:lstStyle/>
            <a:p>
              <a:endParaRPr sz="1920" dirty="0"/>
            </a:p>
          </p:txBody>
        </p:sp>
      </p:grpSp>
      <p:sp>
        <p:nvSpPr>
          <p:cNvPr id="8" name="object 8"/>
          <p:cNvSpPr txBox="1">
            <a:spLocks noGrp="1"/>
          </p:cNvSpPr>
          <p:nvPr>
            <p:ph type="title"/>
          </p:nvPr>
        </p:nvSpPr>
        <p:spPr>
          <a:xfrm>
            <a:off x="327505" y="1905000"/>
            <a:ext cx="6587067" cy="1195541"/>
          </a:xfrm>
          <a:prstGeom prst="rect">
            <a:avLst/>
          </a:prstGeom>
        </p:spPr>
        <p:txBody>
          <a:bodyPr vert="horz" wrap="square" lIns="0" tIns="13547" rIns="0" bIns="0" rtlCol="0" anchor="ctr">
            <a:spAutoFit/>
          </a:bodyPr>
          <a:lstStyle/>
          <a:p>
            <a:pPr marL="13547">
              <a:spcBef>
                <a:spcPts val="107"/>
              </a:spcBef>
            </a:pPr>
            <a:r>
              <a:rPr sz="3840" dirty="0">
                <a:solidFill>
                  <a:schemeClr val="bg1"/>
                </a:solidFill>
              </a:rPr>
              <a:t>DoD</a:t>
            </a:r>
            <a:r>
              <a:rPr sz="3840" spc="21" dirty="0">
                <a:solidFill>
                  <a:schemeClr val="bg1"/>
                </a:solidFill>
              </a:rPr>
              <a:t> </a:t>
            </a:r>
            <a:r>
              <a:rPr lang="en-US" sz="3840" spc="21" dirty="0">
                <a:solidFill>
                  <a:schemeClr val="bg1"/>
                </a:solidFill>
              </a:rPr>
              <a:t>Renewable</a:t>
            </a:r>
            <a:r>
              <a:rPr lang="en-US" sz="3840" dirty="0">
                <a:solidFill>
                  <a:schemeClr val="bg1"/>
                </a:solidFill>
              </a:rPr>
              <a:t> Energy Generation and Storage (REG&amp;S)</a:t>
            </a:r>
            <a:endParaRPr sz="3840" dirty="0">
              <a:solidFill>
                <a:schemeClr val="bg1"/>
              </a:solidFill>
            </a:endParaRPr>
          </a:p>
        </p:txBody>
      </p:sp>
      <p:sp>
        <p:nvSpPr>
          <p:cNvPr id="9" name="object 9"/>
          <p:cNvSpPr txBox="1"/>
          <p:nvPr/>
        </p:nvSpPr>
        <p:spPr>
          <a:xfrm>
            <a:off x="327504" y="3602311"/>
            <a:ext cx="4038261" cy="961972"/>
          </a:xfrm>
          <a:prstGeom prst="rect">
            <a:avLst/>
          </a:prstGeom>
        </p:spPr>
        <p:txBody>
          <a:bodyPr vert="horz" wrap="square" lIns="0" tIns="12869" rIns="0" bIns="0" rtlCol="0">
            <a:spAutoFit/>
          </a:bodyPr>
          <a:lstStyle/>
          <a:p>
            <a:pPr marL="13547">
              <a:lnSpc>
                <a:spcPts val="1947"/>
              </a:lnSpc>
              <a:spcBef>
                <a:spcPts val="101"/>
              </a:spcBef>
            </a:pPr>
            <a:r>
              <a:rPr lang="en-US" sz="1707" dirty="0">
                <a:solidFill>
                  <a:srgbClr val="FFFFFF"/>
                </a:solidFill>
                <a:latin typeface="Arial Narrow"/>
                <a:cs typeface="Arial Narrow"/>
              </a:rPr>
              <a:t>Dr. Robert A. Mantz</a:t>
            </a:r>
            <a:endParaRPr sz="1707" dirty="0">
              <a:latin typeface="Arial Narrow"/>
              <a:cs typeface="Arial Narrow"/>
            </a:endParaRPr>
          </a:p>
          <a:p>
            <a:pPr marL="13547">
              <a:lnSpc>
                <a:spcPts val="1845"/>
              </a:lnSpc>
            </a:pPr>
            <a:r>
              <a:rPr sz="1707" dirty="0">
                <a:solidFill>
                  <a:srgbClr val="FFFFFF"/>
                </a:solidFill>
                <a:latin typeface="Arial Narrow"/>
                <a:cs typeface="Arial Narrow"/>
              </a:rPr>
              <a:t>Principal</a:t>
            </a:r>
            <a:r>
              <a:rPr sz="1707" spc="-75" dirty="0">
                <a:solidFill>
                  <a:srgbClr val="FFFFFF"/>
                </a:solidFill>
                <a:latin typeface="Arial Narrow"/>
                <a:cs typeface="Arial Narrow"/>
              </a:rPr>
              <a:t> </a:t>
            </a:r>
            <a:r>
              <a:rPr sz="1707" dirty="0">
                <a:solidFill>
                  <a:srgbClr val="FFFFFF"/>
                </a:solidFill>
                <a:latin typeface="Arial Narrow"/>
                <a:cs typeface="Arial Narrow"/>
              </a:rPr>
              <a:t>Director</a:t>
            </a:r>
            <a:r>
              <a:rPr sz="1707" spc="-59" dirty="0">
                <a:solidFill>
                  <a:srgbClr val="FFFFFF"/>
                </a:solidFill>
                <a:latin typeface="Arial Narrow"/>
                <a:cs typeface="Arial Narrow"/>
              </a:rPr>
              <a:t> </a:t>
            </a:r>
            <a:r>
              <a:rPr sz="1707" dirty="0">
                <a:solidFill>
                  <a:srgbClr val="FFFFFF"/>
                </a:solidFill>
                <a:latin typeface="Arial Narrow"/>
                <a:cs typeface="Arial Narrow"/>
              </a:rPr>
              <a:t>for</a:t>
            </a:r>
            <a:r>
              <a:rPr sz="1707" spc="-53" dirty="0">
                <a:solidFill>
                  <a:srgbClr val="FFFFFF"/>
                </a:solidFill>
                <a:latin typeface="Arial Narrow"/>
                <a:cs typeface="Arial Narrow"/>
              </a:rPr>
              <a:t> </a:t>
            </a:r>
            <a:r>
              <a:rPr lang="en-US" sz="1707" spc="-11" dirty="0">
                <a:solidFill>
                  <a:srgbClr val="FFFFFF"/>
                </a:solidFill>
                <a:latin typeface="Arial Narrow"/>
                <a:cs typeface="Arial Narrow"/>
              </a:rPr>
              <a:t>REG&amp;S</a:t>
            </a:r>
            <a:endParaRPr sz="1707" dirty="0">
              <a:latin typeface="Arial Narrow"/>
              <a:cs typeface="Arial Narrow"/>
            </a:endParaRPr>
          </a:p>
          <a:p>
            <a:pPr marL="13547" marR="5419">
              <a:lnSpc>
                <a:spcPts val="1845"/>
              </a:lnSpc>
              <a:spcBef>
                <a:spcPts val="128"/>
              </a:spcBef>
            </a:pPr>
            <a:r>
              <a:rPr sz="1707" dirty="0">
                <a:solidFill>
                  <a:srgbClr val="FFFFFF"/>
                </a:solidFill>
                <a:latin typeface="Arial Narrow"/>
                <a:cs typeface="Arial Narrow"/>
              </a:rPr>
              <a:t>Office</a:t>
            </a:r>
            <a:r>
              <a:rPr sz="1707" spc="-37" dirty="0">
                <a:solidFill>
                  <a:srgbClr val="FFFFFF"/>
                </a:solidFill>
                <a:latin typeface="Arial Narrow"/>
                <a:cs typeface="Arial Narrow"/>
              </a:rPr>
              <a:t> </a:t>
            </a:r>
            <a:r>
              <a:rPr sz="1707" dirty="0">
                <a:solidFill>
                  <a:srgbClr val="FFFFFF"/>
                </a:solidFill>
                <a:latin typeface="Arial Narrow"/>
                <a:cs typeface="Arial Narrow"/>
              </a:rPr>
              <a:t>of</a:t>
            </a:r>
            <a:r>
              <a:rPr sz="1707" spc="-48" dirty="0">
                <a:solidFill>
                  <a:srgbClr val="FFFFFF"/>
                </a:solidFill>
                <a:latin typeface="Arial Narrow"/>
                <a:cs typeface="Arial Narrow"/>
              </a:rPr>
              <a:t> </a:t>
            </a:r>
            <a:r>
              <a:rPr sz="1707" dirty="0">
                <a:solidFill>
                  <a:srgbClr val="FFFFFF"/>
                </a:solidFill>
                <a:latin typeface="Arial Narrow"/>
                <a:cs typeface="Arial Narrow"/>
              </a:rPr>
              <a:t>the</a:t>
            </a:r>
            <a:r>
              <a:rPr sz="1707" spc="-59" dirty="0">
                <a:solidFill>
                  <a:srgbClr val="FFFFFF"/>
                </a:solidFill>
                <a:latin typeface="Arial Narrow"/>
                <a:cs typeface="Arial Narrow"/>
              </a:rPr>
              <a:t> </a:t>
            </a:r>
            <a:r>
              <a:rPr sz="1707" dirty="0">
                <a:solidFill>
                  <a:srgbClr val="FFFFFF"/>
                </a:solidFill>
                <a:latin typeface="Arial Narrow"/>
                <a:cs typeface="Arial Narrow"/>
              </a:rPr>
              <a:t>Under</a:t>
            </a:r>
            <a:r>
              <a:rPr sz="1707" spc="-64" dirty="0">
                <a:solidFill>
                  <a:srgbClr val="FFFFFF"/>
                </a:solidFill>
                <a:latin typeface="Arial Narrow"/>
                <a:cs typeface="Arial Narrow"/>
              </a:rPr>
              <a:t> </a:t>
            </a:r>
            <a:r>
              <a:rPr sz="1707" dirty="0">
                <a:solidFill>
                  <a:srgbClr val="FFFFFF"/>
                </a:solidFill>
                <a:latin typeface="Arial Narrow"/>
                <a:cs typeface="Arial Narrow"/>
              </a:rPr>
              <a:t>Secretary</a:t>
            </a:r>
            <a:r>
              <a:rPr sz="1707" spc="-43" dirty="0">
                <a:solidFill>
                  <a:srgbClr val="FFFFFF"/>
                </a:solidFill>
                <a:latin typeface="Arial Narrow"/>
                <a:cs typeface="Arial Narrow"/>
              </a:rPr>
              <a:t> </a:t>
            </a:r>
            <a:r>
              <a:rPr sz="1707" dirty="0">
                <a:solidFill>
                  <a:srgbClr val="FFFFFF"/>
                </a:solidFill>
                <a:latin typeface="Arial Narrow"/>
                <a:cs typeface="Arial Narrow"/>
              </a:rPr>
              <a:t>of</a:t>
            </a:r>
            <a:r>
              <a:rPr sz="1707" spc="-53" dirty="0">
                <a:solidFill>
                  <a:srgbClr val="FFFFFF"/>
                </a:solidFill>
                <a:latin typeface="Arial Narrow"/>
                <a:cs typeface="Arial Narrow"/>
              </a:rPr>
              <a:t> </a:t>
            </a:r>
            <a:r>
              <a:rPr sz="1707" dirty="0">
                <a:solidFill>
                  <a:srgbClr val="FFFFFF"/>
                </a:solidFill>
                <a:latin typeface="Arial Narrow"/>
                <a:cs typeface="Arial Narrow"/>
              </a:rPr>
              <a:t>Defense</a:t>
            </a:r>
            <a:r>
              <a:rPr sz="1707" spc="-69" dirty="0">
                <a:solidFill>
                  <a:srgbClr val="FFFFFF"/>
                </a:solidFill>
                <a:latin typeface="Arial Narrow"/>
                <a:cs typeface="Arial Narrow"/>
              </a:rPr>
              <a:t> </a:t>
            </a:r>
            <a:r>
              <a:rPr sz="1707" spc="-11" dirty="0">
                <a:solidFill>
                  <a:srgbClr val="FFFFFF"/>
                </a:solidFill>
                <a:latin typeface="Arial Narrow"/>
                <a:cs typeface="Arial Narrow"/>
              </a:rPr>
              <a:t>Research </a:t>
            </a:r>
            <a:r>
              <a:rPr sz="1707" dirty="0">
                <a:solidFill>
                  <a:srgbClr val="FFFFFF"/>
                </a:solidFill>
                <a:latin typeface="Arial Narrow"/>
                <a:cs typeface="Arial Narrow"/>
              </a:rPr>
              <a:t>and</a:t>
            </a:r>
            <a:r>
              <a:rPr sz="1707" spc="-16" dirty="0">
                <a:solidFill>
                  <a:srgbClr val="FFFFFF"/>
                </a:solidFill>
                <a:latin typeface="Arial Narrow"/>
                <a:cs typeface="Arial Narrow"/>
              </a:rPr>
              <a:t> </a:t>
            </a:r>
            <a:r>
              <a:rPr sz="1707" spc="-11" dirty="0">
                <a:solidFill>
                  <a:srgbClr val="FFFFFF"/>
                </a:solidFill>
                <a:latin typeface="Arial Narrow"/>
                <a:cs typeface="Arial Narrow"/>
              </a:rPr>
              <a:t>Engineering/Critical</a:t>
            </a:r>
            <a:r>
              <a:rPr sz="1707" spc="-53" dirty="0">
                <a:solidFill>
                  <a:srgbClr val="FFFFFF"/>
                </a:solidFill>
                <a:latin typeface="Arial Narrow"/>
                <a:cs typeface="Arial Narrow"/>
              </a:rPr>
              <a:t> </a:t>
            </a:r>
            <a:r>
              <a:rPr sz="1707" spc="-11" dirty="0">
                <a:solidFill>
                  <a:srgbClr val="FFFFFF"/>
                </a:solidFill>
                <a:latin typeface="Arial Narrow"/>
                <a:cs typeface="Arial Narrow"/>
              </a:rPr>
              <a:t>Technologies</a:t>
            </a:r>
            <a:endParaRPr sz="1707" dirty="0">
              <a:latin typeface="Arial Narrow"/>
              <a:cs typeface="Arial Narrow"/>
            </a:endParaRPr>
          </a:p>
        </p:txBody>
      </p:sp>
      <p:sp>
        <p:nvSpPr>
          <p:cNvPr id="10" name="object 10"/>
          <p:cNvSpPr txBox="1"/>
          <p:nvPr/>
        </p:nvSpPr>
        <p:spPr>
          <a:xfrm>
            <a:off x="327504" y="4772843"/>
            <a:ext cx="1121664" cy="275695"/>
          </a:xfrm>
          <a:prstGeom prst="rect">
            <a:avLst/>
          </a:prstGeom>
        </p:spPr>
        <p:txBody>
          <a:bodyPr vert="horz" wrap="square" lIns="0" tIns="12869" rIns="0" bIns="0" rtlCol="0">
            <a:spAutoFit/>
          </a:bodyPr>
          <a:lstStyle/>
          <a:p>
            <a:pPr marL="13547">
              <a:spcBef>
                <a:spcPts val="101"/>
              </a:spcBef>
            </a:pPr>
            <a:r>
              <a:rPr lang="en-US" sz="1707" dirty="0">
                <a:solidFill>
                  <a:srgbClr val="FFFFFF"/>
                </a:solidFill>
                <a:latin typeface="Arial Narrow"/>
                <a:cs typeface="Arial Narrow"/>
              </a:rPr>
              <a:t>June 2</a:t>
            </a:r>
            <a:r>
              <a:rPr sz="1707" spc="-21" dirty="0">
                <a:solidFill>
                  <a:srgbClr val="FFFFFF"/>
                </a:solidFill>
                <a:latin typeface="Arial Narrow"/>
                <a:cs typeface="Arial Narrow"/>
              </a:rPr>
              <a:t>02</a:t>
            </a:r>
            <a:r>
              <a:rPr lang="en-US" sz="1707" spc="-21" dirty="0">
                <a:solidFill>
                  <a:srgbClr val="FFFFFF"/>
                </a:solidFill>
                <a:latin typeface="Arial Narrow"/>
                <a:cs typeface="Arial Narrow"/>
              </a:rPr>
              <a:t>4</a:t>
            </a:r>
            <a:endParaRPr sz="1707" dirty="0">
              <a:latin typeface="Arial Narrow"/>
              <a:cs typeface="Arial Narrow"/>
            </a:endParaRPr>
          </a:p>
        </p:txBody>
      </p:sp>
      <p:sp>
        <p:nvSpPr>
          <p:cNvPr id="12" name="object 12"/>
          <p:cNvSpPr txBox="1"/>
          <p:nvPr/>
        </p:nvSpPr>
        <p:spPr>
          <a:xfrm>
            <a:off x="5936147" y="4059105"/>
            <a:ext cx="2923373" cy="998564"/>
          </a:xfrm>
          <a:prstGeom prst="rect">
            <a:avLst/>
          </a:prstGeom>
        </p:spPr>
        <p:txBody>
          <a:bodyPr vert="horz" wrap="square" lIns="0" tIns="13547" rIns="0" bIns="0" rtlCol="0">
            <a:spAutoFit/>
          </a:bodyPr>
          <a:lstStyle/>
          <a:p>
            <a:pPr marL="13547">
              <a:spcBef>
                <a:spcPts val="107"/>
              </a:spcBef>
            </a:pPr>
            <a:r>
              <a:rPr sz="1280" dirty="0">
                <a:solidFill>
                  <a:srgbClr val="FFFFFF"/>
                </a:solidFill>
                <a:latin typeface="Arial Narrow"/>
                <a:cs typeface="Arial Narrow"/>
              </a:rPr>
              <a:t>Controlled</a:t>
            </a:r>
            <a:r>
              <a:rPr sz="1280" spc="-21" dirty="0">
                <a:solidFill>
                  <a:srgbClr val="FFFFFF"/>
                </a:solidFill>
                <a:latin typeface="Arial Narrow"/>
                <a:cs typeface="Arial Narrow"/>
              </a:rPr>
              <a:t> </a:t>
            </a:r>
            <a:r>
              <a:rPr sz="1280" dirty="0">
                <a:solidFill>
                  <a:srgbClr val="FFFFFF"/>
                </a:solidFill>
                <a:latin typeface="Arial Narrow"/>
                <a:cs typeface="Arial Narrow"/>
              </a:rPr>
              <a:t>by:</a:t>
            </a:r>
            <a:r>
              <a:rPr sz="1280" spc="-16" dirty="0">
                <a:solidFill>
                  <a:srgbClr val="FFFFFF"/>
                </a:solidFill>
                <a:latin typeface="Arial Narrow"/>
                <a:cs typeface="Arial Narrow"/>
              </a:rPr>
              <a:t> </a:t>
            </a:r>
            <a:r>
              <a:rPr sz="1280" spc="-11" dirty="0">
                <a:solidFill>
                  <a:srgbClr val="FFFFFF"/>
                </a:solidFill>
                <a:latin typeface="Arial Narrow"/>
                <a:cs typeface="Arial Narrow"/>
              </a:rPr>
              <a:t>OUSD(R&amp;E)</a:t>
            </a:r>
            <a:endParaRPr sz="1280" dirty="0">
              <a:latin typeface="Arial Narrow"/>
              <a:cs typeface="Arial Narrow"/>
            </a:endParaRPr>
          </a:p>
          <a:p>
            <a:pPr marL="13547" marR="5419"/>
            <a:r>
              <a:rPr sz="1280" dirty="0">
                <a:solidFill>
                  <a:srgbClr val="FFFFFF"/>
                </a:solidFill>
                <a:latin typeface="Arial Narrow"/>
                <a:cs typeface="Arial Narrow"/>
              </a:rPr>
              <a:t>Controlled</a:t>
            </a:r>
            <a:r>
              <a:rPr sz="1280" spc="-27" dirty="0">
                <a:solidFill>
                  <a:srgbClr val="FFFFFF"/>
                </a:solidFill>
                <a:latin typeface="Arial Narrow"/>
                <a:cs typeface="Arial Narrow"/>
              </a:rPr>
              <a:t> </a:t>
            </a:r>
            <a:r>
              <a:rPr sz="1280" dirty="0">
                <a:solidFill>
                  <a:srgbClr val="FFFFFF"/>
                </a:solidFill>
                <a:latin typeface="Arial Narrow"/>
                <a:cs typeface="Arial Narrow"/>
              </a:rPr>
              <a:t>by:</a:t>
            </a:r>
            <a:r>
              <a:rPr sz="1280" spc="244" dirty="0">
                <a:solidFill>
                  <a:srgbClr val="FFFFFF"/>
                </a:solidFill>
                <a:latin typeface="Arial Narrow"/>
                <a:cs typeface="Arial Narrow"/>
              </a:rPr>
              <a:t> </a:t>
            </a:r>
            <a:r>
              <a:rPr sz="1280" dirty="0">
                <a:solidFill>
                  <a:srgbClr val="FFFFFF"/>
                </a:solidFill>
                <a:latin typeface="Arial Narrow"/>
                <a:cs typeface="Arial Narrow"/>
              </a:rPr>
              <a:t>DCTO(CT)/PD, </a:t>
            </a:r>
            <a:r>
              <a:rPr lang="en-US" sz="1280" dirty="0">
                <a:solidFill>
                  <a:srgbClr val="FFFFFF"/>
                </a:solidFill>
                <a:latin typeface="Arial Narrow"/>
                <a:cs typeface="Arial Narrow"/>
              </a:rPr>
              <a:t>REG&amp;S</a:t>
            </a:r>
            <a:r>
              <a:rPr sz="1280" spc="-11" dirty="0">
                <a:solidFill>
                  <a:srgbClr val="FFFFFF"/>
                </a:solidFill>
                <a:latin typeface="Arial Narrow"/>
                <a:cs typeface="Arial Narrow"/>
              </a:rPr>
              <a:t> </a:t>
            </a:r>
            <a:r>
              <a:rPr sz="1280" dirty="0">
                <a:solidFill>
                  <a:srgbClr val="FFFFFF"/>
                </a:solidFill>
                <a:latin typeface="Arial Narrow"/>
                <a:cs typeface="Arial Narrow"/>
              </a:rPr>
              <a:t>Category:</a:t>
            </a:r>
            <a:r>
              <a:rPr sz="1280" spc="-27" dirty="0">
                <a:solidFill>
                  <a:srgbClr val="FFFFFF"/>
                </a:solidFill>
                <a:latin typeface="Arial Narrow"/>
                <a:cs typeface="Arial Narrow"/>
              </a:rPr>
              <a:t> CTI</a:t>
            </a:r>
            <a:endParaRPr sz="1280" dirty="0">
              <a:latin typeface="Arial Narrow"/>
              <a:cs typeface="Arial Narrow"/>
            </a:endParaRPr>
          </a:p>
          <a:p>
            <a:pPr marL="13547"/>
            <a:r>
              <a:rPr sz="1280" dirty="0">
                <a:solidFill>
                  <a:srgbClr val="FFFFFF"/>
                </a:solidFill>
                <a:latin typeface="Arial Narrow"/>
                <a:cs typeface="Arial Narrow"/>
              </a:rPr>
              <a:t>Distribution</a:t>
            </a:r>
            <a:r>
              <a:rPr sz="1280" spc="-43" dirty="0">
                <a:solidFill>
                  <a:srgbClr val="FFFFFF"/>
                </a:solidFill>
                <a:latin typeface="Arial Narrow"/>
                <a:cs typeface="Arial Narrow"/>
              </a:rPr>
              <a:t> </a:t>
            </a:r>
            <a:r>
              <a:rPr sz="1280" dirty="0">
                <a:solidFill>
                  <a:srgbClr val="FFFFFF"/>
                </a:solidFill>
                <a:latin typeface="Arial Narrow"/>
                <a:cs typeface="Arial Narrow"/>
              </a:rPr>
              <a:t>Statement</a:t>
            </a:r>
            <a:r>
              <a:rPr sz="1280" spc="-16" dirty="0">
                <a:solidFill>
                  <a:srgbClr val="FFFFFF"/>
                </a:solidFill>
                <a:latin typeface="Arial Narrow"/>
                <a:cs typeface="Arial Narrow"/>
              </a:rPr>
              <a:t> </a:t>
            </a:r>
            <a:r>
              <a:rPr lang="en-US" sz="1280" spc="-53" dirty="0">
                <a:solidFill>
                  <a:srgbClr val="FFFFFF"/>
                </a:solidFill>
                <a:latin typeface="Arial Narrow"/>
                <a:cs typeface="Arial Narrow"/>
              </a:rPr>
              <a:t>A</a:t>
            </a:r>
            <a:endParaRPr sz="1280" dirty="0">
              <a:latin typeface="Arial Narrow"/>
              <a:cs typeface="Arial Narrow"/>
            </a:endParaRPr>
          </a:p>
          <a:p>
            <a:pPr marL="13547"/>
            <a:r>
              <a:rPr sz="1280" dirty="0">
                <a:solidFill>
                  <a:srgbClr val="FFFFFF"/>
                </a:solidFill>
                <a:latin typeface="Arial Narrow"/>
                <a:cs typeface="Arial Narrow"/>
              </a:rPr>
              <a:t>POC: </a:t>
            </a:r>
            <a:r>
              <a:rPr lang="en-US" sz="1280" dirty="0">
                <a:solidFill>
                  <a:srgbClr val="FFFFFF"/>
                </a:solidFill>
                <a:latin typeface="Arial Narrow"/>
                <a:cs typeface="Arial Narrow"/>
              </a:rPr>
              <a:t>robert.a.mantz</a:t>
            </a:r>
            <a:r>
              <a:rPr lang="en-US" sz="1280" spc="-11" dirty="0">
                <a:solidFill>
                  <a:srgbClr val="FFFFFF"/>
                </a:solidFill>
                <a:latin typeface="Arial Narrow"/>
                <a:cs typeface="Arial Narrow"/>
              </a:rPr>
              <a:t>.civ@mail.mil</a:t>
            </a:r>
            <a:endParaRPr sz="1280" dirty="0">
              <a:latin typeface="Arial Narrow"/>
              <a:cs typeface="Arial Narrow"/>
            </a:endParaRPr>
          </a:p>
        </p:txBody>
      </p:sp>
      <p:sp>
        <p:nvSpPr>
          <p:cNvPr id="13" name="object 13"/>
          <p:cNvSpPr txBox="1"/>
          <p:nvPr/>
        </p:nvSpPr>
        <p:spPr>
          <a:xfrm>
            <a:off x="320000" y="6411166"/>
            <a:ext cx="8925221" cy="710750"/>
          </a:xfrm>
          <a:prstGeom prst="rect">
            <a:avLst/>
          </a:prstGeom>
        </p:spPr>
        <p:txBody>
          <a:bodyPr vert="horz" wrap="square" lIns="0" tIns="12869" rIns="0" bIns="0" rtlCol="0">
            <a:spAutoFit/>
          </a:bodyPr>
          <a:lstStyle/>
          <a:p>
            <a:pPr marL="13547" marR="5419">
              <a:spcBef>
                <a:spcPts val="101"/>
              </a:spcBef>
            </a:pPr>
            <a:r>
              <a:rPr sz="1067" spc="-11" dirty="0">
                <a:solidFill>
                  <a:srgbClr val="FFFFFF"/>
                </a:solidFill>
                <a:latin typeface="Arial Narrow"/>
                <a:cs typeface="Arial Narrow"/>
              </a:rPr>
              <a:t>Distribution</a:t>
            </a:r>
            <a:r>
              <a:rPr sz="1067" spc="-5" dirty="0">
                <a:solidFill>
                  <a:srgbClr val="FFFFFF"/>
                </a:solidFill>
                <a:latin typeface="Arial Narrow"/>
                <a:cs typeface="Arial Narrow"/>
              </a:rPr>
              <a:t> </a:t>
            </a:r>
            <a:r>
              <a:rPr sz="1067" spc="-11" dirty="0">
                <a:solidFill>
                  <a:srgbClr val="FFFFFF"/>
                </a:solidFill>
                <a:latin typeface="Arial Narrow"/>
                <a:cs typeface="Arial Narrow"/>
              </a:rPr>
              <a:t>Statement</a:t>
            </a:r>
            <a:r>
              <a:rPr sz="1067" spc="-16" dirty="0">
                <a:solidFill>
                  <a:srgbClr val="FFFFFF"/>
                </a:solidFill>
                <a:latin typeface="Arial Narrow"/>
                <a:cs typeface="Arial Narrow"/>
              </a:rPr>
              <a:t> </a:t>
            </a:r>
            <a:r>
              <a:rPr lang="en-US" sz="1067" spc="-16" dirty="0">
                <a:solidFill>
                  <a:srgbClr val="FFFFFF"/>
                </a:solidFill>
                <a:latin typeface="Arial Narrow"/>
                <a:cs typeface="Arial Narrow"/>
              </a:rPr>
              <a:t>A.</a:t>
            </a:r>
            <a:r>
              <a:rPr sz="1067" spc="16" dirty="0">
                <a:solidFill>
                  <a:srgbClr val="FFFFFF"/>
                </a:solidFill>
                <a:latin typeface="Arial Narrow"/>
                <a:cs typeface="Arial Narrow"/>
              </a:rPr>
              <a:t> </a:t>
            </a:r>
            <a:r>
              <a:rPr lang="en-US" sz="1067" spc="-11" dirty="0">
                <a:solidFill>
                  <a:srgbClr val="FFFFFF"/>
                </a:solidFill>
                <a:latin typeface="Arial Narrow"/>
                <a:cs typeface="Arial Narrow"/>
              </a:rPr>
              <a:t>Approved for Public Release: Distribution Unlimited </a:t>
            </a:r>
            <a:endParaRPr sz="1067" dirty="0">
              <a:latin typeface="Arial Narrow"/>
              <a:cs typeface="Arial Narrow"/>
            </a:endParaRPr>
          </a:p>
          <a:p>
            <a:pPr>
              <a:lnSpc>
                <a:spcPct val="100000"/>
              </a:lnSpc>
            </a:pPr>
            <a:endParaRPr sz="1173" dirty="0">
              <a:latin typeface="Arial Narrow"/>
              <a:cs typeface="Arial Narrow"/>
            </a:endParaRPr>
          </a:p>
          <a:p>
            <a:pPr marL="186950" algn="ctr"/>
            <a:endParaRPr lang="en-US" sz="1227" dirty="0">
              <a:latin typeface="Arial Narrow"/>
              <a:cs typeface="Arial"/>
            </a:endParaRPr>
          </a:p>
          <a:p>
            <a:pPr marL="186950" algn="ctr"/>
            <a:endParaRPr sz="1067" dirty="0">
              <a:latin typeface="Arial"/>
              <a:cs typeface="Arial"/>
            </a:endParaRPr>
          </a:p>
        </p:txBody>
      </p:sp>
      <p:pic>
        <p:nvPicPr>
          <p:cNvPr id="17" name="Picture 16" descr="A person in a suit and tie&#10;&#10;Description automatically generated with medium confidence">
            <a:extLst>
              <a:ext uri="{FF2B5EF4-FFF2-40B4-BE49-F238E27FC236}">
                <a16:creationId xmlns:a16="http://schemas.microsoft.com/office/drawing/2014/main" id="{8229D132-8229-E539-9D7B-3A5DCECE05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4572" y="2241213"/>
            <a:ext cx="1343056" cy="16788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0EB55BB-8F9C-41CF-CC1D-90151F175B26}"/>
              </a:ext>
            </a:extLst>
          </p:cNvPr>
          <p:cNvSpPr txBox="1">
            <a:spLocks/>
          </p:cNvSpPr>
          <p:nvPr/>
        </p:nvSpPr>
        <p:spPr>
          <a:xfrm>
            <a:off x="501614" y="1591372"/>
            <a:ext cx="8720156" cy="2741253"/>
          </a:xfrm>
          <a:prstGeom prst="rect">
            <a:avLst/>
          </a:prstGeom>
        </p:spPr>
        <p:txBody>
          <a:bodyPr vert="horz" lIns="91440" tIns="45721" rIns="91440" bIns="4572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920" b="1" dirty="0">
                <a:solidFill>
                  <a:schemeClr val="bg1"/>
                </a:solidFill>
                <a:latin typeface="Arial" panose="020B0604020202020204" pitchFamily="34" charset="0"/>
                <a:cs typeface="Arial" panose="020B0604020202020204" pitchFamily="34" charset="0"/>
              </a:rPr>
              <a:t>Renewable energy generation and storage (REG&amp;S) promises to decrease warfighter vulnerability and deliver new operational capabilities for the Department of Defense (DoD). </a:t>
            </a:r>
          </a:p>
          <a:p>
            <a:pPr marL="0" indent="0" algn="just">
              <a:buNone/>
            </a:pPr>
            <a:endParaRPr lang="en-US" sz="1067" b="1" dirty="0">
              <a:solidFill>
                <a:schemeClr val="bg1"/>
              </a:solidFill>
              <a:latin typeface="Arial" panose="020B0604020202020204" pitchFamily="34" charset="0"/>
              <a:cs typeface="Arial" panose="020B0604020202020204" pitchFamily="34" charset="0"/>
            </a:endParaRPr>
          </a:p>
          <a:p>
            <a:pPr marL="0" indent="0" algn="just">
              <a:buNone/>
            </a:pPr>
            <a:r>
              <a:rPr lang="en-US" sz="1920" dirty="0">
                <a:solidFill>
                  <a:schemeClr val="bg1"/>
                </a:solidFill>
                <a:latin typeface="Arial" panose="020B0604020202020204" pitchFamily="34" charset="0"/>
                <a:cs typeface="Arial" panose="020B0604020202020204" pitchFamily="34" charset="0"/>
              </a:rPr>
              <a:t>REG&amp;S includes solar wind, bio-based and geothermal technologies, advanced energy storage, electronic engines, and power grid integration. </a:t>
            </a:r>
          </a:p>
          <a:p>
            <a:pPr marL="0" indent="0" algn="just">
              <a:buNone/>
            </a:pPr>
            <a:endParaRPr lang="en-US" sz="1067" dirty="0">
              <a:solidFill>
                <a:schemeClr val="bg1"/>
              </a:solidFill>
              <a:latin typeface="Arial" panose="020B0604020202020204" pitchFamily="34" charset="0"/>
              <a:cs typeface="Arial" panose="020B0604020202020204" pitchFamily="34" charset="0"/>
            </a:endParaRPr>
          </a:p>
          <a:p>
            <a:pPr marL="0" indent="0" algn="just">
              <a:buNone/>
            </a:pPr>
            <a:r>
              <a:rPr lang="en-US" sz="1920" dirty="0">
                <a:solidFill>
                  <a:schemeClr val="bg1"/>
                </a:solidFill>
                <a:latin typeface="Arial" panose="020B0604020202020204" pitchFamily="34" charset="0"/>
                <a:cs typeface="Arial" panose="020B0604020202020204" pitchFamily="34" charset="0"/>
              </a:rPr>
              <a:t>From more efficient batteries to diversifying energy sources and reduced fuel transportation risks, renewable energy generation and storage will add resilience and flexibility in a contested logistics environment.</a:t>
            </a:r>
          </a:p>
        </p:txBody>
      </p:sp>
      <p:pic>
        <p:nvPicPr>
          <p:cNvPr id="12" name="Picture 11" descr="A group of tents in a desert&#10;&#10;Description automatically generated with low confidence">
            <a:extLst>
              <a:ext uri="{FF2B5EF4-FFF2-40B4-BE49-F238E27FC236}">
                <a16:creationId xmlns:a16="http://schemas.microsoft.com/office/drawing/2014/main" id="{D6BEBBF0-4BEC-04B2-0710-BF3E13D7F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4699855"/>
            <a:ext cx="2971801" cy="1981200"/>
          </a:xfrm>
          <a:prstGeom prst="rect">
            <a:avLst/>
          </a:prstGeom>
        </p:spPr>
      </p:pic>
      <p:sp>
        <p:nvSpPr>
          <p:cNvPr id="13" name="Rectangle 12">
            <a:extLst>
              <a:ext uri="{FF2B5EF4-FFF2-40B4-BE49-F238E27FC236}">
                <a16:creationId xmlns:a16="http://schemas.microsoft.com/office/drawing/2014/main" id="{C3E75B48-EAC4-A676-9541-1E4B7A546568}"/>
              </a:ext>
            </a:extLst>
          </p:cNvPr>
          <p:cNvSpPr/>
          <p:nvPr/>
        </p:nvSpPr>
        <p:spPr>
          <a:xfrm>
            <a:off x="5410199" y="4646675"/>
            <a:ext cx="3124201" cy="208756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p>
        </p:txBody>
      </p:sp>
      <p:sp>
        <p:nvSpPr>
          <p:cNvPr id="15" name="Rectangle 14">
            <a:extLst>
              <a:ext uri="{FF2B5EF4-FFF2-40B4-BE49-F238E27FC236}">
                <a16:creationId xmlns:a16="http://schemas.microsoft.com/office/drawing/2014/main" id="{21E56CE6-6059-7DAD-8C14-DB6BB4E88033}"/>
              </a:ext>
            </a:extLst>
          </p:cNvPr>
          <p:cNvSpPr/>
          <p:nvPr/>
        </p:nvSpPr>
        <p:spPr>
          <a:xfrm>
            <a:off x="1066801" y="4646674"/>
            <a:ext cx="4114800" cy="208756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p>
        </p:txBody>
      </p:sp>
      <p:pic>
        <p:nvPicPr>
          <p:cNvPr id="2050" name="Picture 2" descr="Solar Array">
            <a:extLst>
              <a:ext uri="{FF2B5EF4-FFF2-40B4-BE49-F238E27FC236}">
                <a16:creationId xmlns:a16="http://schemas.microsoft.com/office/drawing/2014/main" id="{788146A5-F07D-9C1C-B2B9-87EB9B02698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463" r="8712"/>
          <a:stretch/>
        </p:blipFill>
        <p:spPr bwMode="auto">
          <a:xfrm>
            <a:off x="1128052" y="4699854"/>
            <a:ext cx="3992297" cy="19812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4">
            <a:extLst>
              <a:ext uri="{FF2B5EF4-FFF2-40B4-BE49-F238E27FC236}">
                <a16:creationId xmlns:a16="http://schemas.microsoft.com/office/drawing/2014/main" id="{FFC775BF-C739-D5BD-D3A1-CD221BF8EFD2}"/>
              </a:ext>
            </a:extLst>
          </p:cNvPr>
          <p:cNvSpPr txBox="1">
            <a:spLocks/>
          </p:cNvSpPr>
          <p:nvPr/>
        </p:nvSpPr>
        <p:spPr>
          <a:xfrm>
            <a:off x="7332949" y="7009576"/>
            <a:ext cx="2275840" cy="186097"/>
          </a:xfrm>
          <a:prstGeom prst="rect">
            <a:avLst/>
          </a:prstGeom>
        </p:spPr>
        <p:txBody>
          <a:bodyPr/>
          <a:lstStyle>
            <a:defPPr>
              <a:defRPr kern="0"/>
            </a:defPPr>
            <a:lvl1pPr algn="r">
              <a:defRPr sz="1000" b="1">
                <a:solidFill>
                  <a:schemeClr val="tx1"/>
                </a:solidFill>
                <a:latin typeface="Open Sans 2 Bold" panose="020B0604020202020204" charset="0"/>
                <a:ea typeface="Open Sans 2 Bold" panose="020B0604020202020204" charset="0"/>
                <a:cs typeface="Open Sans 2 Bold" panose="020B0604020202020204" charset="0"/>
              </a:defRPr>
            </a:lvl1pPr>
          </a:lstStyle>
          <a:p>
            <a:fld id="{B6F15528-21DE-4FAA-801E-634DDDAF4B2B}" type="slidenum">
              <a:rPr lang="en-US" sz="1067"/>
              <a:pPr/>
              <a:t>10</a:t>
            </a:fld>
            <a:endParaRPr lang="en-US" sz="1067" dirty="0"/>
          </a:p>
        </p:txBody>
      </p:sp>
      <p:sp>
        <p:nvSpPr>
          <p:cNvPr id="10" name="Title 1">
            <a:extLst>
              <a:ext uri="{FF2B5EF4-FFF2-40B4-BE49-F238E27FC236}">
                <a16:creationId xmlns:a16="http://schemas.microsoft.com/office/drawing/2014/main" id="{0F1A3880-267A-54B2-5CCA-54EBB172F5A8}"/>
              </a:ext>
            </a:extLst>
          </p:cNvPr>
          <p:cNvSpPr txBox="1">
            <a:spLocks/>
          </p:cNvSpPr>
          <p:nvPr/>
        </p:nvSpPr>
        <p:spPr>
          <a:xfrm>
            <a:off x="1309036" y="468444"/>
            <a:ext cx="7135529" cy="709297"/>
          </a:xfrm>
          <a:prstGeom prst="rect">
            <a:avLst/>
          </a:prstGeom>
        </p:spPr>
        <p:txBody>
          <a:bodyPr wrap="square" lIns="0" tIns="0" rIns="0" bIns="0">
            <a:spAutoFit/>
          </a:bodyPr>
          <a:lstStyle>
            <a:lvl1pPr>
              <a:defRPr sz="3200" b="0" i="0">
                <a:solidFill>
                  <a:schemeClr val="bg1"/>
                </a:solidFill>
                <a:latin typeface="Franklin Gothic Medium Cond"/>
                <a:ea typeface="+mj-ea"/>
                <a:cs typeface="Franklin Gothic Medium Cond"/>
              </a:defRPr>
            </a:lvl1pPr>
          </a:lstStyle>
          <a:p>
            <a:pPr marL="13547" algn="ctr">
              <a:lnSpc>
                <a:spcPts val="2600"/>
              </a:lnSpc>
              <a:spcBef>
                <a:spcPts val="107"/>
              </a:spcBef>
            </a:pPr>
            <a:r>
              <a:rPr lang="en-US" sz="2600" b="1" dirty="0">
                <a:solidFill>
                  <a:srgbClr val="666666"/>
                </a:solidFill>
                <a:latin typeface="Open Sans 2 Bold" panose="020B0604020202020204" charset="0"/>
                <a:ea typeface="Open Sans 2 Bold" panose="020B0604020202020204" charset="0"/>
                <a:cs typeface="Open Sans 2 Bold" panose="020B0604020202020204" charset="0"/>
              </a:rPr>
              <a:t>RENEWABLE ENERGY</a:t>
            </a:r>
          </a:p>
          <a:p>
            <a:pPr marL="13547" algn="ctr">
              <a:lnSpc>
                <a:spcPts val="2600"/>
              </a:lnSpc>
              <a:spcBef>
                <a:spcPts val="107"/>
              </a:spcBef>
            </a:pPr>
            <a:r>
              <a:rPr lang="en-US" sz="2600" b="1" dirty="0">
                <a:solidFill>
                  <a:srgbClr val="666666"/>
                </a:solidFill>
                <a:latin typeface="Open Sans 2 Bold" panose="020B0604020202020204" charset="0"/>
                <a:ea typeface="Open Sans 2 Bold" panose="020B0604020202020204" charset="0"/>
                <a:cs typeface="Open Sans 2 Bold" panose="020B0604020202020204" charset="0"/>
              </a:rPr>
              <a:t>GENERATION AND STORAGE</a:t>
            </a:r>
          </a:p>
        </p:txBody>
      </p:sp>
      <p:sp>
        <p:nvSpPr>
          <p:cNvPr id="5" name="Freeform 5">
            <a:extLst>
              <a:ext uri="{FF2B5EF4-FFF2-40B4-BE49-F238E27FC236}">
                <a16:creationId xmlns:a16="http://schemas.microsoft.com/office/drawing/2014/main" id="{AF2D7895-4887-5CD8-369F-C8DAEDF4DDC0}"/>
              </a:ext>
            </a:extLst>
          </p:cNvPr>
          <p:cNvSpPr/>
          <p:nvPr/>
        </p:nvSpPr>
        <p:spPr>
          <a:xfrm>
            <a:off x="8435372" y="262357"/>
            <a:ext cx="1173417" cy="1187814"/>
          </a:xfrm>
          <a:custGeom>
            <a:avLst/>
            <a:gdLst/>
            <a:ahLst/>
            <a:cxnLst/>
            <a:rect l="l" t="t" r="r" b="b"/>
            <a:pathLst>
              <a:path w="1173417" h="1187814">
                <a:moveTo>
                  <a:pt x="0" y="0"/>
                </a:moveTo>
                <a:lnTo>
                  <a:pt x="1173416" y="0"/>
                </a:lnTo>
                <a:lnTo>
                  <a:pt x="1173416" y="1187815"/>
                </a:lnTo>
                <a:lnTo>
                  <a:pt x="0" y="1187815"/>
                </a:lnTo>
                <a:lnTo>
                  <a:pt x="0" y="0"/>
                </a:lnTo>
                <a:close/>
              </a:path>
            </a:pathLst>
          </a:custGeom>
          <a:blipFill>
            <a:blip r:embed="rId5"/>
            <a:stretch>
              <a:fillRect/>
            </a:stretch>
          </a:blipFill>
        </p:spPr>
      </p:sp>
      <p:sp>
        <p:nvSpPr>
          <p:cNvPr id="6" name="Freeform 11">
            <a:extLst>
              <a:ext uri="{FF2B5EF4-FFF2-40B4-BE49-F238E27FC236}">
                <a16:creationId xmlns:a16="http://schemas.microsoft.com/office/drawing/2014/main" id="{80AE3DC6-6050-36BD-D144-7CA43E15264F}"/>
              </a:ext>
            </a:extLst>
          </p:cNvPr>
          <p:cNvSpPr/>
          <p:nvPr/>
        </p:nvSpPr>
        <p:spPr>
          <a:xfrm>
            <a:off x="72348" y="262357"/>
            <a:ext cx="1346052" cy="1187814"/>
          </a:xfrm>
          <a:custGeom>
            <a:avLst/>
            <a:gdLst/>
            <a:ahLst/>
            <a:cxnLst/>
            <a:rect l="l" t="t" r="r" b="b"/>
            <a:pathLst>
              <a:path w="1346052" h="1187814">
                <a:moveTo>
                  <a:pt x="0" y="0"/>
                </a:moveTo>
                <a:lnTo>
                  <a:pt x="1346053" y="0"/>
                </a:lnTo>
                <a:lnTo>
                  <a:pt x="1346053" y="1187815"/>
                </a:lnTo>
                <a:lnTo>
                  <a:pt x="0" y="1187815"/>
                </a:lnTo>
                <a:lnTo>
                  <a:pt x="0" y="0"/>
                </a:lnTo>
                <a:close/>
              </a:path>
            </a:pathLst>
          </a:custGeom>
          <a:blipFill>
            <a:blip r:embed="rId6"/>
            <a:stretch>
              <a:fillRect t="-8329" b="-8329"/>
            </a:stretch>
          </a:blipFill>
        </p:spPr>
      </p:sp>
      <p:sp>
        <p:nvSpPr>
          <p:cNvPr id="7" name="TextBox 15">
            <a:extLst>
              <a:ext uri="{FF2B5EF4-FFF2-40B4-BE49-F238E27FC236}">
                <a16:creationId xmlns:a16="http://schemas.microsoft.com/office/drawing/2014/main" id="{25015C64-9470-28B4-0587-7F6F533D6601}"/>
              </a:ext>
            </a:extLst>
          </p:cNvPr>
          <p:cNvSpPr txBox="1"/>
          <p:nvPr/>
        </p:nvSpPr>
        <p:spPr>
          <a:xfrm>
            <a:off x="1390692" y="1234146"/>
            <a:ext cx="7003369" cy="147413"/>
          </a:xfrm>
          <a:prstGeom prst="rect">
            <a:avLst/>
          </a:prstGeom>
        </p:spPr>
        <p:txBody>
          <a:bodyPr lIns="0" tIns="0" rIns="0" bIns="0" rtlCol="0" anchor="t">
            <a:spAutoFit/>
          </a:bodyPr>
          <a:lstStyle/>
          <a:p>
            <a:pPr algn="ctr">
              <a:lnSpc>
                <a:spcPts val="1260"/>
              </a:lnSpc>
            </a:pPr>
            <a:r>
              <a:rPr lang="en-US" sz="900" spc="107" dirty="0">
                <a:latin typeface="Montserrat Light"/>
              </a:rPr>
              <a:t>OFFICE OF THE ASSISTANT SECRETARY OF DEFENSE FOR CRITICAL TECHNOLOGIES</a:t>
            </a:r>
          </a:p>
        </p:txBody>
      </p:sp>
    </p:spTree>
    <p:extLst>
      <p:ext uri="{BB962C8B-B14F-4D97-AF65-F5344CB8AC3E}">
        <p14:creationId xmlns:p14="http://schemas.microsoft.com/office/powerpoint/2010/main" val="487960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85554E-2AFA-8BC0-A02E-AF30191A62CF}"/>
              </a:ext>
            </a:extLst>
          </p:cNvPr>
          <p:cNvPicPr>
            <a:picLocks noChangeAspect="1"/>
          </p:cNvPicPr>
          <p:nvPr/>
        </p:nvPicPr>
        <p:blipFill rotWithShape="1">
          <a:blip r:embed="rId3"/>
          <a:srcRect l="24388" t="26744" r="42041" b="12316"/>
          <a:stretch/>
        </p:blipFill>
        <p:spPr>
          <a:xfrm>
            <a:off x="4276665" y="1876518"/>
            <a:ext cx="1672912" cy="1632234"/>
          </a:xfrm>
          <a:prstGeom prst="rect">
            <a:avLst/>
          </a:prstGeom>
          <a:ln>
            <a:solidFill>
              <a:schemeClr val="tx1"/>
            </a:solidFill>
          </a:ln>
        </p:spPr>
      </p:pic>
      <p:pic>
        <p:nvPicPr>
          <p:cNvPr id="10" name="Picture 9">
            <a:extLst>
              <a:ext uri="{FF2B5EF4-FFF2-40B4-BE49-F238E27FC236}">
                <a16:creationId xmlns:a16="http://schemas.microsoft.com/office/drawing/2014/main" id="{34235552-85B5-BFAC-629D-17E27191FAF4}"/>
              </a:ext>
            </a:extLst>
          </p:cNvPr>
          <p:cNvPicPr>
            <a:picLocks noChangeAspect="1"/>
          </p:cNvPicPr>
          <p:nvPr/>
        </p:nvPicPr>
        <p:blipFill rotWithShape="1">
          <a:blip r:embed="rId4"/>
          <a:srcRect l="35613" t="36046" r="22143" b="22378"/>
          <a:stretch/>
        </p:blipFill>
        <p:spPr>
          <a:xfrm>
            <a:off x="646033" y="1867032"/>
            <a:ext cx="3121457" cy="1651205"/>
          </a:xfrm>
          <a:prstGeom prst="rect">
            <a:avLst/>
          </a:prstGeom>
          <a:ln>
            <a:solidFill>
              <a:schemeClr val="tx1"/>
            </a:solidFill>
          </a:ln>
        </p:spPr>
      </p:pic>
      <p:pic>
        <p:nvPicPr>
          <p:cNvPr id="12" name="Picture 11">
            <a:extLst>
              <a:ext uri="{FF2B5EF4-FFF2-40B4-BE49-F238E27FC236}">
                <a16:creationId xmlns:a16="http://schemas.microsoft.com/office/drawing/2014/main" id="{92453411-8F70-368D-8E00-C2F38662C936}"/>
              </a:ext>
            </a:extLst>
          </p:cNvPr>
          <p:cNvPicPr>
            <a:picLocks noChangeAspect="1"/>
          </p:cNvPicPr>
          <p:nvPr/>
        </p:nvPicPr>
        <p:blipFill rotWithShape="1">
          <a:blip r:embed="rId5"/>
          <a:srcRect l="18266" t="35857" r="41224" b="18201"/>
          <a:stretch/>
        </p:blipFill>
        <p:spPr>
          <a:xfrm>
            <a:off x="6373588" y="1868553"/>
            <a:ext cx="2703804" cy="1648163"/>
          </a:xfrm>
          <a:prstGeom prst="rect">
            <a:avLst/>
          </a:prstGeom>
          <a:ln>
            <a:solidFill>
              <a:schemeClr val="tx1"/>
            </a:solidFill>
          </a:ln>
        </p:spPr>
      </p:pic>
      <p:sp>
        <p:nvSpPr>
          <p:cNvPr id="5" name="Content Placeholder 2">
            <a:extLst>
              <a:ext uri="{FF2B5EF4-FFF2-40B4-BE49-F238E27FC236}">
                <a16:creationId xmlns:a16="http://schemas.microsoft.com/office/drawing/2014/main" id="{4DD95943-58BB-5BFD-B8A7-AA8E1596B78E}"/>
              </a:ext>
            </a:extLst>
          </p:cNvPr>
          <p:cNvSpPr txBox="1">
            <a:spLocks/>
          </p:cNvSpPr>
          <p:nvPr/>
        </p:nvSpPr>
        <p:spPr>
          <a:xfrm>
            <a:off x="553433" y="3883334"/>
            <a:ext cx="8577135" cy="2783937"/>
          </a:xfrm>
          <a:prstGeom prst="rect">
            <a:avLst/>
          </a:prstGeom>
        </p:spPr>
        <p:txBody>
          <a:bodyPr vert="horz" lIns="91440" tIns="45721" rIns="91440" bIns="45721"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920" dirty="0">
                <a:solidFill>
                  <a:schemeClr val="bg1"/>
                </a:solidFill>
                <a:latin typeface="Arial" panose="020B0604020202020204" pitchFamily="34" charset="0"/>
                <a:cs typeface="Arial" panose="020B0604020202020204" pitchFamily="34" charset="0"/>
              </a:rPr>
              <a:t>Develop capabilities that reduce fuel / energy required to accomplish the mission; and provide commanders more resilient energy supplies to enable mission flexibility considering challenges associated with contested logistics and new capabilities that can shift the energy paradigm.</a:t>
            </a:r>
          </a:p>
          <a:p>
            <a:pPr marL="0" indent="0" algn="just">
              <a:buNone/>
            </a:pPr>
            <a:endParaRPr lang="en-US" sz="192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85898B9-8ED0-E954-F3C5-6ADA50CFCFDC}"/>
              </a:ext>
            </a:extLst>
          </p:cNvPr>
          <p:cNvSpPr/>
          <p:nvPr/>
        </p:nvSpPr>
        <p:spPr>
          <a:xfrm>
            <a:off x="613935" y="1833809"/>
            <a:ext cx="3187897" cy="1717649"/>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p>
        </p:txBody>
      </p:sp>
      <p:sp>
        <p:nvSpPr>
          <p:cNvPr id="7" name="Rectangle 6">
            <a:extLst>
              <a:ext uri="{FF2B5EF4-FFF2-40B4-BE49-F238E27FC236}">
                <a16:creationId xmlns:a16="http://schemas.microsoft.com/office/drawing/2014/main" id="{73D21CBC-C301-0F85-66BD-C788638924DA}"/>
              </a:ext>
            </a:extLst>
          </p:cNvPr>
          <p:cNvSpPr/>
          <p:nvPr/>
        </p:nvSpPr>
        <p:spPr>
          <a:xfrm>
            <a:off x="4228657" y="1833809"/>
            <a:ext cx="1768926" cy="1717649"/>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p>
        </p:txBody>
      </p:sp>
      <p:sp>
        <p:nvSpPr>
          <p:cNvPr id="9" name="Rectangle 8">
            <a:extLst>
              <a:ext uri="{FF2B5EF4-FFF2-40B4-BE49-F238E27FC236}">
                <a16:creationId xmlns:a16="http://schemas.microsoft.com/office/drawing/2014/main" id="{D8BE7DB6-2E8B-EC46-235B-FA01A569086C}"/>
              </a:ext>
            </a:extLst>
          </p:cNvPr>
          <p:cNvSpPr/>
          <p:nvPr/>
        </p:nvSpPr>
        <p:spPr>
          <a:xfrm>
            <a:off x="6320413" y="1833809"/>
            <a:ext cx="2810155" cy="1717649"/>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p>
        </p:txBody>
      </p:sp>
      <p:sp>
        <p:nvSpPr>
          <p:cNvPr id="13" name="Title 1">
            <a:extLst>
              <a:ext uri="{FF2B5EF4-FFF2-40B4-BE49-F238E27FC236}">
                <a16:creationId xmlns:a16="http://schemas.microsoft.com/office/drawing/2014/main" id="{526B1F09-158B-61D4-F0F0-675FEDA325B9}"/>
              </a:ext>
            </a:extLst>
          </p:cNvPr>
          <p:cNvSpPr txBox="1">
            <a:spLocks/>
          </p:cNvSpPr>
          <p:nvPr/>
        </p:nvSpPr>
        <p:spPr>
          <a:xfrm>
            <a:off x="1309036" y="621703"/>
            <a:ext cx="7135529" cy="336118"/>
          </a:xfrm>
          <a:prstGeom prst="rect">
            <a:avLst/>
          </a:prstGeom>
        </p:spPr>
        <p:txBody>
          <a:bodyPr wrap="square" lIns="0" tIns="0" rIns="0" bIns="0">
            <a:spAutoFit/>
          </a:bodyPr>
          <a:lstStyle>
            <a:lvl1pPr>
              <a:defRPr sz="3200" b="0" i="0">
                <a:solidFill>
                  <a:schemeClr val="bg1"/>
                </a:solidFill>
                <a:latin typeface="Franklin Gothic Medium Cond"/>
                <a:ea typeface="+mj-ea"/>
                <a:cs typeface="Franklin Gothic Medium Cond"/>
              </a:defRPr>
            </a:lvl1pPr>
          </a:lstStyle>
          <a:p>
            <a:pPr marL="13547" algn="ctr">
              <a:lnSpc>
                <a:spcPts val="2600"/>
              </a:lnSpc>
              <a:spcBef>
                <a:spcPts val="107"/>
              </a:spcBef>
            </a:pPr>
            <a:r>
              <a:rPr lang="en-US" sz="2600" b="1" dirty="0">
                <a:solidFill>
                  <a:srgbClr val="666666"/>
                </a:solidFill>
                <a:latin typeface="Open Sans 2 Bold" panose="020B0604020202020204" charset="0"/>
                <a:ea typeface="Open Sans 2 Bold" panose="020B0604020202020204" charset="0"/>
                <a:cs typeface="Open Sans 2 Bold" panose="020B0604020202020204" charset="0"/>
              </a:rPr>
              <a:t>REG&amp;S STRATEGIC VISION</a:t>
            </a:r>
          </a:p>
        </p:txBody>
      </p:sp>
      <p:sp>
        <p:nvSpPr>
          <p:cNvPr id="15" name="Slide Number Placeholder 4">
            <a:extLst>
              <a:ext uri="{FF2B5EF4-FFF2-40B4-BE49-F238E27FC236}">
                <a16:creationId xmlns:a16="http://schemas.microsoft.com/office/drawing/2014/main" id="{FF4950EF-08FC-F4CD-4F80-366E95AF51F0}"/>
              </a:ext>
            </a:extLst>
          </p:cNvPr>
          <p:cNvSpPr txBox="1">
            <a:spLocks/>
          </p:cNvSpPr>
          <p:nvPr/>
        </p:nvSpPr>
        <p:spPr>
          <a:xfrm>
            <a:off x="7332949" y="6999309"/>
            <a:ext cx="2275840" cy="186097"/>
          </a:xfrm>
          <a:prstGeom prst="rect">
            <a:avLst/>
          </a:prstGeom>
        </p:spPr>
        <p:txBody>
          <a:bodyPr/>
          <a:lstStyle>
            <a:defPPr>
              <a:defRPr kern="0"/>
            </a:defPPr>
            <a:lvl1pPr algn="r">
              <a:defRPr sz="1000" b="1">
                <a:solidFill>
                  <a:schemeClr val="tx1"/>
                </a:solidFill>
                <a:latin typeface="Open Sans 2 Bold" panose="020B0604020202020204" charset="0"/>
                <a:ea typeface="Open Sans 2 Bold" panose="020B0604020202020204" charset="0"/>
                <a:cs typeface="Open Sans 2 Bold" panose="020B0604020202020204" charset="0"/>
              </a:defRPr>
            </a:lvl1pPr>
          </a:lstStyle>
          <a:p>
            <a:fld id="{B6F15528-21DE-4FAA-801E-634DDDAF4B2B}" type="slidenum">
              <a:rPr lang="en-US" sz="1067"/>
              <a:pPr/>
              <a:t>11</a:t>
            </a:fld>
            <a:endParaRPr lang="en-US" sz="1067" dirty="0"/>
          </a:p>
        </p:txBody>
      </p:sp>
      <p:sp>
        <p:nvSpPr>
          <p:cNvPr id="4" name="Freeform 5">
            <a:extLst>
              <a:ext uri="{FF2B5EF4-FFF2-40B4-BE49-F238E27FC236}">
                <a16:creationId xmlns:a16="http://schemas.microsoft.com/office/drawing/2014/main" id="{EDDF5FF3-0E0B-DAA9-43BF-7AD2AACB7972}"/>
              </a:ext>
            </a:extLst>
          </p:cNvPr>
          <p:cNvSpPr/>
          <p:nvPr/>
        </p:nvSpPr>
        <p:spPr>
          <a:xfrm>
            <a:off x="8435372" y="262357"/>
            <a:ext cx="1173417" cy="1187814"/>
          </a:xfrm>
          <a:custGeom>
            <a:avLst/>
            <a:gdLst/>
            <a:ahLst/>
            <a:cxnLst/>
            <a:rect l="l" t="t" r="r" b="b"/>
            <a:pathLst>
              <a:path w="1173417" h="1187814">
                <a:moveTo>
                  <a:pt x="0" y="0"/>
                </a:moveTo>
                <a:lnTo>
                  <a:pt x="1173416" y="0"/>
                </a:lnTo>
                <a:lnTo>
                  <a:pt x="1173416" y="1187815"/>
                </a:lnTo>
                <a:lnTo>
                  <a:pt x="0" y="1187815"/>
                </a:lnTo>
                <a:lnTo>
                  <a:pt x="0" y="0"/>
                </a:lnTo>
                <a:close/>
              </a:path>
            </a:pathLst>
          </a:custGeom>
          <a:blipFill>
            <a:blip r:embed="rId6"/>
            <a:stretch>
              <a:fillRect/>
            </a:stretch>
          </a:blipFill>
        </p:spPr>
      </p:sp>
      <p:sp>
        <p:nvSpPr>
          <p:cNvPr id="11" name="Freeform 11">
            <a:extLst>
              <a:ext uri="{FF2B5EF4-FFF2-40B4-BE49-F238E27FC236}">
                <a16:creationId xmlns:a16="http://schemas.microsoft.com/office/drawing/2014/main" id="{81F6E12C-4A20-1227-E8CE-71619D98DC1C}"/>
              </a:ext>
            </a:extLst>
          </p:cNvPr>
          <p:cNvSpPr/>
          <p:nvPr/>
        </p:nvSpPr>
        <p:spPr>
          <a:xfrm>
            <a:off x="72348" y="262357"/>
            <a:ext cx="1346052" cy="1187814"/>
          </a:xfrm>
          <a:custGeom>
            <a:avLst/>
            <a:gdLst/>
            <a:ahLst/>
            <a:cxnLst/>
            <a:rect l="l" t="t" r="r" b="b"/>
            <a:pathLst>
              <a:path w="1346052" h="1187814">
                <a:moveTo>
                  <a:pt x="0" y="0"/>
                </a:moveTo>
                <a:lnTo>
                  <a:pt x="1346053" y="0"/>
                </a:lnTo>
                <a:lnTo>
                  <a:pt x="1346053" y="1187815"/>
                </a:lnTo>
                <a:lnTo>
                  <a:pt x="0" y="1187815"/>
                </a:lnTo>
                <a:lnTo>
                  <a:pt x="0" y="0"/>
                </a:lnTo>
                <a:close/>
              </a:path>
            </a:pathLst>
          </a:custGeom>
          <a:blipFill>
            <a:blip r:embed="rId7"/>
            <a:stretch>
              <a:fillRect t="-8329" b="-8329"/>
            </a:stretch>
          </a:blipFill>
        </p:spPr>
      </p:sp>
      <p:sp>
        <p:nvSpPr>
          <p:cNvPr id="14" name="TextBox 15">
            <a:extLst>
              <a:ext uri="{FF2B5EF4-FFF2-40B4-BE49-F238E27FC236}">
                <a16:creationId xmlns:a16="http://schemas.microsoft.com/office/drawing/2014/main" id="{FF93EDCC-8837-1AC9-8FF2-73F5F4D81636}"/>
              </a:ext>
            </a:extLst>
          </p:cNvPr>
          <p:cNvSpPr txBox="1"/>
          <p:nvPr/>
        </p:nvSpPr>
        <p:spPr>
          <a:xfrm>
            <a:off x="1390692" y="1234146"/>
            <a:ext cx="7003369" cy="147413"/>
          </a:xfrm>
          <a:prstGeom prst="rect">
            <a:avLst/>
          </a:prstGeom>
        </p:spPr>
        <p:txBody>
          <a:bodyPr lIns="0" tIns="0" rIns="0" bIns="0" rtlCol="0" anchor="t">
            <a:spAutoFit/>
          </a:bodyPr>
          <a:lstStyle/>
          <a:p>
            <a:pPr algn="ctr">
              <a:lnSpc>
                <a:spcPts val="1260"/>
              </a:lnSpc>
            </a:pPr>
            <a:r>
              <a:rPr lang="en-US" sz="900" spc="107" dirty="0">
                <a:latin typeface="Montserrat Light"/>
              </a:rPr>
              <a:t>OFFICE OF THE ASSISTANT SECRETARY OF DEFENSE FOR CRITICAL TECHNOLOGIES</a:t>
            </a:r>
          </a:p>
        </p:txBody>
      </p:sp>
    </p:spTree>
    <p:extLst>
      <p:ext uri="{BB962C8B-B14F-4D97-AF65-F5344CB8AC3E}">
        <p14:creationId xmlns:p14="http://schemas.microsoft.com/office/powerpoint/2010/main" val="2201964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5">
            <a:extLst>
              <a:ext uri="{FF2B5EF4-FFF2-40B4-BE49-F238E27FC236}">
                <a16:creationId xmlns:a16="http://schemas.microsoft.com/office/drawing/2014/main" id="{6490780F-7B2C-E123-9AC2-A3A7B40BAE86}"/>
              </a:ext>
            </a:extLst>
          </p:cNvPr>
          <p:cNvSpPr txBox="1"/>
          <p:nvPr/>
        </p:nvSpPr>
        <p:spPr>
          <a:xfrm>
            <a:off x="1390692" y="1234146"/>
            <a:ext cx="7003369" cy="147413"/>
          </a:xfrm>
          <a:prstGeom prst="rect">
            <a:avLst/>
          </a:prstGeom>
        </p:spPr>
        <p:txBody>
          <a:bodyPr lIns="0" tIns="0" rIns="0" bIns="0" rtlCol="0" anchor="t">
            <a:spAutoFit/>
          </a:bodyPr>
          <a:lstStyle/>
          <a:p>
            <a:pPr algn="ctr">
              <a:lnSpc>
                <a:spcPts val="1260"/>
              </a:lnSpc>
            </a:pPr>
            <a:r>
              <a:rPr lang="en-US" sz="900" spc="107" dirty="0">
                <a:latin typeface="Montserrat Light"/>
              </a:rPr>
              <a:t>OFFICE OF THE ASSISTANT SECRETARY OF DEFENSE FOR CRITICAL TECHNOLOGIES</a:t>
            </a:r>
          </a:p>
        </p:txBody>
      </p:sp>
      <p:sp>
        <p:nvSpPr>
          <p:cNvPr id="4" name="Content Placeholder 2">
            <a:extLst>
              <a:ext uri="{FF2B5EF4-FFF2-40B4-BE49-F238E27FC236}">
                <a16:creationId xmlns:a16="http://schemas.microsoft.com/office/drawing/2014/main" id="{6F1BD59F-79BF-349F-4262-A5D0AB27C6A4}"/>
              </a:ext>
            </a:extLst>
          </p:cNvPr>
          <p:cNvSpPr txBox="1">
            <a:spLocks/>
          </p:cNvSpPr>
          <p:nvPr/>
        </p:nvSpPr>
        <p:spPr>
          <a:xfrm>
            <a:off x="587566" y="1981521"/>
            <a:ext cx="8578468" cy="3173953"/>
          </a:xfrm>
          <a:prstGeom prst="rect">
            <a:avLst/>
          </a:prstGeom>
        </p:spPr>
        <p:txBody>
          <a:bodyPr vert="horz" lIns="91440" tIns="45721" rIns="91440" bIns="45721"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920" dirty="0">
                <a:solidFill>
                  <a:schemeClr val="bg1"/>
                </a:solidFill>
                <a:latin typeface="Arial" panose="020B0604020202020204" pitchFamily="34" charset="0"/>
                <a:cs typeface="Arial" panose="020B0604020202020204" pitchFamily="34" charset="0"/>
              </a:rPr>
              <a:t>Modern military capabilities are predicated on assured access to sufficient and secure supplies of energy. Our homeland is no longer a sanctuary in this regard, and logistics will be contested both within the United States and abroad. </a:t>
            </a:r>
          </a:p>
          <a:p>
            <a:pPr marL="0" indent="0" algn="just">
              <a:buNone/>
            </a:pPr>
            <a:endParaRPr lang="en-US" sz="1920" dirty="0">
              <a:solidFill>
                <a:schemeClr val="bg1"/>
              </a:solidFill>
              <a:latin typeface="Arial" panose="020B0604020202020204" pitchFamily="34" charset="0"/>
              <a:cs typeface="Arial" panose="020B0604020202020204" pitchFamily="34" charset="0"/>
            </a:endParaRPr>
          </a:p>
          <a:p>
            <a:pPr marL="0" indent="0" algn="just">
              <a:buNone/>
            </a:pPr>
            <a:r>
              <a:rPr lang="en-US" sz="1920" dirty="0">
                <a:solidFill>
                  <a:schemeClr val="bg1"/>
                </a:solidFill>
                <a:latin typeface="Arial" panose="020B0604020202020204" pitchFamily="34" charset="0"/>
                <a:cs typeface="Arial" panose="020B0604020202020204" pitchFamily="34" charset="0"/>
              </a:rPr>
              <a:t>To increase our resilience and adaptability vis-à-vis any adversary, the DoD needs to develop and field renewable / clean energy capabilities that will provide robust energy to the Joint warfighter – in support of the National Defense Strategy.</a:t>
            </a:r>
          </a:p>
        </p:txBody>
      </p:sp>
      <p:sp>
        <p:nvSpPr>
          <p:cNvPr id="9" name="Title 1">
            <a:extLst>
              <a:ext uri="{FF2B5EF4-FFF2-40B4-BE49-F238E27FC236}">
                <a16:creationId xmlns:a16="http://schemas.microsoft.com/office/drawing/2014/main" id="{6447437B-A7F8-6E32-CFD2-39931FED3427}"/>
              </a:ext>
            </a:extLst>
          </p:cNvPr>
          <p:cNvSpPr txBox="1">
            <a:spLocks/>
          </p:cNvSpPr>
          <p:nvPr/>
        </p:nvSpPr>
        <p:spPr>
          <a:xfrm>
            <a:off x="1309036" y="621703"/>
            <a:ext cx="7135529" cy="336118"/>
          </a:xfrm>
          <a:prstGeom prst="rect">
            <a:avLst/>
          </a:prstGeom>
        </p:spPr>
        <p:txBody>
          <a:bodyPr wrap="square" lIns="0" tIns="0" rIns="0" bIns="0">
            <a:spAutoFit/>
          </a:bodyPr>
          <a:lstStyle>
            <a:lvl1pPr>
              <a:defRPr sz="3200" b="0" i="0">
                <a:solidFill>
                  <a:schemeClr val="bg1"/>
                </a:solidFill>
                <a:latin typeface="Franklin Gothic Medium Cond"/>
                <a:ea typeface="+mj-ea"/>
                <a:cs typeface="Franklin Gothic Medium Cond"/>
              </a:defRPr>
            </a:lvl1pPr>
          </a:lstStyle>
          <a:p>
            <a:pPr marL="13547" algn="ctr">
              <a:lnSpc>
                <a:spcPts val="2600"/>
              </a:lnSpc>
              <a:spcBef>
                <a:spcPts val="107"/>
              </a:spcBef>
            </a:pPr>
            <a:r>
              <a:rPr lang="en-US" sz="2600" b="1" dirty="0">
                <a:solidFill>
                  <a:srgbClr val="666666"/>
                </a:solidFill>
                <a:latin typeface="Open Sans 2 Bold" panose="020B0604020202020204" charset="0"/>
                <a:ea typeface="Open Sans 2 Bold" panose="020B0604020202020204" charset="0"/>
                <a:cs typeface="Open Sans 2 Bold" panose="020B0604020202020204" charset="0"/>
              </a:rPr>
              <a:t>CHALLENGES</a:t>
            </a:r>
          </a:p>
        </p:txBody>
      </p:sp>
      <p:sp>
        <p:nvSpPr>
          <p:cNvPr id="10" name="Slide Number Placeholder 4">
            <a:extLst>
              <a:ext uri="{FF2B5EF4-FFF2-40B4-BE49-F238E27FC236}">
                <a16:creationId xmlns:a16="http://schemas.microsoft.com/office/drawing/2014/main" id="{5CDC0AF6-73E6-4837-5600-D32658598671}"/>
              </a:ext>
            </a:extLst>
          </p:cNvPr>
          <p:cNvSpPr txBox="1">
            <a:spLocks/>
          </p:cNvSpPr>
          <p:nvPr/>
        </p:nvSpPr>
        <p:spPr>
          <a:xfrm>
            <a:off x="7332949" y="6999309"/>
            <a:ext cx="2275840" cy="186097"/>
          </a:xfrm>
          <a:prstGeom prst="rect">
            <a:avLst/>
          </a:prstGeom>
        </p:spPr>
        <p:txBody>
          <a:bodyPr/>
          <a:lstStyle>
            <a:defPPr>
              <a:defRPr kern="0"/>
            </a:defPPr>
            <a:lvl1pPr algn="r">
              <a:defRPr sz="1000" b="1">
                <a:solidFill>
                  <a:schemeClr val="tx1"/>
                </a:solidFill>
                <a:latin typeface="Open Sans 2 Bold" panose="020B0604020202020204" charset="0"/>
                <a:ea typeface="Open Sans 2 Bold" panose="020B0604020202020204" charset="0"/>
                <a:cs typeface="Open Sans 2 Bold" panose="020B0604020202020204" charset="0"/>
              </a:defRPr>
            </a:lvl1pPr>
          </a:lstStyle>
          <a:p>
            <a:fld id="{B6F15528-21DE-4FAA-801E-634DDDAF4B2B}" type="slidenum">
              <a:rPr lang="en-US" sz="1067"/>
              <a:pPr/>
              <a:t>12</a:t>
            </a:fld>
            <a:endParaRPr lang="en-US" sz="1067" dirty="0"/>
          </a:p>
        </p:txBody>
      </p:sp>
      <p:sp>
        <p:nvSpPr>
          <p:cNvPr id="2" name="Freeform 5">
            <a:extLst>
              <a:ext uri="{FF2B5EF4-FFF2-40B4-BE49-F238E27FC236}">
                <a16:creationId xmlns:a16="http://schemas.microsoft.com/office/drawing/2014/main" id="{D0B5D5F4-8C51-3846-EF79-69002E82D866}"/>
              </a:ext>
            </a:extLst>
          </p:cNvPr>
          <p:cNvSpPr/>
          <p:nvPr/>
        </p:nvSpPr>
        <p:spPr>
          <a:xfrm>
            <a:off x="8435372" y="262357"/>
            <a:ext cx="1173417" cy="1187814"/>
          </a:xfrm>
          <a:custGeom>
            <a:avLst/>
            <a:gdLst/>
            <a:ahLst/>
            <a:cxnLst/>
            <a:rect l="l" t="t" r="r" b="b"/>
            <a:pathLst>
              <a:path w="1173417" h="1187814">
                <a:moveTo>
                  <a:pt x="0" y="0"/>
                </a:moveTo>
                <a:lnTo>
                  <a:pt x="1173416" y="0"/>
                </a:lnTo>
                <a:lnTo>
                  <a:pt x="1173416" y="1187815"/>
                </a:lnTo>
                <a:lnTo>
                  <a:pt x="0" y="1187815"/>
                </a:lnTo>
                <a:lnTo>
                  <a:pt x="0" y="0"/>
                </a:lnTo>
                <a:close/>
              </a:path>
            </a:pathLst>
          </a:custGeom>
          <a:blipFill>
            <a:blip r:embed="rId3"/>
            <a:stretch>
              <a:fillRect/>
            </a:stretch>
          </a:blipFill>
        </p:spPr>
      </p:sp>
      <p:sp>
        <p:nvSpPr>
          <p:cNvPr id="3" name="Freeform 11">
            <a:extLst>
              <a:ext uri="{FF2B5EF4-FFF2-40B4-BE49-F238E27FC236}">
                <a16:creationId xmlns:a16="http://schemas.microsoft.com/office/drawing/2014/main" id="{CAB20276-B0A6-EE0F-B538-B212BB02E7A2}"/>
              </a:ext>
            </a:extLst>
          </p:cNvPr>
          <p:cNvSpPr/>
          <p:nvPr/>
        </p:nvSpPr>
        <p:spPr>
          <a:xfrm>
            <a:off x="72348" y="262357"/>
            <a:ext cx="1346052" cy="1187814"/>
          </a:xfrm>
          <a:custGeom>
            <a:avLst/>
            <a:gdLst/>
            <a:ahLst/>
            <a:cxnLst/>
            <a:rect l="l" t="t" r="r" b="b"/>
            <a:pathLst>
              <a:path w="1346052" h="1187814">
                <a:moveTo>
                  <a:pt x="0" y="0"/>
                </a:moveTo>
                <a:lnTo>
                  <a:pt x="1346053" y="0"/>
                </a:lnTo>
                <a:lnTo>
                  <a:pt x="1346053" y="1187815"/>
                </a:lnTo>
                <a:lnTo>
                  <a:pt x="0" y="1187815"/>
                </a:lnTo>
                <a:lnTo>
                  <a:pt x="0" y="0"/>
                </a:lnTo>
                <a:close/>
              </a:path>
            </a:pathLst>
          </a:custGeom>
          <a:blipFill>
            <a:blip r:embed="rId4"/>
            <a:stretch>
              <a:fillRect t="-8329" b="-8329"/>
            </a:stretch>
          </a:blipFill>
        </p:spPr>
      </p:sp>
    </p:spTree>
    <p:extLst>
      <p:ext uri="{BB962C8B-B14F-4D97-AF65-F5344CB8AC3E}">
        <p14:creationId xmlns:p14="http://schemas.microsoft.com/office/powerpoint/2010/main" val="1957569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5">
            <a:extLst>
              <a:ext uri="{FF2B5EF4-FFF2-40B4-BE49-F238E27FC236}">
                <a16:creationId xmlns:a16="http://schemas.microsoft.com/office/drawing/2014/main" id="{FAC776C7-57D0-7D9C-104B-325AA1A25925}"/>
              </a:ext>
            </a:extLst>
          </p:cNvPr>
          <p:cNvSpPr txBox="1"/>
          <p:nvPr/>
        </p:nvSpPr>
        <p:spPr>
          <a:xfrm>
            <a:off x="1390692" y="1234146"/>
            <a:ext cx="7003369" cy="147413"/>
          </a:xfrm>
          <a:prstGeom prst="rect">
            <a:avLst/>
          </a:prstGeom>
        </p:spPr>
        <p:txBody>
          <a:bodyPr lIns="0" tIns="0" rIns="0" bIns="0" rtlCol="0" anchor="t">
            <a:spAutoFit/>
          </a:bodyPr>
          <a:lstStyle/>
          <a:p>
            <a:pPr algn="ctr">
              <a:lnSpc>
                <a:spcPts val="1260"/>
              </a:lnSpc>
            </a:pPr>
            <a:r>
              <a:rPr lang="en-US" sz="900" spc="107" dirty="0">
                <a:solidFill>
                  <a:srgbClr val="102638">
                    <a:alpha val="74902"/>
                  </a:srgbClr>
                </a:solidFill>
                <a:latin typeface="Montserrat Light"/>
              </a:rPr>
              <a:t>OFFICE OF THE ASSISTANT SECRETARY OF DEFENSE FOR CRITICAL TECHNOLOGIES</a:t>
            </a:r>
          </a:p>
        </p:txBody>
      </p:sp>
      <p:sp>
        <p:nvSpPr>
          <p:cNvPr id="12" name="Rectangle 11">
            <a:extLst>
              <a:ext uri="{FF2B5EF4-FFF2-40B4-BE49-F238E27FC236}">
                <a16:creationId xmlns:a16="http://schemas.microsoft.com/office/drawing/2014/main" id="{FE5F5424-305C-1A85-3855-34F25E6790A7}"/>
              </a:ext>
            </a:extLst>
          </p:cNvPr>
          <p:cNvSpPr/>
          <p:nvPr/>
        </p:nvSpPr>
        <p:spPr>
          <a:xfrm>
            <a:off x="484122" y="4202611"/>
            <a:ext cx="8785356" cy="217075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p>
        </p:txBody>
      </p:sp>
      <p:pic>
        <p:nvPicPr>
          <p:cNvPr id="3" name="Picture 2">
            <a:extLst>
              <a:ext uri="{FF2B5EF4-FFF2-40B4-BE49-F238E27FC236}">
                <a16:creationId xmlns:a16="http://schemas.microsoft.com/office/drawing/2014/main" id="{76C52B4C-B766-D5C1-8836-557D6A7A78AB}"/>
              </a:ext>
            </a:extLst>
          </p:cNvPr>
          <p:cNvPicPr>
            <a:picLocks noChangeAspect="1"/>
          </p:cNvPicPr>
          <p:nvPr/>
        </p:nvPicPr>
        <p:blipFill rotWithShape="1">
          <a:blip r:embed="rId3"/>
          <a:srcRect l="5421" t="38283" r="7032" b="21725"/>
          <a:stretch/>
        </p:blipFill>
        <p:spPr>
          <a:xfrm>
            <a:off x="551348" y="4253020"/>
            <a:ext cx="8650905" cy="2074624"/>
          </a:xfrm>
          <a:prstGeom prst="rect">
            <a:avLst/>
          </a:prstGeom>
        </p:spPr>
      </p:pic>
      <p:sp>
        <p:nvSpPr>
          <p:cNvPr id="2" name="Content Placeholder 2">
            <a:extLst>
              <a:ext uri="{FF2B5EF4-FFF2-40B4-BE49-F238E27FC236}">
                <a16:creationId xmlns:a16="http://schemas.microsoft.com/office/drawing/2014/main" id="{74DC57FB-9F2A-31E2-A84D-720CF6126F63}"/>
              </a:ext>
            </a:extLst>
          </p:cNvPr>
          <p:cNvSpPr txBox="1">
            <a:spLocks/>
          </p:cNvSpPr>
          <p:nvPr/>
        </p:nvSpPr>
        <p:spPr>
          <a:xfrm>
            <a:off x="587566" y="2038231"/>
            <a:ext cx="8535287" cy="1587361"/>
          </a:xfrm>
          <a:prstGeom prst="rect">
            <a:avLst/>
          </a:prstGeom>
        </p:spPr>
        <p:txBody>
          <a:bodyPr vert="horz" lIns="91440" tIns="45721" rIns="91440" bIns="45721"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Aft>
                <a:spcPts val="1280"/>
              </a:spcAft>
              <a:buFont typeface="+mj-lt"/>
              <a:buAutoNum type="arabicPeriod"/>
            </a:pPr>
            <a:r>
              <a:rPr lang="en-US" sz="1920" b="1" dirty="0">
                <a:solidFill>
                  <a:schemeClr val="bg1"/>
                </a:solidFill>
                <a:latin typeface="Arial" panose="020B0604020202020204" pitchFamily="34" charset="0"/>
                <a:cs typeface="Arial" panose="020B0604020202020204" pitchFamily="34" charset="0"/>
              </a:rPr>
              <a:t>REG&amp;S for Deployed / Mobile Operations</a:t>
            </a:r>
          </a:p>
          <a:p>
            <a:pPr algn="just">
              <a:spcAft>
                <a:spcPts val="1280"/>
              </a:spcAft>
              <a:buFont typeface="+mj-lt"/>
              <a:buAutoNum type="arabicPeriod"/>
            </a:pPr>
            <a:r>
              <a:rPr lang="en-US" sz="1920" b="1" dirty="0">
                <a:solidFill>
                  <a:schemeClr val="bg1"/>
                </a:solidFill>
                <a:latin typeface="Arial" panose="020B0604020202020204" pitchFamily="34" charset="0"/>
                <a:cs typeface="Arial" panose="020B0604020202020204" pitchFamily="34" charset="0"/>
              </a:rPr>
              <a:t>REG&amp;S for Fixed Bases</a:t>
            </a:r>
          </a:p>
          <a:p>
            <a:pPr algn="just">
              <a:spcAft>
                <a:spcPts val="1280"/>
              </a:spcAft>
              <a:buFont typeface="+mj-lt"/>
              <a:buAutoNum type="arabicPeriod"/>
            </a:pPr>
            <a:r>
              <a:rPr lang="en-US" sz="1920" b="1" dirty="0">
                <a:solidFill>
                  <a:schemeClr val="bg1"/>
                </a:solidFill>
                <a:latin typeface="Arial" panose="020B0604020202020204" pitchFamily="34" charset="0"/>
                <a:cs typeface="Arial" panose="020B0604020202020204" pitchFamily="34" charset="0"/>
              </a:rPr>
              <a:t>Reduce fuel / energy required to accomplish the mission</a:t>
            </a:r>
          </a:p>
        </p:txBody>
      </p:sp>
      <p:sp>
        <p:nvSpPr>
          <p:cNvPr id="10" name="Title 1">
            <a:extLst>
              <a:ext uri="{FF2B5EF4-FFF2-40B4-BE49-F238E27FC236}">
                <a16:creationId xmlns:a16="http://schemas.microsoft.com/office/drawing/2014/main" id="{8B655DA9-285C-3A50-5AAA-5E755D91F58A}"/>
              </a:ext>
            </a:extLst>
          </p:cNvPr>
          <p:cNvSpPr txBox="1">
            <a:spLocks/>
          </p:cNvSpPr>
          <p:nvPr/>
        </p:nvSpPr>
        <p:spPr>
          <a:xfrm>
            <a:off x="1309036" y="621703"/>
            <a:ext cx="7135529" cy="336118"/>
          </a:xfrm>
          <a:prstGeom prst="rect">
            <a:avLst/>
          </a:prstGeom>
        </p:spPr>
        <p:txBody>
          <a:bodyPr wrap="square" lIns="0" tIns="0" rIns="0" bIns="0">
            <a:spAutoFit/>
          </a:bodyPr>
          <a:lstStyle>
            <a:lvl1pPr>
              <a:defRPr sz="3200" b="0" i="0">
                <a:solidFill>
                  <a:schemeClr val="bg1"/>
                </a:solidFill>
                <a:latin typeface="Franklin Gothic Medium Cond"/>
                <a:ea typeface="+mj-ea"/>
                <a:cs typeface="Franklin Gothic Medium Cond"/>
              </a:defRPr>
            </a:lvl1pPr>
          </a:lstStyle>
          <a:p>
            <a:pPr marL="13547" algn="ctr">
              <a:lnSpc>
                <a:spcPts val="2600"/>
              </a:lnSpc>
              <a:spcBef>
                <a:spcPts val="107"/>
              </a:spcBef>
            </a:pPr>
            <a:r>
              <a:rPr lang="en-US" sz="2600" b="1" dirty="0">
                <a:solidFill>
                  <a:srgbClr val="666666"/>
                </a:solidFill>
                <a:latin typeface="Open Sans 2 Bold" panose="020B0604020202020204" charset="0"/>
                <a:ea typeface="Open Sans 2 Bold" panose="020B0604020202020204" charset="0"/>
                <a:cs typeface="Open Sans 2 Bold" panose="020B0604020202020204" charset="0"/>
              </a:rPr>
              <a:t>THREE MAIN FOCUS AREAS</a:t>
            </a:r>
          </a:p>
        </p:txBody>
      </p:sp>
      <p:sp>
        <p:nvSpPr>
          <p:cNvPr id="13" name="Slide Number Placeholder 4">
            <a:extLst>
              <a:ext uri="{FF2B5EF4-FFF2-40B4-BE49-F238E27FC236}">
                <a16:creationId xmlns:a16="http://schemas.microsoft.com/office/drawing/2014/main" id="{D856B86B-3122-BAA3-99D0-6077FA116CB0}"/>
              </a:ext>
            </a:extLst>
          </p:cNvPr>
          <p:cNvSpPr txBox="1">
            <a:spLocks/>
          </p:cNvSpPr>
          <p:nvPr/>
        </p:nvSpPr>
        <p:spPr>
          <a:xfrm>
            <a:off x="7332949" y="6999309"/>
            <a:ext cx="2275840" cy="186097"/>
          </a:xfrm>
          <a:prstGeom prst="rect">
            <a:avLst/>
          </a:prstGeom>
        </p:spPr>
        <p:txBody>
          <a:bodyPr/>
          <a:lstStyle>
            <a:defPPr>
              <a:defRPr kern="0"/>
            </a:defPPr>
            <a:lvl1pPr algn="r">
              <a:defRPr sz="1000" b="1">
                <a:solidFill>
                  <a:schemeClr val="tx1"/>
                </a:solidFill>
                <a:latin typeface="Open Sans 2 Bold" panose="020B0604020202020204" charset="0"/>
                <a:ea typeface="Open Sans 2 Bold" panose="020B0604020202020204" charset="0"/>
                <a:cs typeface="Open Sans 2 Bold" panose="020B0604020202020204" charset="0"/>
              </a:defRPr>
            </a:lvl1pPr>
          </a:lstStyle>
          <a:p>
            <a:fld id="{B6F15528-21DE-4FAA-801E-634DDDAF4B2B}" type="slidenum">
              <a:rPr lang="en-US" sz="1067"/>
              <a:pPr/>
              <a:t>13</a:t>
            </a:fld>
            <a:endParaRPr lang="en-US" sz="1067" dirty="0"/>
          </a:p>
        </p:txBody>
      </p:sp>
      <p:sp>
        <p:nvSpPr>
          <p:cNvPr id="4" name="Freeform 5">
            <a:extLst>
              <a:ext uri="{FF2B5EF4-FFF2-40B4-BE49-F238E27FC236}">
                <a16:creationId xmlns:a16="http://schemas.microsoft.com/office/drawing/2014/main" id="{2AF53EA9-7E38-A3BF-6FBF-8073FD933EEC}"/>
              </a:ext>
            </a:extLst>
          </p:cNvPr>
          <p:cNvSpPr/>
          <p:nvPr/>
        </p:nvSpPr>
        <p:spPr>
          <a:xfrm>
            <a:off x="8435372" y="262357"/>
            <a:ext cx="1173417" cy="1187814"/>
          </a:xfrm>
          <a:custGeom>
            <a:avLst/>
            <a:gdLst/>
            <a:ahLst/>
            <a:cxnLst/>
            <a:rect l="l" t="t" r="r" b="b"/>
            <a:pathLst>
              <a:path w="1173417" h="1187814">
                <a:moveTo>
                  <a:pt x="0" y="0"/>
                </a:moveTo>
                <a:lnTo>
                  <a:pt x="1173416" y="0"/>
                </a:lnTo>
                <a:lnTo>
                  <a:pt x="1173416" y="1187815"/>
                </a:lnTo>
                <a:lnTo>
                  <a:pt x="0" y="1187815"/>
                </a:lnTo>
                <a:lnTo>
                  <a:pt x="0" y="0"/>
                </a:lnTo>
                <a:close/>
              </a:path>
            </a:pathLst>
          </a:custGeom>
          <a:blipFill>
            <a:blip r:embed="rId4"/>
            <a:stretch>
              <a:fillRect/>
            </a:stretch>
          </a:blipFill>
        </p:spPr>
      </p:sp>
      <p:sp>
        <p:nvSpPr>
          <p:cNvPr id="5" name="Freeform 11">
            <a:extLst>
              <a:ext uri="{FF2B5EF4-FFF2-40B4-BE49-F238E27FC236}">
                <a16:creationId xmlns:a16="http://schemas.microsoft.com/office/drawing/2014/main" id="{86A88A12-C0D1-960C-BC60-D40A6D0E7C25}"/>
              </a:ext>
            </a:extLst>
          </p:cNvPr>
          <p:cNvSpPr/>
          <p:nvPr/>
        </p:nvSpPr>
        <p:spPr>
          <a:xfrm>
            <a:off x="72348" y="262357"/>
            <a:ext cx="1346052" cy="1187814"/>
          </a:xfrm>
          <a:custGeom>
            <a:avLst/>
            <a:gdLst/>
            <a:ahLst/>
            <a:cxnLst/>
            <a:rect l="l" t="t" r="r" b="b"/>
            <a:pathLst>
              <a:path w="1346052" h="1187814">
                <a:moveTo>
                  <a:pt x="0" y="0"/>
                </a:moveTo>
                <a:lnTo>
                  <a:pt x="1346053" y="0"/>
                </a:lnTo>
                <a:lnTo>
                  <a:pt x="1346053" y="1187815"/>
                </a:lnTo>
                <a:lnTo>
                  <a:pt x="0" y="1187815"/>
                </a:lnTo>
                <a:lnTo>
                  <a:pt x="0" y="0"/>
                </a:lnTo>
                <a:close/>
              </a:path>
            </a:pathLst>
          </a:custGeom>
          <a:blipFill>
            <a:blip r:embed="rId5"/>
            <a:stretch>
              <a:fillRect t="-8329" b="-8329"/>
            </a:stretch>
          </a:blipFill>
        </p:spPr>
      </p:sp>
    </p:spTree>
    <p:extLst>
      <p:ext uri="{BB962C8B-B14F-4D97-AF65-F5344CB8AC3E}">
        <p14:creationId xmlns:p14="http://schemas.microsoft.com/office/powerpoint/2010/main" val="515121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5">
            <a:extLst>
              <a:ext uri="{FF2B5EF4-FFF2-40B4-BE49-F238E27FC236}">
                <a16:creationId xmlns:a16="http://schemas.microsoft.com/office/drawing/2014/main" id="{6490780F-7B2C-E123-9AC2-A3A7B40BAE86}"/>
              </a:ext>
            </a:extLst>
          </p:cNvPr>
          <p:cNvSpPr txBox="1"/>
          <p:nvPr/>
        </p:nvSpPr>
        <p:spPr>
          <a:xfrm>
            <a:off x="1390692" y="1234146"/>
            <a:ext cx="7003369" cy="147413"/>
          </a:xfrm>
          <a:prstGeom prst="rect">
            <a:avLst/>
          </a:prstGeom>
        </p:spPr>
        <p:txBody>
          <a:bodyPr lIns="0" tIns="0" rIns="0" bIns="0" rtlCol="0" anchor="t">
            <a:spAutoFit/>
          </a:bodyPr>
          <a:lstStyle/>
          <a:p>
            <a:pPr algn="ctr">
              <a:lnSpc>
                <a:spcPts val="1260"/>
              </a:lnSpc>
            </a:pPr>
            <a:r>
              <a:rPr lang="en-US" sz="900" spc="107" dirty="0">
                <a:solidFill>
                  <a:srgbClr val="102638">
                    <a:alpha val="74902"/>
                  </a:srgbClr>
                </a:solidFill>
                <a:latin typeface="Montserrat Light"/>
              </a:rPr>
              <a:t>OFFICE OF THE ASSISTANT SECRETARY OF DEFENSE FOR CRITICAL TECHNOLOGIES</a:t>
            </a:r>
          </a:p>
        </p:txBody>
      </p:sp>
      <p:sp>
        <p:nvSpPr>
          <p:cNvPr id="17" name="Rectangle 16">
            <a:extLst>
              <a:ext uri="{FF2B5EF4-FFF2-40B4-BE49-F238E27FC236}">
                <a16:creationId xmlns:a16="http://schemas.microsoft.com/office/drawing/2014/main" id="{A2F36E33-003A-2566-AD8C-BEDEC6944496}"/>
              </a:ext>
            </a:extLst>
          </p:cNvPr>
          <p:cNvSpPr/>
          <p:nvPr/>
        </p:nvSpPr>
        <p:spPr>
          <a:xfrm flipV="1">
            <a:off x="0" y="1436242"/>
            <a:ext cx="9753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p>
        </p:txBody>
      </p:sp>
      <p:sp>
        <p:nvSpPr>
          <p:cNvPr id="5" name="Content Placeholder 2">
            <a:extLst>
              <a:ext uri="{FF2B5EF4-FFF2-40B4-BE49-F238E27FC236}">
                <a16:creationId xmlns:a16="http://schemas.microsoft.com/office/drawing/2014/main" id="{8A3E75FB-E6CB-F4C0-ECD4-F3F0DE777C3D}"/>
              </a:ext>
            </a:extLst>
          </p:cNvPr>
          <p:cNvSpPr txBox="1">
            <a:spLocks/>
          </p:cNvSpPr>
          <p:nvPr/>
        </p:nvSpPr>
        <p:spPr>
          <a:xfrm>
            <a:off x="587566" y="1958837"/>
            <a:ext cx="8578468" cy="2529058"/>
          </a:xfrm>
          <a:prstGeom prst="rect">
            <a:avLst/>
          </a:prstGeom>
        </p:spPr>
        <p:txBody>
          <a:bodyPr vert="horz" lIns="91440" tIns="45721" rIns="91440" bIns="4572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920" b="1" dirty="0">
                <a:solidFill>
                  <a:schemeClr val="bg1"/>
                </a:solidFill>
                <a:latin typeface="Arial" panose="020B0604020202020204" pitchFamily="34" charset="0"/>
                <a:cs typeface="Arial" panose="020B0604020202020204" pitchFamily="34" charset="0"/>
              </a:rPr>
              <a:t>Renewable Energy Generation and Storage includes:</a:t>
            </a:r>
          </a:p>
          <a:p>
            <a:pPr algn="just">
              <a:buFont typeface="+mj-lt"/>
              <a:buAutoNum type="arabicPeriod"/>
            </a:pPr>
            <a:r>
              <a:rPr lang="en-US" sz="1920" dirty="0">
                <a:solidFill>
                  <a:schemeClr val="bg1"/>
                </a:solidFill>
                <a:latin typeface="Arial" panose="020B0604020202020204" pitchFamily="34" charset="0"/>
                <a:cs typeface="Arial" panose="020B0604020202020204" pitchFamily="34" charset="0"/>
              </a:rPr>
              <a:t>Enabling technologies – such as microgrid and power beaming, which must be developed to take full advantage of renewable energy sources</a:t>
            </a:r>
          </a:p>
          <a:p>
            <a:pPr algn="just">
              <a:buFont typeface="+mj-lt"/>
              <a:buAutoNum type="arabicPeriod"/>
            </a:pPr>
            <a:r>
              <a:rPr lang="en-US" sz="1920" dirty="0">
                <a:solidFill>
                  <a:schemeClr val="bg1"/>
                </a:solidFill>
                <a:latin typeface="Arial" panose="020B0604020202020204" pitchFamily="34" charset="0"/>
                <a:cs typeface="Arial" panose="020B0604020202020204" pitchFamily="34" charset="0"/>
              </a:rPr>
              <a:t>Nuclear energy technologies – which have game-changing potential; like traditional renewable energy sources, they enable onsite energy production and reduce logistical burdens</a:t>
            </a:r>
          </a:p>
          <a:p>
            <a:pPr marL="0" indent="0" algn="just">
              <a:buNone/>
            </a:pPr>
            <a:endParaRPr lang="en-US" sz="1920" dirty="0">
              <a:solidFill>
                <a:schemeClr val="bg1"/>
              </a:solidFill>
              <a:latin typeface="Arial" panose="020B0604020202020204" pitchFamily="34" charset="0"/>
              <a:cs typeface="Arial" panose="020B0604020202020204" pitchFamily="34" charset="0"/>
            </a:endParaRPr>
          </a:p>
          <a:p>
            <a:pPr marL="0" indent="0" algn="just">
              <a:buNone/>
            </a:pPr>
            <a:r>
              <a:rPr lang="en-US" sz="1920" b="1" dirty="0">
                <a:solidFill>
                  <a:schemeClr val="bg1"/>
                </a:solidFill>
                <a:latin typeface="Arial" panose="020B0604020202020204" pitchFamily="34" charset="0"/>
                <a:cs typeface="Arial" panose="020B0604020202020204" pitchFamily="34" charset="0"/>
              </a:rPr>
              <a:t>The DoD often isn't at the forefront of renewable energy technology research and development. </a:t>
            </a:r>
          </a:p>
          <a:p>
            <a:pPr marL="0" indent="0" algn="just">
              <a:buNone/>
            </a:pPr>
            <a:r>
              <a:rPr lang="en-US" sz="1920" dirty="0">
                <a:solidFill>
                  <a:schemeClr val="bg1"/>
                </a:solidFill>
                <a:latin typeface="Arial" panose="020B0604020202020204" pitchFamily="34" charset="0"/>
                <a:cs typeface="Arial" panose="020B0604020202020204" pitchFamily="34" charset="0"/>
              </a:rPr>
              <a:t>The Principal Director for REG&amp;S utilizes the combined research investments in commercial and academic sectors, as well as other federal government agencies. This is especially relevant for the Department of Energy (DoE), which frequently invests significantly in renewable energy technology that aligns with DoD needs.</a:t>
            </a:r>
          </a:p>
        </p:txBody>
      </p:sp>
      <p:sp>
        <p:nvSpPr>
          <p:cNvPr id="10" name="Title 1">
            <a:extLst>
              <a:ext uri="{FF2B5EF4-FFF2-40B4-BE49-F238E27FC236}">
                <a16:creationId xmlns:a16="http://schemas.microsoft.com/office/drawing/2014/main" id="{3A24A848-973C-AEC8-8265-2CBFBC9291AE}"/>
              </a:ext>
            </a:extLst>
          </p:cNvPr>
          <p:cNvSpPr txBox="1">
            <a:spLocks/>
          </p:cNvSpPr>
          <p:nvPr/>
        </p:nvSpPr>
        <p:spPr>
          <a:xfrm>
            <a:off x="1309036" y="621703"/>
            <a:ext cx="7135529" cy="336118"/>
          </a:xfrm>
          <a:prstGeom prst="rect">
            <a:avLst/>
          </a:prstGeom>
        </p:spPr>
        <p:txBody>
          <a:bodyPr wrap="square" lIns="0" tIns="0" rIns="0" bIns="0">
            <a:spAutoFit/>
          </a:bodyPr>
          <a:lstStyle>
            <a:lvl1pPr>
              <a:defRPr sz="3200" b="0" i="0">
                <a:solidFill>
                  <a:schemeClr val="bg1"/>
                </a:solidFill>
                <a:latin typeface="Franklin Gothic Medium Cond"/>
                <a:ea typeface="+mj-ea"/>
                <a:cs typeface="Franklin Gothic Medium Cond"/>
              </a:defRPr>
            </a:lvl1pPr>
          </a:lstStyle>
          <a:p>
            <a:pPr marL="13547" algn="ctr">
              <a:lnSpc>
                <a:spcPts val="2600"/>
              </a:lnSpc>
              <a:spcBef>
                <a:spcPts val="107"/>
              </a:spcBef>
            </a:pPr>
            <a:r>
              <a:rPr lang="en-US" sz="2600" b="1" dirty="0">
                <a:solidFill>
                  <a:srgbClr val="666666"/>
                </a:solidFill>
                <a:latin typeface="Open Sans 2 Bold" panose="020B0604020202020204" charset="0"/>
                <a:ea typeface="Open Sans 2 Bold" panose="020B0604020202020204" charset="0"/>
                <a:cs typeface="Open Sans 2 Bold" panose="020B0604020202020204" charset="0"/>
              </a:rPr>
              <a:t>PREMISES</a:t>
            </a:r>
          </a:p>
        </p:txBody>
      </p:sp>
      <p:sp>
        <p:nvSpPr>
          <p:cNvPr id="12" name="Slide Number Placeholder 4">
            <a:extLst>
              <a:ext uri="{FF2B5EF4-FFF2-40B4-BE49-F238E27FC236}">
                <a16:creationId xmlns:a16="http://schemas.microsoft.com/office/drawing/2014/main" id="{72221544-A8E8-5E4A-6446-4A7E63CF63C3}"/>
              </a:ext>
            </a:extLst>
          </p:cNvPr>
          <p:cNvSpPr txBox="1">
            <a:spLocks/>
          </p:cNvSpPr>
          <p:nvPr/>
        </p:nvSpPr>
        <p:spPr>
          <a:xfrm>
            <a:off x="7332949" y="6999309"/>
            <a:ext cx="2275840" cy="186097"/>
          </a:xfrm>
          <a:prstGeom prst="rect">
            <a:avLst/>
          </a:prstGeom>
        </p:spPr>
        <p:txBody>
          <a:bodyPr/>
          <a:lstStyle>
            <a:defPPr>
              <a:defRPr kern="0"/>
            </a:defPPr>
            <a:lvl1pPr algn="r">
              <a:defRPr sz="1000" b="1">
                <a:solidFill>
                  <a:schemeClr val="tx1"/>
                </a:solidFill>
                <a:latin typeface="Open Sans 2 Bold" panose="020B0604020202020204" charset="0"/>
                <a:ea typeface="Open Sans 2 Bold" panose="020B0604020202020204" charset="0"/>
                <a:cs typeface="Open Sans 2 Bold" panose="020B0604020202020204" charset="0"/>
              </a:defRPr>
            </a:lvl1pPr>
          </a:lstStyle>
          <a:p>
            <a:fld id="{B6F15528-21DE-4FAA-801E-634DDDAF4B2B}" type="slidenum">
              <a:rPr lang="en-US" sz="1067"/>
              <a:pPr/>
              <a:t>14</a:t>
            </a:fld>
            <a:endParaRPr lang="en-US" sz="1067" dirty="0"/>
          </a:p>
        </p:txBody>
      </p:sp>
      <p:sp>
        <p:nvSpPr>
          <p:cNvPr id="2" name="Freeform 5">
            <a:extLst>
              <a:ext uri="{FF2B5EF4-FFF2-40B4-BE49-F238E27FC236}">
                <a16:creationId xmlns:a16="http://schemas.microsoft.com/office/drawing/2014/main" id="{52C9608C-E2AC-EA08-8858-5ECBCB26B268}"/>
              </a:ext>
            </a:extLst>
          </p:cNvPr>
          <p:cNvSpPr/>
          <p:nvPr/>
        </p:nvSpPr>
        <p:spPr>
          <a:xfrm>
            <a:off x="8435372" y="262357"/>
            <a:ext cx="1173417" cy="1187814"/>
          </a:xfrm>
          <a:custGeom>
            <a:avLst/>
            <a:gdLst/>
            <a:ahLst/>
            <a:cxnLst/>
            <a:rect l="l" t="t" r="r" b="b"/>
            <a:pathLst>
              <a:path w="1173417" h="1187814">
                <a:moveTo>
                  <a:pt x="0" y="0"/>
                </a:moveTo>
                <a:lnTo>
                  <a:pt x="1173416" y="0"/>
                </a:lnTo>
                <a:lnTo>
                  <a:pt x="1173416" y="1187815"/>
                </a:lnTo>
                <a:lnTo>
                  <a:pt x="0" y="1187815"/>
                </a:lnTo>
                <a:lnTo>
                  <a:pt x="0" y="0"/>
                </a:lnTo>
                <a:close/>
              </a:path>
            </a:pathLst>
          </a:custGeom>
          <a:blipFill>
            <a:blip r:embed="rId3"/>
            <a:stretch>
              <a:fillRect/>
            </a:stretch>
          </a:blipFill>
        </p:spPr>
      </p:sp>
      <p:sp>
        <p:nvSpPr>
          <p:cNvPr id="3" name="Freeform 11">
            <a:extLst>
              <a:ext uri="{FF2B5EF4-FFF2-40B4-BE49-F238E27FC236}">
                <a16:creationId xmlns:a16="http://schemas.microsoft.com/office/drawing/2014/main" id="{9B2A3B27-690E-6052-93DF-515389DA4B38}"/>
              </a:ext>
            </a:extLst>
          </p:cNvPr>
          <p:cNvSpPr/>
          <p:nvPr/>
        </p:nvSpPr>
        <p:spPr>
          <a:xfrm>
            <a:off x="72348" y="262357"/>
            <a:ext cx="1346052" cy="1187814"/>
          </a:xfrm>
          <a:custGeom>
            <a:avLst/>
            <a:gdLst/>
            <a:ahLst/>
            <a:cxnLst/>
            <a:rect l="l" t="t" r="r" b="b"/>
            <a:pathLst>
              <a:path w="1346052" h="1187814">
                <a:moveTo>
                  <a:pt x="0" y="0"/>
                </a:moveTo>
                <a:lnTo>
                  <a:pt x="1346053" y="0"/>
                </a:lnTo>
                <a:lnTo>
                  <a:pt x="1346053" y="1187815"/>
                </a:lnTo>
                <a:lnTo>
                  <a:pt x="0" y="1187815"/>
                </a:lnTo>
                <a:lnTo>
                  <a:pt x="0" y="0"/>
                </a:lnTo>
                <a:close/>
              </a:path>
            </a:pathLst>
          </a:custGeom>
          <a:blipFill>
            <a:blip r:embed="rId4"/>
            <a:stretch>
              <a:fillRect t="-8329" b="-8329"/>
            </a:stretch>
          </a:blipFill>
        </p:spPr>
      </p:sp>
    </p:spTree>
    <p:extLst>
      <p:ext uri="{BB962C8B-B14F-4D97-AF65-F5344CB8AC3E}">
        <p14:creationId xmlns:p14="http://schemas.microsoft.com/office/powerpoint/2010/main" val="1854073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087C6CD-3442-4A69-77CE-6079EEE5D35F}"/>
              </a:ext>
            </a:extLst>
          </p:cNvPr>
          <p:cNvSpPr txBox="1">
            <a:spLocks/>
          </p:cNvSpPr>
          <p:nvPr/>
        </p:nvSpPr>
        <p:spPr>
          <a:xfrm>
            <a:off x="1309036" y="621703"/>
            <a:ext cx="7135529" cy="333425"/>
          </a:xfrm>
          <a:prstGeom prst="rect">
            <a:avLst/>
          </a:prstGeom>
        </p:spPr>
        <p:txBody>
          <a:bodyPr wrap="square" lIns="0" tIns="0" rIns="0" bIns="0">
            <a:spAutoFit/>
          </a:bodyPr>
          <a:lstStyle>
            <a:lvl1pPr>
              <a:defRPr sz="3200" b="0" i="0">
                <a:solidFill>
                  <a:schemeClr val="bg1"/>
                </a:solidFill>
                <a:latin typeface="Franklin Gothic Medium Cond"/>
                <a:ea typeface="+mj-ea"/>
                <a:cs typeface="Franklin Gothic Medium Cond"/>
              </a:defRPr>
            </a:lvl1pPr>
          </a:lstStyle>
          <a:p>
            <a:pPr marL="13547" algn="ctr">
              <a:lnSpc>
                <a:spcPts val="2600"/>
              </a:lnSpc>
              <a:spcBef>
                <a:spcPts val="107"/>
              </a:spcBef>
            </a:pPr>
            <a:r>
              <a:rPr lang="en-US" sz="2600" b="1" dirty="0">
                <a:solidFill>
                  <a:srgbClr val="666666"/>
                </a:solidFill>
                <a:latin typeface="Open Sans 2 Bold" panose="020B0604020202020204" charset="0"/>
                <a:ea typeface="Open Sans 2 Bold" panose="020B0604020202020204" charset="0"/>
                <a:cs typeface="Open Sans 2 Bold" panose="020B0604020202020204" charset="0"/>
              </a:rPr>
              <a:t>THRUSTS</a:t>
            </a:r>
          </a:p>
        </p:txBody>
      </p:sp>
      <p:sp>
        <p:nvSpPr>
          <p:cNvPr id="19" name="Slide Number Placeholder 4">
            <a:extLst>
              <a:ext uri="{FF2B5EF4-FFF2-40B4-BE49-F238E27FC236}">
                <a16:creationId xmlns:a16="http://schemas.microsoft.com/office/drawing/2014/main" id="{D1BBFCB6-74FF-F658-5F7E-7AC8C6D74889}"/>
              </a:ext>
            </a:extLst>
          </p:cNvPr>
          <p:cNvSpPr txBox="1">
            <a:spLocks/>
          </p:cNvSpPr>
          <p:nvPr/>
        </p:nvSpPr>
        <p:spPr>
          <a:xfrm>
            <a:off x="7332949" y="7010072"/>
            <a:ext cx="2275840" cy="186097"/>
          </a:xfrm>
          <a:prstGeom prst="rect">
            <a:avLst/>
          </a:prstGeom>
        </p:spPr>
        <p:txBody>
          <a:bodyPr/>
          <a:lstStyle>
            <a:defPPr>
              <a:defRPr kern="0"/>
            </a:defPPr>
            <a:lvl1pPr algn="r">
              <a:defRPr sz="1000" b="1">
                <a:solidFill>
                  <a:schemeClr val="tx1"/>
                </a:solidFill>
                <a:latin typeface="Open Sans 2 Bold" panose="020B0604020202020204" charset="0"/>
                <a:ea typeface="Open Sans 2 Bold" panose="020B0604020202020204" charset="0"/>
                <a:cs typeface="Open Sans 2 Bold" panose="020B0604020202020204" charset="0"/>
              </a:defRPr>
            </a:lvl1pPr>
          </a:lstStyle>
          <a:p>
            <a:fld id="{B6F15528-21DE-4FAA-801E-634DDDAF4B2B}" type="slidenum">
              <a:rPr lang="en-US" sz="1067"/>
              <a:pPr/>
              <a:t>15</a:t>
            </a:fld>
            <a:endParaRPr lang="en-US" sz="1067" dirty="0"/>
          </a:p>
        </p:txBody>
      </p:sp>
      <p:sp>
        <p:nvSpPr>
          <p:cNvPr id="2" name="Content Placeholder 2">
            <a:extLst>
              <a:ext uri="{FF2B5EF4-FFF2-40B4-BE49-F238E27FC236}">
                <a16:creationId xmlns:a16="http://schemas.microsoft.com/office/drawing/2014/main" id="{6DD56FA7-4627-026D-0083-8498581F353B}"/>
              </a:ext>
            </a:extLst>
          </p:cNvPr>
          <p:cNvSpPr txBox="1">
            <a:spLocks/>
          </p:cNvSpPr>
          <p:nvPr/>
        </p:nvSpPr>
        <p:spPr>
          <a:xfrm>
            <a:off x="587565" y="1652753"/>
            <a:ext cx="4592957" cy="4366580"/>
          </a:xfrm>
          <a:prstGeom prst="rect">
            <a:avLst/>
          </a:prstGeom>
        </p:spPr>
        <p:txBody>
          <a:bodyPr wrap="square" lIns="0" tIns="0" rIns="0" bIns="0">
            <a:noAutofit/>
          </a:bodyPr>
          <a:lstStyle>
            <a:lvl1pPr marL="0">
              <a:defRPr sz="1800" b="0" i="0">
                <a:solidFill>
                  <a:srgbClr val="002951"/>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en-US" sz="1493" b="1" dirty="0">
                <a:solidFill>
                  <a:schemeClr val="bg1"/>
                </a:solidFill>
                <a:latin typeface="Arial" panose="020B0604020202020204" pitchFamily="34" charset="0"/>
                <a:cs typeface="Arial" panose="020B0604020202020204" pitchFamily="34" charset="0"/>
              </a:rPr>
              <a:t>REGS for Deployed/Mobile Operations</a:t>
            </a:r>
          </a:p>
          <a:p>
            <a:pPr marL="492776" lvl="1" indent="-304810" algn="just">
              <a:buFont typeface="Arial" panose="020B0604020202020204" pitchFamily="34" charset="0"/>
              <a:buChar char="•"/>
            </a:pPr>
            <a:r>
              <a:rPr lang="en-US" sz="1493" dirty="0">
                <a:solidFill>
                  <a:schemeClr val="bg1"/>
                </a:solidFill>
                <a:latin typeface="Arial" panose="020B0604020202020204" pitchFamily="34" charset="0"/>
                <a:cs typeface="Arial" panose="020B0604020202020204" pitchFamily="34" charset="0"/>
              </a:rPr>
              <a:t>Lithium and New Advanced Batteries</a:t>
            </a:r>
          </a:p>
          <a:p>
            <a:pPr marL="492776" lvl="1" indent="-304810" algn="just">
              <a:buFont typeface="Arial" panose="020B0604020202020204" pitchFamily="34" charset="0"/>
              <a:buChar char="•"/>
            </a:pPr>
            <a:r>
              <a:rPr lang="en-US" sz="1493" dirty="0">
                <a:solidFill>
                  <a:schemeClr val="bg1"/>
                </a:solidFill>
                <a:latin typeface="Arial" panose="020B0604020202020204" pitchFamily="34" charset="0"/>
                <a:cs typeface="Arial" panose="020B0604020202020204" pitchFamily="34" charset="0"/>
              </a:rPr>
              <a:t>Long Duration Energy Storage</a:t>
            </a:r>
          </a:p>
          <a:p>
            <a:pPr marL="492776" lvl="1" indent="-304810" algn="just">
              <a:buFont typeface="Arial" panose="020B0604020202020204" pitchFamily="34" charset="0"/>
              <a:buChar char="•"/>
            </a:pPr>
            <a:r>
              <a:rPr lang="en-US" sz="1493" dirty="0">
                <a:solidFill>
                  <a:schemeClr val="bg1"/>
                </a:solidFill>
                <a:latin typeface="Arial" panose="020B0604020202020204" pitchFamily="34" charset="0"/>
                <a:cs typeface="Arial" panose="020B0604020202020204" pitchFamily="34" charset="0"/>
              </a:rPr>
              <a:t>Power Beaming</a:t>
            </a:r>
          </a:p>
          <a:p>
            <a:pPr marL="492776" lvl="1" indent="-304810" algn="just">
              <a:buFont typeface="Arial" panose="020B0604020202020204" pitchFamily="34" charset="0"/>
              <a:buChar char="•"/>
            </a:pPr>
            <a:r>
              <a:rPr lang="en-US" sz="1493" dirty="0">
                <a:solidFill>
                  <a:schemeClr val="bg1"/>
                </a:solidFill>
                <a:latin typeface="Arial" panose="020B0604020202020204" pitchFamily="34" charset="0"/>
                <a:cs typeface="Arial" panose="020B0604020202020204" pitchFamily="34" charset="0"/>
              </a:rPr>
              <a:t>Tactical Fuel Production and Consumption</a:t>
            </a:r>
          </a:p>
          <a:p>
            <a:pPr marL="492776" lvl="1" indent="-304810" algn="just">
              <a:buFont typeface="Arial" panose="020B0604020202020204" pitchFamily="34" charset="0"/>
              <a:buChar char="•"/>
            </a:pPr>
            <a:r>
              <a:rPr lang="en-US" sz="1493" dirty="0">
                <a:solidFill>
                  <a:schemeClr val="bg1"/>
                </a:solidFill>
                <a:latin typeface="Arial" panose="020B0604020202020204" pitchFamily="34" charset="0"/>
                <a:cs typeface="Arial" panose="020B0604020202020204" pitchFamily="34" charset="0"/>
              </a:rPr>
              <a:t>Small Modular Reactors at Deployed Locations</a:t>
            </a:r>
          </a:p>
          <a:p>
            <a:pPr algn="just"/>
            <a:endParaRPr lang="en-US" sz="1493" dirty="0">
              <a:solidFill>
                <a:schemeClr val="bg1">
                  <a:lumMod val="50000"/>
                </a:schemeClr>
              </a:solidFill>
              <a:latin typeface="Arial" panose="020B0604020202020204" pitchFamily="34" charset="0"/>
              <a:cs typeface="Arial" panose="020B0604020202020204" pitchFamily="34" charset="0"/>
            </a:endParaRPr>
          </a:p>
          <a:p>
            <a:pPr algn="just"/>
            <a:r>
              <a:rPr lang="en-US" sz="1493" b="1" dirty="0">
                <a:solidFill>
                  <a:schemeClr val="bg1"/>
                </a:solidFill>
                <a:latin typeface="Arial" panose="020B0604020202020204" pitchFamily="34" charset="0"/>
                <a:cs typeface="Arial" panose="020B0604020202020204" pitchFamily="34" charset="0"/>
              </a:rPr>
              <a:t>REGS for Fixed Bases</a:t>
            </a:r>
          </a:p>
          <a:p>
            <a:pPr marL="492776" lvl="1" indent="-304810" algn="just">
              <a:buFont typeface="Arial" panose="020B0604020202020204" pitchFamily="34" charset="0"/>
              <a:buChar char="•"/>
            </a:pPr>
            <a:r>
              <a:rPr lang="en-US" sz="1493" dirty="0">
                <a:solidFill>
                  <a:schemeClr val="bg1"/>
                </a:solidFill>
                <a:latin typeface="Arial" panose="020B0604020202020204" pitchFamily="34" charset="0"/>
                <a:cs typeface="Arial" panose="020B0604020202020204" pitchFamily="34" charset="0"/>
              </a:rPr>
              <a:t>Microgrids</a:t>
            </a:r>
          </a:p>
          <a:p>
            <a:pPr marL="492776" lvl="1" indent="-304810" algn="just">
              <a:buFont typeface="Arial" panose="020B0604020202020204" pitchFamily="34" charset="0"/>
              <a:buChar char="•"/>
            </a:pPr>
            <a:r>
              <a:rPr lang="en-US" sz="1493" dirty="0">
                <a:solidFill>
                  <a:schemeClr val="bg1"/>
                </a:solidFill>
                <a:latin typeface="Arial" panose="020B0604020202020204" pitchFamily="34" charset="0"/>
                <a:cs typeface="Arial" panose="020B0604020202020204" pitchFamily="34" charset="0"/>
              </a:rPr>
              <a:t>Long Duration Energy Storage</a:t>
            </a:r>
          </a:p>
          <a:p>
            <a:pPr marL="492776" lvl="1" indent="-304810" algn="just">
              <a:buFont typeface="Arial" panose="020B0604020202020204" pitchFamily="34" charset="0"/>
              <a:buChar char="•"/>
            </a:pPr>
            <a:r>
              <a:rPr lang="en-US" sz="1493" dirty="0">
                <a:solidFill>
                  <a:schemeClr val="bg1"/>
                </a:solidFill>
                <a:latin typeface="Arial" panose="020B0604020202020204" pitchFamily="34" charset="0"/>
                <a:cs typeface="Arial" panose="020B0604020202020204" pitchFamily="34" charset="0"/>
              </a:rPr>
              <a:t>Next Gen Photovoltaics</a:t>
            </a:r>
          </a:p>
          <a:p>
            <a:pPr marL="492776" lvl="1" indent="-304810" algn="just">
              <a:buFont typeface="Arial" panose="020B0604020202020204" pitchFamily="34" charset="0"/>
              <a:buChar char="•"/>
            </a:pPr>
            <a:r>
              <a:rPr lang="en-US" sz="1493" dirty="0">
                <a:solidFill>
                  <a:schemeClr val="bg1"/>
                </a:solidFill>
                <a:latin typeface="Arial" panose="020B0604020202020204" pitchFamily="34" charset="0"/>
                <a:cs typeface="Arial" panose="020B0604020202020204" pitchFamily="34" charset="0"/>
              </a:rPr>
              <a:t>Renewable Aviation Fuel</a:t>
            </a:r>
          </a:p>
          <a:p>
            <a:pPr marL="492776" lvl="1" indent="-304810" algn="just">
              <a:buFont typeface="Arial" panose="020B0604020202020204" pitchFamily="34" charset="0"/>
              <a:buChar char="•"/>
            </a:pPr>
            <a:r>
              <a:rPr lang="en-US" sz="1493" dirty="0">
                <a:solidFill>
                  <a:schemeClr val="bg1"/>
                </a:solidFill>
                <a:latin typeface="Arial" panose="020B0604020202020204" pitchFamily="34" charset="0"/>
                <a:cs typeface="Arial" panose="020B0604020202020204" pitchFamily="34" charset="0"/>
              </a:rPr>
              <a:t>Small Modular Reactors</a:t>
            </a:r>
          </a:p>
          <a:p>
            <a:pPr marL="492776" lvl="1" indent="-304810" algn="just">
              <a:buFont typeface="Arial" panose="020B0604020202020204" pitchFamily="34" charset="0"/>
              <a:buChar char="•"/>
            </a:pPr>
            <a:r>
              <a:rPr lang="en-US" sz="1493" dirty="0">
                <a:solidFill>
                  <a:schemeClr val="bg1"/>
                </a:solidFill>
                <a:latin typeface="Arial" panose="020B0604020202020204" pitchFamily="34" charset="0"/>
                <a:cs typeface="Arial" panose="020B0604020202020204" pitchFamily="34" charset="0"/>
              </a:rPr>
              <a:t>Geothermal</a:t>
            </a:r>
          </a:p>
          <a:p>
            <a:pPr marL="492776" lvl="1" indent="-304810" algn="just">
              <a:buFont typeface="Arial" panose="020B0604020202020204" pitchFamily="34" charset="0"/>
              <a:buChar char="•"/>
            </a:pPr>
            <a:r>
              <a:rPr lang="en-US" sz="1493" dirty="0">
                <a:solidFill>
                  <a:schemeClr val="bg1"/>
                </a:solidFill>
                <a:latin typeface="Arial" panose="020B0604020202020204" pitchFamily="34" charset="0"/>
                <a:cs typeface="Arial" panose="020B0604020202020204" pitchFamily="34" charset="0"/>
              </a:rPr>
              <a:t>Ocean Thermal Energy Conversion (OTEC)</a:t>
            </a:r>
          </a:p>
          <a:p>
            <a:pPr marL="792505" lvl="1" indent="-304810" algn="just">
              <a:buFont typeface="Arial" panose="020B0604020202020204" pitchFamily="34" charset="0"/>
              <a:buChar char="•"/>
            </a:pPr>
            <a:endParaRPr lang="en-US" sz="1493" dirty="0">
              <a:solidFill>
                <a:schemeClr val="bg1"/>
              </a:solidFill>
              <a:latin typeface="Arial" panose="020B0604020202020204" pitchFamily="34" charset="0"/>
              <a:cs typeface="Arial" panose="020B0604020202020204" pitchFamily="34" charset="0"/>
            </a:endParaRPr>
          </a:p>
          <a:p>
            <a:pPr algn="just"/>
            <a:r>
              <a:rPr lang="en-US" sz="1493" b="1" dirty="0">
                <a:solidFill>
                  <a:schemeClr val="bg1"/>
                </a:solidFill>
                <a:latin typeface="Arial" panose="020B0604020202020204" pitchFamily="34" charset="0"/>
                <a:cs typeface="Arial" panose="020B0604020202020204" pitchFamily="34" charset="0"/>
              </a:rPr>
              <a:t>Reduce operational fuel/energy requirements</a:t>
            </a:r>
          </a:p>
          <a:p>
            <a:pPr marL="492776" lvl="1" indent="-304810" algn="just">
              <a:buFont typeface="Arial" panose="020B0604020202020204" pitchFamily="34" charset="0"/>
              <a:buChar char="•"/>
            </a:pPr>
            <a:r>
              <a:rPr lang="en-US" sz="1493" dirty="0">
                <a:solidFill>
                  <a:schemeClr val="bg1"/>
                </a:solidFill>
                <a:latin typeface="Arial" panose="020B0604020202020204" pitchFamily="34" charset="0"/>
                <a:cs typeface="Arial" panose="020B0604020202020204" pitchFamily="34" charset="0"/>
              </a:rPr>
              <a:t>Aerodynamic Improvements to Reduce Drag</a:t>
            </a:r>
          </a:p>
          <a:p>
            <a:pPr marL="492776" lvl="1" indent="-304810" algn="just">
              <a:buFont typeface="Arial" panose="020B0604020202020204" pitchFamily="34" charset="0"/>
              <a:buChar char="•"/>
            </a:pPr>
            <a:r>
              <a:rPr lang="en-US" sz="1493" dirty="0">
                <a:solidFill>
                  <a:schemeClr val="bg1"/>
                </a:solidFill>
                <a:latin typeface="Arial" panose="020B0604020202020204" pitchFamily="34" charset="0"/>
                <a:cs typeface="Arial" panose="020B0604020202020204" pitchFamily="34" charset="0"/>
              </a:rPr>
              <a:t>Vehicle Hybridization/Electrification/Hydrogen</a:t>
            </a:r>
          </a:p>
          <a:p>
            <a:pPr marL="492776" lvl="1" indent="-304810" algn="just">
              <a:buFont typeface="Arial" panose="020B0604020202020204" pitchFamily="34" charset="0"/>
              <a:buChar char="•"/>
            </a:pPr>
            <a:r>
              <a:rPr lang="en-US" sz="1493" dirty="0">
                <a:solidFill>
                  <a:schemeClr val="bg1"/>
                </a:solidFill>
                <a:latin typeface="Arial" panose="020B0604020202020204" pitchFamily="34" charset="0"/>
                <a:cs typeface="Arial" panose="020B0604020202020204" pitchFamily="34" charset="0"/>
              </a:rPr>
              <a:t>Blended Wing Body / Oblique Flying Wing</a:t>
            </a:r>
          </a:p>
          <a:p>
            <a:pPr marL="492776" lvl="1" indent="-304810" algn="just">
              <a:buFont typeface="Arial" panose="020B0604020202020204" pitchFamily="34" charset="0"/>
              <a:buChar char="•"/>
            </a:pPr>
            <a:r>
              <a:rPr lang="en-US" sz="1493" dirty="0">
                <a:solidFill>
                  <a:schemeClr val="bg1"/>
                </a:solidFill>
                <a:latin typeface="Arial" panose="020B0604020202020204" pitchFamily="34" charset="0"/>
                <a:cs typeface="Arial" panose="020B0604020202020204" pitchFamily="34" charset="0"/>
              </a:rPr>
              <a:t>Advanced Air Breathing Engines</a:t>
            </a:r>
          </a:p>
        </p:txBody>
      </p:sp>
      <p:pic>
        <p:nvPicPr>
          <p:cNvPr id="3" name="Picture 2">
            <a:extLst>
              <a:ext uri="{FF2B5EF4-FFF2-40B4-BE49-F238E27FC236}">
                <a16:creationId xmlns:a16="http://schemas.microsoft.com/office/drawing/2014/main" id="{414BC5FD-281D-B7C9-5677-BD626949BD73}"/>
              </a:ext>
            </a:extLst>
          </p:cNvPr>
          <p:cNvPicPr>
            <a:picLocks noChangeAspect="1"/>
          </p:cNvPicPr>
          <p:nvPr/>
        </p:nvPicPr>
        <p:blipFill rotWithShape="1">
          <a:blip r:embed="rId3"/>
          <a:srcRect l="29896" t="25160" r="20816" b="13962"/>
          <a:stretch/>
        </p:blipFill>
        <p:spPr>
          <a:xfrm>
            <a:off x="5484069" y="1868242"/>
            <a:ext cx="2796828" cy="1856813"/>
          </a:xfrm>
          <a:prstGeom prst="rect">
            <a:avLst/>
          </a:prstGeom>
          <a:ln>
            <a:solidFill>
              <a:schemeClr val="tx1"/>
            </a:solidFill>
          </a:ln>
        </p:spPr>
      </p:pic>
      <p:pic>
        <p:nvPicPr>
          <p:cNvPr id="4" name="Picture 3">
            <a:extLst>
              <a:ext uri="{FF2B5EF4-FFF2-40B4-BE49-F238E27FC236}">
                <a16:creationId xmlns:a16="http://schemas.microsoft.com/office/drawing/2014/main" id="{419F1D51-A7E8-02C0-181E-60AED67F4335}"/>
              </a:ext>
            </a:extLst>
          </p:cNvPr>
          <p:cNvPicPr>
            <a:picLocks noChangeAspect="1"/>
          </p:cNvPicPr>
          <p:nvPr/>
        </p:nvPicPr>
        <p:blipFill rotWithShape="1">
          <a:blip r:embed="rId4"/>
          <a:srcRect l="61122" t="26321" r="3163" b="47211"/>
          <a:stretch/>
        </p:blipFill>
        <p:spPr>
          <a:xfrm>
            <a:off x="5443833" y="5004725"/>
            <a:ext cx="3483429" cy="1387603"/>
          </a:xfrm>
          <a:prstGeom prst="rect">
            <a:avLst/>
          </a:prstGeom>
          <a:ln>
            <a:solidFill>
              <a:schemeClr val="tx1"/>
            </a:solidFill>
          </a:ln>
        </p:spPr>
      </p:pic>
      <p:sp>
        <p:nvSpPr>
          <p:cNvPr id="5" name="Rectangle 4">
            <a:extLst>
              <a:ext uri="{FF2B5EF4-FFF2-40B4-BE49-F238E27FC236}">
                <a16:creationId xmlns:a16="http://schemas.microsoft.com/office/drawing/2014/main" id="{F5CC93DD-0D2F-D64D-E1D8-50DBC0273F41}"/>
              </a:ext>
            </a:extLst>
          </p:cNvPr>
          <p:cNvSpPr/>
          <p:nvPr/>
        </p:nvSpPr>
        <p:spPr>
          <a:xfrm>
            <a:off x="5430700" y="1829356"/>
            <a:ext cx="2903568" cy="1934586"/>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p>
        </p:txBody>
      </p:sp>
      <p:sp>
        <p:nvSpPr>
          <p:cNvPr id="6" name="Rectangle 5">
            <a:extLst>
              <a:ext uri="{FF2B5EF4-FFF2-40B4-BE49-F238E27FC236}">
                <a16:creationId xmlns:a16="http://schemas.microsoft.com/office/drawing/2014/main" id="{1270D11B-55EE-ECF0-9DE2-D6962DE12D7E}"/>
              </a:ext>
            </a:extLst>
          </p:cNvPr>
          <p:cNvSpPr/>
          <p:nvPr/>
        </p:nvSpPr>
        <p:spPr>
          <a:xfrm>
            <a:off x="5416350" y="4945890"/>
            <a:ext cx="3538395" cy="1505277"/>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p>
        </p:txBody>
      </p:sp>
      <p:pic>
        <p:nvPicPr>
          <p:cNvPr id="7" name="Picture 6">
            <a:extLst>
              <a:ext uri="{FF2B5EF4-FFF2-40B4-BE49-F238E27FC236}">
                <a16:creationId xmlns:a16="http://schemas.microsoft.com/office/drawing/2014/main" id="{007F790E-E308-9499-1369-F3910986D9BF}"/>
              </a:ext>
            </a:extLst>
          </p:cNvPr>
          <p:cNvPicPr>
            <a:picLocks noChangeAspect="1"/>
          </p:cNvPicPr>
          <p:nvPr/>
        </p:nvPicPr>
        <p:blipFill rotWithShape="1">
          <a:blip r:embed="rId5"/>
          <a:srcRect l="63174" t="17371" r="7857" b="43549"/>
          <a:stretch/>
        </p:blipFill>
        <p:spPr>
          <a:xfrm>
            <a:off x="6763353" y="3465921"/>
            <a:ext cx="2557831" cy="1854730"/>
          </a:xfrm>
          <a:prstGeom prst="rect">
            <a:avLst/>
          </a:prstGeom>
          <a:ln>
            <a:solidFill>
              <a:schemeClr val="tx1"/>
            </a:solidFill>
          </a:ln>
        </p:spPr>
      </p:pic>
      <p:sp>
        <p:nvSpPr>
          <p:cNvPr id="8" name="Rectangle 7">
            <a:extLst>
              <a:ext uri="{FF2B5EF4-FFF2-40B4-BE49-F238E27FC236}">
                <a16:creationId xmlns:a16="http://schemas.microsoft.com/office/drawing/2014/main" id="{E1941586-751B-07E0-F4F0-1A793951182F}"/>
              </a:ext>
            </a:extLst>
          </p:cNvPr>
          <p:cNvSpPr/>
          <p:nvPr/>
        </p:nvSpPr>
        <p:spPr>
          <a:xfrm>
            <a:off x="6715157" y="3425992"/>
            <a:ext cx="2654221" cy="1934586"/>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p>
        </p:txBody>
      </p:sp>
      <p:sp>
        <p:nvSpPr>
          <p:cNvPr id="9" name="Freeform 5">
            <a:extLst>
              <a:ext uri="{FF2B5EF4-FFF2-40B4-BE49-F238E27FC236}">
                <a16:creationId xmlns:a16="http://schemas.microsoft.com/office/drawing/2014/main" id="{19654761-649F-1BE2-912A-B7C69F25A7F1}"/>
              </a:ext>
            </a:extLst>
          </p:cNvPr>
          <p:cNvSpPr/>
          <p:nvPr/>
        </p:nvSpPr>
        <p:spPr>
          <a:xfrm>
            <a:off x="8435372" y="262357"/>
            <a:ext cx="1173417" cy="1187814"/>
          </a:xfrm>
          <a:custGeom>
            <a:avLst/>
            <a:gdLst/>
            <a:ahLst/>
            <a:cxnLst/>
            <a:rect l="l" t="t" r="r" b="b"/>
            <a:pathLst>
              <a:path w="1173417" h="1187814">
                <a:moveTo>
                  <a:pt x="0" y="0"/>
                </a:moveTo>
                <a:lnTo>
                  <a:pt x="1173416" y="0"/>
                </a:lnTo>
                <a:lnTo>
                  <a:pt x="1173416" y="1187815"/>
                </a:lnTo>
                <a:lnTo>
                  <a:pt x="0" y="1187815"/>
                </a:lnTo>
                <a:lnTo>
                  <a:pt x="0" y="0"/>
                </a:lnTo>
                <a:close/>
              </a:path>
            </a:pathLst>
          </a:custGeom>
          <a:blipFill>
            <a:blip r:embed="rId6"/>
            <a:stretch>
              <a:fillRect/>
            </a:stretch>
          </a:blipFill>
        </p:spPr>
      </p:sp>
      <p:sp>
        <p:nvSpPr>
          <p:cNvPr id="10" name="Freeform 11">
            <a:extLst>
              <a:ext uri="{FF2B5EF4-FFF2-40B4-BE49-F238E27FC236}">
                <a16:creationId xmlns:a16="http://schemas.microsoft.com/office/drawing/2014/main" id="{1B6AB106-1033-1C2C-7A93-88A6C4C80D2A}"/>
              </a:ext>
            </a:extLst>
          </p:cNvPr>
          <p:cNvSpPr/>
          <p:nvPr/>
        </p:nvSpPr>
        <p:spPr>
          <a:xfrm>
            <a:off x="72348" y="262357"/>
            <a:ext cx="1346052" cy="1187814"/>
          </a:xfrm>
          <a:custGeom>
            <a:avLst/>
            <a:gdLst/>
            <a:ahLst/>
            <a:cxnLst/>
            <a:rect l="l" t="t" r="r" b="b"/>
            <a:pathLst>
              <a:path w="1346052" h="1187814">
                <a:moveTo>
                  <a:pt x="0" y="0"/>
                </a:moveTo>
                <a:lnTo>
                  <a:pt x="1346053" y="0"/>
                </a:lnTo>
                <a:lnTo>
                  <a:pt x="1346053" y="1187815"/>
                </a:lnTo>
                <a:lnTo>
                  <a:pt x="0" y="1187815"/>
                </a:lnTo>
                <a:lnTo>
                  <a:pt x="0" y="0"/>
                </a:lnTo>
                <a:close/>
              </a:path>
            </a:pathLst>
          </a:custGeom>
          <a:blipFill>
            <a:blip r:embed="rId7"/>
            <a:stretch>
              <a:fillRect t="-8329" b="-8329"/>
            </a:stretch>
          </a:blipFill>
        </p:spPr>
      </p:sp>
      <p:sp>
        <p:nvSpPr>
          <p:cNvPr id="11" name="TextBox 15">
            <a:extLst>
              <a:ext uri="{FF2B5EF4-FFF2-40B4-BE49-F238E27FC236}">
                <a16:creationId xmlns:a16="http://schemas.microsoft.com/office/drawing/2014/main" id="{7D71E76F-B7B7-807B-9196-45042EECE18C}"/>
              </a:ext>
            </a:extLst>
          </p:cNvPr>
          <p:cNvSpPr txBox="1"/>
          <p:nvPr/>
        </p:nvSpPr>
        <p:spPr>
          <a:xfrm>
            <a:off x="1390692" y="1219200"/>
            <a:ext cx="7003369" cy="147413"/>
          </a:xfrm>
          <a:prstGeom prst="rect">
            <a:avLst/>
          </a:prstGeom>
        </p:spPr>
        <p:txBody>
          <a:bodyPr lIns="0" tIns="0" rIns="0" bIns="0" rtlCol="0" anchor="t">
            <a:spAutoFit/>
          </a:bodyPr>
          <a:lstStyle/>
          <a:p>
            <a:pPr algn="ctr">
              <a:lnSpc>
                <a:spcPts val="1260"/>
              </a:lnSpc>
            </a:pPr>
            <a:r>
              <a:rPr lang="en-US" sz="900" spc="107" dirty="0">
                <a:latin typeface="Montserrat Light"/>
              </a:rPr>
              <a:t>OFFICE OF THE ASSISTANT SECRETARY OF DEFENSE FOR CRITICAL TECHNOLOGIES</a:t>
            </a:r>
          </a:p>
        </p:txBody>
      </p:sp>
    </p:spTree>
    <p:extLst>
      <p:ext uri="{BB962C8B-B14F-4D97-AF65-F5344CB8AC3E}">
        <p14:creationId xmlns:p14="http://schemas.microsoft.com/office/powerpoint/2010/main" val="3825879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8">
            <a:extLst>
              <a:ext uri="{FF2B5EF4-FFF2-40B4-BE49-F238E27FC236}">
                <a16:creationId xmlns:a16="http://schemas.microsoft.com/office/drawing/2014/main" id="{9B620669-1F9E-484F-96E6-BD71D17D6C6E}"/>
              </a:ext>
            </a:extLst>
          </p:cNvPr>
          <p:cNvSpPr txBox="1"/>
          <p:nvPr/>
        </p:nvSpPr>
        <p:spPr>
          <a:xfrm>
            <a:off x="7369931" y="1664737"/>
            <a:ext cx="1441136" cy="471668"/>
          </a:xfrm>
          <a:prstGeom prst="rect">
            <a:avLst/>
          </a:prstGeom>
        </p:spPr>
        <p:txBody>
          <a:bodyPr vert="horz" wrap="square" lIns="0" tIns="12065" rIns="0" bIns="0" rtlCol="0">
            <a:spAutoFit/>
          </a:bodyPr>
          <a:lstStyle/>
          <a:p>
            <a:pPr marL="12700" algn="ctr">
              <a:spcBef>
                <a:spcPts val="95"/>
              </a:spcBef>
            </a:pPr>
            <a:r>
              <a:rPr sz="1493" b="1" cap="all" dirty="0">
                <a:solidFill>
                  <a:schemeClr val="bg1"/>
                </a:solidFill>
                <a:uFill>
                  <a:solidFill>
                    <a:srgbClr val="002951"/>
                  </a:solidFill>
                </a:uFill>
                <a:latin typeface="Arial" panose="020B0604020202020204" pitchFamily="34" charset="0"/>
                <a:cs typeface="Arial" panose="020B0604020202020204" pitchFamily="34" charset="0"/>
              </a:rPr>
              <a:t>Industrial</a:t>
            </a:r>
            <a:r>
              <a:rPr sz="1493" b="1" cap="all" spc="-80" dirty="0">
                <a:solidFill>
                  <a:schemeClr val="bg1"/>
                </a:solidFill>
                <a:uFill>
                  <a:solidFill>
                    <a:srgbClr val="002951"/>
                  </a:solidFill>
                </a:uFill>
                <a:latin typeface="Arial" panose="020B0604020202020204" pitchFamily="34" charset="0"/>
                <a:cs typeface="Arial" panose="020B0604020202020204" pitchFamily="34" charset="0"/>
              </a:rPr>
              <a:t> </a:t>
            </a:r>
            <a:r>
              <a:rPr sz="1493" b="1" cap="all" spc="-20" dirty="0">
                <a:solidFill>
                  <a:schemeClr val="bg1"/>
                </a:solidFill>
                <a:uFill>
                  <a:solidFill>
                    <a:srgbClr val="002951"/>
                  </a:solidFill>
                </a:uFill>
                <a:latin typeface="Arial" panose="020B0604020202020204" pitchFamily="34" charset="0"/>
                <a:cs typeface="Arial" panose="020B0604020202020204" pitchFamily="34" charset="0"/>
              </a:rPr>
              <a:t>Base</a:t>
            </a:r>
            <a:endParaRPr sz="1493" b="1" cap="all" dirty="0">
              <a:solidFill>
                <a:schemeClr val="bg1"/>
              </a:solidFill>
              <a:latin typeface="Arial" panose="020B0604020202020204" pitchFamily="34" charset="0"/>
              <a:cs typeface="Arial" panose="020B0604020202020204" pitchFamily="34" charset="0"/>
            </a:endParaRPr>
          </a:p>
        </p:txBody>
      </p:sp>
      <p:sp>
        <p:nvSpPr>
          <p:cNvPr id="9" name="object 10">
            <a:extLst>
              <a:ext uri="{FF2B5EF4-FFF2-40B4-BE49-F238E27FC236}">
                <a16:creationId xmlns:a16="http://schemas.microsoft.com/office/drawing/2014/main" id="{9CC99D27-111E-45D2-9381-4F5DB3AB692E}"/>
              </a:ext>
            </a:extLst>
          </p:cNvPr>
          <p:cNvSpPr txBox="1"/>
          <p:nvPr/>
        </p:nvSpPr>
        <p:spPr>
          <a:xfrm>
            <a:off x="598818" y="1664737"/>
            <a:ext cx="2274704" cy="471668"/>
          </a:xfrm>
          <a:prstGeom prst="rect">
            <a:avLst/>
          </a:prstGeom>
        </p:spPr>
        <p:txBody>
          <a:bodyPr vert="horz" wrap="square" lIns="0" tIns="12065" rIns="0" bIns="0" rtlCol="0">
            <a:spAutoFit/>
          </a:bodyPr>
          <a:lstStyle/>
          <a:p>
            <a:pPr marL="12700" algn="ctr">
              <a:spcBef>
                <a:spcPts val="95"/>
              </a:spcBef>
            </a:pPr>
            <a:r>
              <a:rPr lang="en-US" sz="1493" b="1" cap="all" dirty="0">
                <a:solidFill>
                  <a:schemeClr val="bg1"/>
                </a:solidFill>
                <a:uFill>
                  <a:solidFill>
                    <a:srgbClr val="002951"/>
                  </a:solidFill>
                </a:uFill>
                <a:latin typeface="Arial" panose="020B0604020202020204" pitchFamily="34" charset="0"/>
                <a:cs typeface="Arial" panose="020B0604020202020204" pitchFamily="34" charset="0"/>
              </a:rPr>
              <a:t>Department of Energy</a:t>
            </a:r>
            <a:endParaRPr sz="1493" b="1" cap="all" dirty="0">
              <a:solidFill>
                <a:schemeClr val="bg1"/>
              </a:solidFill>
              <a:latin typeface="Arial" panose="020B0604020202020204" pitchFamily="34" charset="0"/>
              <a:cs typeface="Arial" panose="020B0604020202020204" pitchFamily="34" charset="0"/>
            </a:endParaRPr>
          </a:p>
        </p:txBody>
      </p:sp>
      <p:sp>
        <p:nvSpPr>
          <p:cNvPr id="22" name="object 23">
            <a:extLst>
              <a:ext uri="{FF2B5EF4-FFF2-40B4-BE49-F238E27FC236}">
                <a16:creationId xmlns:a16="http://schemas.microsoft.com/office/drawing/2014/main" id="{26E39CB4-7226-45D8-A7D3-843E023F3F27}"/>
              </a:ext>
            </a:extLst>
          </p:cNvPr>
          <p:cNvSpPr txBox="1"/>
          <p:nvPr/>
        </p:nvSpPr>
        <p:spPr>
          <a:xfrm>
            <a:off x="6732216" y="4396845"/>
            <a:ext cx="2716565" cy="581313"/>
          </a:xfrm>
          <a:prstGeom prst="rect">
            <a:avLst/>
          </a:prstGeom>
        </p:spPr>
        <p:txBody>
          <a:bodyPr vert="horz" wrap="square" lIns="0" tIns="120650" rIns="0" bIns="0" rtlCol="0">
            <a:spAutoFit/>
          </a:bodyPr>
          <a:lstStyle/>
          <a:p>
            <a:pPr marL="34926" algn="ctr">
              <a:spcBef>
                <a:spcPts val="950"/>
              </a:spcBef>
            </a:pPr>
            <a:r>
              <a:rPr sz="1493" b="1" cap="all" spc="-10" dirty="0">
                <a:solidFill>
                  <a:schemeClr val="bg1"/>
                </a:solidFill>
                <a:uFill>
                  <a:solidFill>
                    <a:srgbClr val="002951"/>
                  </a:solidFill>
                </a:uFill>
                <a:latin typeface="Arial" panose="020B0604020202020204" pitchFamily="34" charset="0"/>
                <a:cs typeface="Arial" panose="020B0604020202020204" pitchFamily="34" charset="0"/>
              </a:rPr>
              <a:t>Workforce</a:t>
            </a:r>
            <a:r>
              <a:rPr lang="en-US" sz="1493" b="1" cap="all" spc="-10" dirty="0">
                <a:solidFill>
                  <a:schemeClr val="bg1"/>
                </a:solidFill>
                <a:uFill>
                  <a:solidFill>
                    <a:srgbClr val="002951"/>
                  </a:solidFill>
                </a:uFill>
                <a:latin typeface="Arial" panose="020B0604020202020204" pitchFamily="34" charset="0"/>
                <a:cs typeface="Arial" panose="020B0604020202020204" pitchFamily="34" charset="0"/>
              </a:rPr>
              <a:t> and Infrastructure</a:t>
            </a:r>
            <a:endParaRPr sz="1493" b="1" cap="all" dirty="0">
              <a:solidFill>
                <a:schemeClr val="bg1"/>
              </a:solidFill>
              <a:latin typeface="Arial" panose="020B0604020202020204" pitchFamily="34" charset="0"/>
              <a:cs typeface="Arial" panose="020B0604020202020204" pitchFamily="34" charset="0"/>
            </a:endParaRPr>
          </a:p>
        </p:txBody>
      </p:sp>
      <p:sp>
        <p:nvSpPr>
          <p:cNvPr id="32" name="object 33">
            <a:extLst>
              <a:ext uri="{FF2B5EF4-FFF2-40B4-BE49-F238E27FC236}">
                <a16:creationId xmlns:a16="http://schemas.microsoft.com/office/drawing/2014/main" id="{9BBA2AA6-7230-47A8-B354-47F5A93E7337}"/>
              </a:ext>
            </a:extLst>
          </p:cNvPr>
          <p:cNvSpPr txBox="1"/>
          <p:nvPr/>
        </p:nvSpPr>
        <p:spPr>
          <a:xfrm>
            <a:off x="6871298" y="2980196"/>
            <a:ext cx="2438400" cy="702244"/>
          </a:xfrm>
          <a:prstGeom prst="rect">
            <a:avLst/>
          </a:prstGeom>
          <a:solidFill>
            <a:srgbClr val="9DC3E6"/>
          </a:solidFill>
          <a:ln>
            <a:solidFill>
              <a:schemeClr val="tx1"/>
            </a:solidFill>
          </a:ln>
        </p:spPr>
        <p:txBody>
          <a:bodyPr vert="horz" wrap="square" lIns="0" tIns="12700" rIns="0" bIns="0" rtlCol="0" anchor="ctr">
            <a:spAutoFit/>
          </a:bodyPr>
          <a:lstStyle/>
          <a:p>
            <a:pPr marL="12700" marR="5081" algn="ctr">
              <a:spcBef>
                <a:spcPts val="100"/>
              </a:spcBef>
            </a:pPr>
            <a:r>
              <a:rPr sz="1120" dirty="0">
                <a:latin typeface="Arial" panose="020B0604020202020204" pitchFamily="34" charset="0"/>
                <a:cs typeface="Arial" panose="020B0604020202020204" pitchFamily="34" charset="0"/>
              </a:rPr>
              <a:t>Industrial</a:t>
            </a:r>
            <a:r>
              <a:rPr sz="1120" spc="-50" dirty="0">
                <a:latin typeface="Arial" panose="020B0604020202020204" pitchFamily="34" charset="0"/>
                <a:cs typeface="Arial" panose="020B0604020202020204" pitchFamily="34" charset="0"/>
              </a:rPr>
              <a:t> </a:t>
            </a:r>
            <a:r>
              <a:rPr sz="1120" dirty="0">
                <a:latin typeface="Arial" panose="020B0604020202020204" pitchFamily="34" charset="0"/>
                <a:cs typeface="Arial" panose="020B0604020202020204" pitchFamily="34" charset="0"/>
              </a:rPr>
              <a:t>base</a:t>
            </a:r>
            <a:r>
              <a:rPr sz="1120" spc="-30" dirty="0">
                <a:latin typeface="Arial" panose="020B0604020202020204" pitchFamily="34" charset="0"/>
                <a:cs typeface="Arial" panose="020B0604020202020204" pitchFamily="34" charset="0"/>
              </a:rPr>
              <a:t> </a:t>
            </a:r>
            <a:r>
              <a:rPr sz="1120" dirty="0">
                <a:latin typeface="Arial" panose="020B0604020202020204" pitchFamily="34" charset="0"/>
                <a:cs typeface="Arial" panose="020B0604020202020204" pitchFamily="34" charset="0"/>
              </a:rPr>
              <a:t>investments</a:t>
            </a:r>
            <a:r>
              <a:rPr sz="1120" spc="-45" dirty="0">
                <a:latin typeface="Arial" panose="020B0604020202020204" pitchFamily="34" charset="0"/>
                <a:cs typeface="Arial" panose="020B0604020202020204" pitchFamily="34" charset="0"/>
              </a:rPr>
              <a:t> </a:t>
            </a:r>
            <a:r>
              <a:rPr sz="1120" dirty="0">
                <a:latin typeface="Arial" panose="020B0604020202020204" pitchFamily="34" charset="0"/>
                <a:cs typeface="Arial" panose="020B0604020202020204" pitchFamily="34" charset="0"/>
              </a:rPr>
              <a:t>to</a:t>
            </a:r>
            <a:r>
              <a:rPr sz="1120" spc="-5" dirty="0">
                <a:latin typeface="Arial" panose="020B0604020202020204" pitchFamily="34" charset="0"/>
                <a:cs typeface="Arial" panose="020B0604020202020204" pitchFamily="34" charset="0"/>
              </a:rPr>
              <a:t> </a:t>
            </a:r>
            <a:r>
              <a:rPr sz="1120" spc="-10" dirty="0">
                <a:latin typeface="Arial" panose="020B0604020202020204" pitchFamily="34" charset="0"/>
                <a:cs typeface="Arial" panose="020B0604020202020204" pitchFamily="34" charset="0"/>
              </a:rPr>
              <a:t>ensure </a:t>
            </a:r>
            <a:r>
              <a:rPr sz="1120" dirty="0">
                <a:latin typeface="Arial" panose="020B0604020202020204" pitchFamily="34" charset="0"/>
                <a:cs typeface="Arial" panose="020B0604020202020204" pitchFamily="34" charset="0"/>
              </a:rPr>
              <a:t>capability</a:t>
            </a:r>
            <a:r>
              <a:rPr sz="1120" spc="-35" dirty="0">
                <a:latin typeface="Arial" panose="020B0604020202020204" pitchFamily="34" charset="0"/>
                <a:cs typeface="Arial" panose="020B0604020202020204" pitchFamily="34" charset="0"/>
              </a:rPr>
              <a:t> </a:t>
            </a:r>
            <a:r>
              <a:rPr sz="1120" dirty="0">
                <a:latin typeface="Arial" panose="020B0604020202020204" pitchFamily="34" charset="0"/>
                <a:cs typeface="Arial" panose="020B0604020202020204" pitchFamily="34" charset="0"/>
              </a:rPr>
              <a:t>and</a:t>
            </a:r>
            <a:r>
              <a:rPr sz="1120" spc="-41" dirty="0">
                <a:latin typeface="Arial" panose="020B0604020202020204" pitchFamily="34" charset="0"/>
                <a:cs typeface="Arial" panose="020B0604020202020204" pitchFamily="34" charset="0"/>
              </a:rPr>
              <a:t> </a:t>
            </a:r>
            <a:r>
              <a:rPr sz="1120" dirty="0">
                <a:latin typeface="Arial" panose="020B0604020202020204" pitchFamily="34" charset="0"/>
                <a:cs typeface="Arial" panose="020B0604020202020204" pitchFamily="34" charset="0"/>
              </a:rPr>
              <a:t>capacity</a:t>
            </a:r>
            <a:r>
              <a:rPr sz="1120" spc="-30" dirty="0">
                <a:latin typeface="Arial" panose="020B0604020202020204" pitchFamily="34" charset="0"/>
                <a:cs typeface="Arial" panose="020B0604020202020204" pitchFamily="34" charset="0"/>
              </a:rPr>
              <a:t> </a:t>
            </a:r>
            <a:r>
              <a:rPr lang="en-US" sz="1120" spc="-30" dirty="0">
                <a:latin typeface="Arial" panose="020B0604020202020204" pitchFamily="34" charset="0"/>
                <a:cs typeface="Arial" panose="020B0604020202020204" pitchFamily="34" charset="0"/>
              </a:rPr>
              <a:t>that enable </a:t>
            </a:r>
            <a:r>
              <a:rPr sz="1120" dirty="0">
                <a:latin typeface="Arial" panose="020B0604020202020204" pitchFamily="34" charset="0"/>
                <a:cs typeface="Arial" panose="020B0604020202020204" pitchFamily="34" charset="0"/>
              </a:rPr>
              <a:t>affordable</a:t>
            </a:r>
            <a:r>
              <a:rPr sz="1120" spc="-65" dirty="0">
                <a:latin typeface="Arial" panose="020B0604020202020204" pitchFamily="34" charset="0"/>
                <a:cs typeface="Arial" panose="020B0604020202020204" pitchFamily="34" charset="0"/>
              </a:rPr>
              <a:t> </a:t>
            </a:r>
            <a:r>
              <a:rPr sz="1120" dirty="0">
                <a:latin typeface="Arial" panose="020B0604020202020204" pitchFamily="34" charset="0"/>
                <a:cs typeface="Arial" panose="020B0604020202020204" pitchFamily="34" charset="0"/>
              </a:rPr>
              <a:t>production</a:t>
            </a:r>
            <a:r>
              <a:rPr sz="1120" spc="-50" dirty="0">
                <a:latin typeface="Arial" panose="020B0604020202020204" pitchFamily="34" charset="0"/>
                <a:cs typeface="Arial" panose="020B0604020202020204" pitchFamily="34" charset="0"/>
              </a:rPr>
              <a:t> </a:t>
            </a:r>
            <a:r>
              <a:rPr sz="1120" dirty="0">
                <a:latin typeface="Arial" panose="020B0604020202020204" pitchFamily="34" charset="0"/>
                <a:cs typeface="Arial" panose="020B0604020202020204" pitchFamily="34" charset="0"/>
              </a:rPr>
              <a:t>at</a:t>
            </a:r>
            <a:r>
              <a:rPr sz="1120" spc="-25" dirty="0">
                <a:latin typeface="Arial" panose="020B0604020202020204" pitchFamily="34" charset="0"/>
                <a:cs typeface="Arial" panose="020B0604020202020204" pitchFamily="34" charset="0"/>
              </a:rPr>
              <a:t> </a:t>
            </a:r>
            <a:r>
              <a:rPr sz="1120" spc="-20" dirty="0">
                <a:latin typeface="Arial" panose="020B0604020202020204" pitchFamily="34" charset="0"/>
                <a:cs typeface="Arial" panose="020B0604020202020204" pitchFamily="34" charset="0"/>
              </a:rPr>
              <a:t>scale</a:t>
            </a:r>
            <a:r>
              <a:rPr lang="en-US" sz="1120" spc="-20" dirty="0">
                <a:latin typeface="Arial" panose="020B0604020202020204" pitchFamily="34" charset="0"/>
                <a:cs typeface="Arial" panose="020B0604020202020204" pitchFamily="34" charset="0"/>
              </a:rPr>
              <a:t> and pace</a:t>
            </a:r>
            <a:endParaRPr sz="1120" dirty="0">
              <a:latin typeface="Arial" panose="020B0604020202020204" pitchFamily="34" charset="0"/>
              <a:cs typeface="Arial" panose="020B0604020202020204" pitchFamily="34" charset="0"/>
            </a:endParaRPr>
          </a:p>
        </p:txBody>
      </p:sp>
      <p:sp>
        <p:nvSpPr>
          <p:cNvPr id="33" name="object 34">
            <a:extLst>
              <a:ext uri="{FF2B5EF4-FFF2-40B4-BE49-F238E27FC236}">
                <a16:creationId xmlns:a16="http://schemas.microsoft.com/office/drawing/2014/main" id="{27115A0B-8E6F-40CB-BCC3-5A59F9414794}"/>
              </a:ext>
            </a:extLst>
          </p:cNvPr>
          <p:cNvSpPr/>
          <p:nvPr/>
        </p:nvSpPr>
        <p:spPr>
          <a:xfrm flipV="1">
            <a:off x="6369134" y="4171279"/>
            <a:ext cx="3170601" cy="88066"/>
          </a:xfrm>
          <a:custGeom>
            <a:avLst/>
            <a:gdLst/>
            <a:ahLst/>
            <a:cxnLst/>
            <a:rect l="l" t="t" r="r" b="b"/>
            <a:pathLst>
              <a:path w="8874125">
                <a:moveTo>
                  <a:pt x="0" y="0"/>
                </a:moveTo>
                <a:lnTo>
                  <a:pt x="8873578" y="0"/>
                </a:lnTo>
              </a:path>
            </a:pathLst>
          </a:custGeom>
          <a:ln w="19050">
            <a:solidFill>
              <a:schemeClr val="tx1"/>
            </a:solidFill>
          </a:ln>
        </p:spPr>
        <p:txBody>
          <a:bodyPr wrap="square" lIns="0" tIns="0" rIns="0" bIns="0" rtlCol="0"/>
          <a:lstStyle/>
          <a:p>
            <a:endParaRPr sz="1707">
              <a:solidFill>
                <a:schemeClr val="bg1"/>
              </a:solidFill>
              <a:latin typeface="Arial" panose="020B0604020202020204" pitchFamily="34" charset="0"/>
              <a:cs typeface="Arial" panose="020B0604020202020204" pitchFamily="34" charset="0"/>
            </a:endParaRPr>
          </a:p>
        </p:txBody>
      </p:sp>
      <p:sp>
        <p:nvSpPr>
          <p:cNvPr id="34" name="object 35">
            <a:extLst>
              <a:ext uri="{FF2B5EF4-FFF2-40B4-BE49-F238E27FC236}">
                <a16:creationId xmlns:a16="http://schemas.microsoft.com/office/drawing/2014/main" id="{A74F6313-F480-4DB2-A668-E9B69047B41A}"/>
              </a:ext>
            </a:extLst>
          </p:cNvPr>
          <p:cNvSpPr txBox="1"/>
          <p:nvPr/>
        </p:nvSpPr>
        <p:spPr>
          <a:xfrm>
            <a:off x="4087060" y="1664737"/>
            <a:ext cx="1944188" cy="471668"/>
          </a:xfrm>
          <a:prstGeom prst="rect">
            <a:avLst/>
          </a:prstGeom>
        </p:spPr>
        <p:txBody>
          <a:bodyPr vert="horz" wrap="square" lIns="0" tIns="12065" rIns="0" bIns="0" rtlCol="0">
            <a:spAutoFit/>
          </a:bodyPr>
          <a:lstStyle/>
          <a:p>
            <a:pPr marL="12700" algn="ctr">
              <a:spcBef>
                <a:spcPts val="95"/>
              </a:spcBef>
            </a:pPr>
            <a:r>
              <a:rPr sz="1493" b="1" cap="all" dirty="0">
                <a:solidFill>
                  <a:schemeClr val="bg1"/>
                </a:solidFill>
                <a:uFill>
                  <a:solidFill>
                    <a:srgbClr val="002951"/>
                  </a:solidFill>
                </a:uFill>
                <a:latin typeface="Arial" panose="020B0604020202020204" pitchFamily="34" charset="0"/>
                <a:cs typeface="Arial" panose="020B0604020202020204" pitchFamily="34" charset="0"/>
              </a:rPr>
              <a:t>Allied</a:t>
            </a:r>
            <a:r>
              <a:rPr sz="1493" b="1" cap="all" spc="-55" dirty="0">
                <a:solidFill>
                  <a:schemeClr val="bg1"/>
                </a:solidFill>
                <a:uFill>
                  <a:solidFill>
                    <a:srgbClr val="002951"/>
                  </a:solidFill>
                </a:uFill>
                <a:latin typeface="Arial" panose="020B0604020202020204" pitchFamily="34" charset="0"/>
                <a:cs typeface="Arial" panose="020B0604020202020204" pitchFamily="34" charset="0"/>
              </a:rPr>
              <a:t> </a:t>
            </a:r>
            <a:r>
              <a:rPr lang="en-US" sz="1493" b="1" cap="all" spc="-10" dirty="0">
                <a:solidFill>
                  <a:schemeClr val="bg1"/>
                </a:solidFill>
                <a:uFill>
                  <a:solidFill>
                    <a:srgbClr val="002951"/>
                  </a:solidFill>
                </a:uFill>
                <a:latin typeface="Arial" panose="020B0604020202020204" pitchFamily="34" charset="0"/>
                <a:cs typeface="Arial" panose="020B0604020202020204" pitchFamily="34" charset="0"/>
              </a:rPr>
              <a:t>Partnering</a:t>
            </a:r>
            <a:endParaRPr sz="1493" b="1" cap="all" dirty="0">
              <a:solidFill>
                <a:schemeClr val="bg1"/>
              </a:solidFill>
              <a:latin typeface="Arial" panose="020B0604020202020204" pitchFamily="34" charset="0"/>
              <a:cs typeface="Arial" panose="020B0604020202020204" pitchFamily="34" charset="0"/>
            </a:endParaRPr>
          </a:p>
        </p:txBody>
      </p:sp>
      <p:sp>
        <p:nvSpPr>
          <p:cNvPr id="35" name="object 36">
            <a:extLst>
              <a:ext uri="{FF2B5EF4-FFF2-40B4-BE49-F238E27FC236}">
                <a16:creationId xmlns:a16="http://schemas.microsoft.com/office/drawing/2014/main" id="{494DE8CF-2262-410C-B812-8FC363C2A798}"/>
              </a:ext>
            </a:extLst>
          </p:cNvPr>
          <p:cNvSpPr txBox="1"/>
          <p:nvPr/>
        </p:nvSpPr>
        <p:spPr>
          <a:xfrm>
            <a:off x="3684860" y="5722884"/>
            <a:ext cx="2438400" cy="369460"/>
          </a:xfrm>
          <a:prstGeom prst="rect">
            <a:avLst/>
          </a:prstGeom>
          <a:solidFill>
            <a:srgbClr val="9DC3E6"/>
          </a:solidFill>
          <a:ln w="3175">
            <a:solidFill>
              <a:srgbClr val="000000"/>
            </a:solidFill>
          </a:ln>
        </p:spPr>
        <p:txBody>
          <a:bodyPr vert="horz" wrap="square" lIns="0" tIns="40640" rIns="0" bIns="0" rtlCol="0" anchor="ctr">
            <a:spAutoFit/>
          </a:bodyPr>
          <a:lstStyle/>
          <a:p>
            <a:pPr marL="110492" marR="104142" indent="635" algn="ctr">
              <a:spcBef>
                <a:spcPts val="320"/>
              </a:spcBef>
            </a:pPr>
            <a:r>
              <a:rPr sz="1067" dirty="0">
                <a:latin typeface="Arial" panose="020B0604020202020204" pitchFamily="34" charset="0"/>
                <a:cs typeface="Arial" panose="020B0604020202020204" pitchFamily="34" charset="0"/>
              </a:rPr>
              <a:t>Engaging</a:t>
            </a:r>
            <a:r>
              <a:rPr sz="1067" spc="-50" dirty="0">
                <a:latin typeface="Arial" panose="020B0604020202020204" pitchFamily="34" charset="0"/>
                <a:cs typeface="Arial" panose="020B0604020202020204" pitchFamily="34" charset="0"/>
              </a:rPr>
              <a:t> </a:t>
            </a:r>
            <a:r>
              <a:rPr sz="1067" dirty="0">
                <a:latin typeface="Arial" panose="020B0604020202020204" pitchFamily="34" charset="0"/>
                <a:cs typeface="Arial" panose="020B0604020202020204" pitchFamily="34" charset="0"/>
              </a:rPr>
              <a:t>in</a:t>
            </a:r>
            <a:r>
              <a:rPr sz="1067" spc="-80" dirty="0">
                <a:latin typeface="Arial" panose="020B0604020202020204" pitchFamily="34" charset="0"/>
                <a:cs typeface="Arial" panose="020B0604020202020204" pitchFamily="34" charset="0"/>
              </a:rPr>
              <a:t> </a:t>
            </a:r>
            <a:r>
              <a:rPr sz="1067" dirty="0">
                <a:latin typeface="Arial" panose="020B0604020202020204" pitchFamily="34" charset="0"/>
                <a:cs typeface="Arial" panose="020B0604020202020204" pitchFamily="34" charset="0"/>
              </a:rPr>
              <a:t>Allied</a:t>
            </a:r>
            <a:r>
              <a:rPr sz="1067" spc="-50" dirty="0">
                <a:latin typeface="Arial" panose="020B0604020202020204" pitchFamily="34" charset="0"/>
                <a:cs typeface="Arial" panose="020B0604020202020204" pitchFamily="34" charset="0"/>
              </a:rPr>
              <a:t> </a:t>
            </a:r>
            <a:r>
              <a:rPr sz="1067" dirty="0">
                <a:latin typeface="Arial" panose="020B0604020202020204" pitchFamily="34" charset="0"/>
                <a:cs typeface="Arial" panose="020B0604020202020204" pitchFamily="34" charset="0"/>
              </a:rPr>
              <a:t>partnerships</a:t>
            </a:r>
            <a:r>
              <a:rPr sz="1067" spc="-41" dirty="0">
                <a:latin typeface="Arial" panose="020B0604020202020204" pitchFamily="34" charset="0"/>
                <a:cs typeface="Arial" panose="020B0604020202020204" pitchFamily="34" charset="0"/>
              </a:rPr>
              <a:t> </a:t>
            </a:r>
            <a:r>
              <a:rPr sz="1067" spc="-25" dirty="0">
                <a:latin typeface="Arial" panose="020B0604020202020204" pitchFamily="34" charset="0"/>
                <a:cs typeface="Arial" panose="020B0604020202020204" pitchFamily="34" charset="0"/>
              </a:rPr>
              <a:t>to </a:t>
            </a:r>
            <a:r>
              <a:rPr sz="1067" dirty="0">
                <a:latin typeface="Arial" panose="020B0604020202020204" pitchFamily="34" charset="0"/>
                <a:cs typeface="Arial" panose="020B0604020202020204" pitchFamily="34" charset="0"/>
              </a:rPr>
              <a:t>leverage</a:t>
            </a:r>
            <a:r>
              <a:rPr sz="1067" spc="-30" dirty="0">
                <a:latin typeface="Arial" panose="020B0604020202020204" pitchFamily="34" charset="0"/>
                <a:cs typeface="Arial" panose="020B0604020202020204" pitchFamily="34" charset="0"/>
              </a:rPr>
              <a:t> </a:t>
            </a:r>
            <a:r>
              <a:rPr sz="1067" dirty="0">
                <a:latin typeface="Arial" panose="020B0604020202020204" pitchFamily="34" charset="0"/>
                <a:cs typeface="Arial" panose="020B0604020202020204" pitchFamily="34" charset="0"/>
              </a:rPr>
              <a:t>synergies</a:t>
            </a:r>
            <a:r>
              <a:rPr sz="1067" spc="-15" dirty="0">
                <a:latin typeface="Arial" panose="020B0604020202020204" pitchFamily="34" charset="0"/>
                <a:cs typeface="Arial" panose="020B0604020202020204" pitchFamily="34" charset="0"/>
              </a:rPr>
              <a:t> </a:t>
            </a:r>
            <a:r>
              <a:rPr sz="1067" dirty="0">
                <a:latin typeface="Arial" panose="020B0604020202020204" pitchFamily="34" charset="0"/>
                <a:cs typeface="Arial" panose="020B0604020202020204" pitchFamily="34" charset="0"/>
              </a:rPr>
              <a:t>in</a:t>
            </a:r>
            <a:r>
              <a:rPr sz="1067" spc="-15" dirty="0">
                <a:latin typeface="Arial" panose="020B0604020202020204" pitchFamily="34" charset="0"/>
                <a:cs typeface="Arial" panose="020B0604020202020204" pitchFamily="34" charset="0"/>
              </a:rPr>
              <a:t> </a:t>
            </a:r>
            <a:r>
              <a:rPr sz="1067" spc="-35" dirty="0">
                <a:latin typeface="Arial" panose="020B0604020202020204" pitchFamily="34" charset="0"/>
                <a:cs typeface="Arial" panose="020B0604020202020204" pitchFamily="34" charset="0"/>
              </a:rPr>
              <a:t>S&amp;T</a:t>
            </a:r>
            <a:endParaRPr sz="1067" dirty="0">
              <a:latin typeface="Arial" panose="020B0604020202020204" pitchFamily="34" charset="0"/>
              <a:cs typeface="Arial" panose="020B0604020202020204" pitchFamily="34" charset="0"/>
            </a:endParaRPr>
          </a:p>
        </p:txBody>
      </p:sp>
      <p:sp>
        <p:nvSpPr>
          <p:cNvPr id="37" name="object 38">
            <a:extLst>
              <a:ext uri="{FF2B5EF4-FFF2-40B4-BE49-F238E27FC236}">
                <a16:creationId xmlns:a16="http://schemas.microsoft.com/office/drawing/2014/main" id="{D8A7DEBD-2067-43C8-9959-CABBF9C67535}"/>
              </a:ext>
            </a:extLst>
          </p:cNvPr>
          <p:cNvSpPr/>
          <p:nvPr/>
        </p:nvSpPr>
        <p:spPr>
          <a:xfrm>
            <a:off x="3468408" y="1896653"/>
            <a:ext cx="635" cy="5071872"/>
          </a:xfrm>
          <a:custGeom>
            <a:avLst/>
            <a:gdLst/>
            <a:ahLst/>
            <a:cxnLst/>
            <a:rect l="l" t="t" r="r" b="b"/>
            <a:pathLst>
              <a:path w="635" h="5539105">
                <a:moveTo>
                  <a:pt x="579" y="0"/>
                </a:moveTo>
                <a:lnTo>
                  <a:pt x="0" y="5538978"/>
                </a:lnTo>
              </a:path>
            </a:pathLst>
          </a:custGeom>
          <a:ln w="19050">
            <a:solidFill>
              <a:schemeClr val="tx1"/>
            </a:solidFill>
          </a:ln>
        </p:spPr>
        <p:txBody>
          <a:bodyPr wrap="square" lIns="0" tIns="0" rIns="0" bIns="0" rtlCol="0"/>
          <a:lstStyle/>
          <a:p>
            <a:endParaRPr sz="1707">
              <a:solidFill>
                <a:schemeClr val="bg1"/>
              </a:solidFill>
              <a:latin typeface="Arial" panose="020B0604020202020204" pitchFamily="34" charset="0"/>
              <a:cs typeface="Arial" panose="020B0604020202020204" pitchFamily="34" charset="0"/>
            </a:endParaRPr>
          </a:p>
        </p:txBody>
      </p:sp>
      <p:sp>
        <p:nvSpPr>
          <p:cNvPr id="38" name="object 39">
            <a:extLst>
              <a:ext uri="{FF2B5EF4-FFF2-40B4-BE49-F238E27FC236}">
                <a16:creationId xmlns:a16="http://schemas.microsoft.com/office/drawing/2014/main" id="{D8A36885-D3D9-44FF-B13F-FCD09C95EE2B}"/>
              </a:ext>
            </a:extLst>
          </p:cNvPr>
          <p:cNvSpPr/>
          <p:nvPr/>
        </p:nvSpPr>
        <p:spPr>
          <a:xfrm>
            <a:off x="6347374" y="1896653"/>
            <a:ext cx="6985" cy="5071872"/>
          </a:xfrm>
          <a:custGeom>
            <a:avLst/>
            <a:gdLst/>
            <a:ahLst/>
            <a:cxnLst/>
            <a:rect l="l" t="t" r="r" b="b"/>
            <a:pathLst>
              <a:path w="6985" h="5539105">
                <a:moveTo>
                  <a:pt x="6522" y="0"/>
                </a:moveTo>
                <a:lnTo>
                  <a:pt x="0" y="5538978"/>
                </a:lnTo>
              </a:path>
            </a:pathLst>
          </a:custGeom>
          <a:ln w="19050">
            <a:solidFill>
              <a:schemeClr val="tx1"/>
            </a:solidFill>
          </a:ln>
        </p:spPr>
        <p:txBody>
          <a:bodyPr wrap="square" lIns="0" tIns="0" rIns="0" bIns="0" rtlCol="0"/>
          <a:lstStyle/>
          <a:p>
            <a:endParaRPr sz="1707">
              <a:solidFill>
                <a:schemeClr val="bg1"/>
              </a:solidFill>
              <a:latin typeface="Arial" panose="020B0604020202020204" pitchFamily="34" charset="0"/>
              <a:cs typeface="Arial" panose="020B0604020202020204" pitchFamily="34" charset="0"/>
            </a:endParaRPr>
          </a:p>
        </p:txBody>
      </p:sp>
      <p:pic>
        <p:nvPicPr>
          <p:cNvPr id="41" name="object 42">
            <a:extLst>
              <a:ext uri="{FF2B5EF4-FFF2-40B4-BE49-F238E27FC236}">
                <a16:creationId xmlns:a16="http://schemas.microsoft.com/office/drawing/2014/main" id="{C8A5D426-65B5-4C20-B00D-22480EFFDCC3}"/>
              </a:ext>
            </a:extLst>
          </p:cNvPr>
          <p:cNvPicPr/>
          <p:nvPr/>
        </p:nvPicPr>
        <p:blipFill>
          <a:blip r:embed="rId3" cstate="print"/>
          <a:stretch>
            <a:fillRect/>
          </a:stretch>
        </p:blipFill>
        <p:spPr>
          <a:xfrm>
            <a:off x="3732799" y="2281535"/>
            <a:ext cx="1050035" cy="670559"/>
          </a:xfrm>
          <a:prstGeom prst="rect">
            <a:avLst/>
          </a:prstGeom>
        </p:spPr>
      </p:pic>
      <p:pic>
        <p:nvPicPr>
          <p:cNvPr id="73" name="object 4">
            <a:extLst>
              <a:ext uri="{FF2B5EF4-FFF2-40B4-BE49-F238E27FC236}">
                <a16:creationId xmlns:a16="http://schemas.microsoft.com/office/drawing/2014/main" id="{4C425F02-74AC-4084-BE23-19921BF0A1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29636" y="2820606"/>
            <a:ext cx="1673488" cy="982610"/>
          </a:xfrm>
          <a:prstGeom prst="rect">
            <a:avLst/>
          </a:prstGeom>
        </p:spPr>
      </p:pic>
      <p:sp>
        <p:nvSpPr>
          <p:cNvPr id="77" name="TextBox 76">
            <a:extLst>
              <a:ext uri="{FF2B5EF4-FFF2-40B4-BE49-F238E27FC236}">
                <a16:creationId xmlns:a16="http://schemas.microsoft.com/office/drawing/2014/main" id="{4C26A7DC-88D9-47BD-AC05-9288920805D3}"/>
              </a:ext>
            </a:extLst>
          </p:cNvPr>
          <p:cNvSpPr txBox="1"/>
          <p:nvPr/>
        </p:nvSpPr>
        <p:spPr>
          <a:xfrm>
            <a:off x="3587740" y="3967324"/>
            <a:ext cx="2666771" cy="1570238"/>
          </a:xfrm>
          <a:prstGeom prst="rect">
            <a:avLst/>
          </a:prstGeom>
          <a:noFill/>
        </p:spPr>
        <p:txBody>
          <a:bodyPr wrap="square" rtlCol="0">
            <a:spAutoFit/>
          </a:bodyPr>
          <a:lstStyle/>
          <a:p>
            <a:pPr marL="171455" indent="-171455">
              <a:buFont typeface="Arial" panose="020B0604020202020204" pitchFamily="34" charset="0"/>
              <a:buChar char="•"/>
            </a:pPr>
            <a:r>
              <a:rPr lang="en-US" sz="1067" dirty="0">
                <a:solidFill>
                  <a:schemeClr val="bg1"/>
                </a:solidFill>
                <a:latin typeface="Arial" panose="020B0604020202020204" pitchFamily="34" charset="0"/>
                <a:cs typeface="Arial" panose="020B0604020202020204" pitchFamily="34" charset="0"/>
              </a:rPr>
              <a:t>NATO S&amp;T Organization Panel Activities</a:t>
            </a:r>
          </a:p>
          <a:p>
            <a:pPr marL="171455" lvl="1" indent="-171455">
              <a:buFont typeface="Arial" panose="020B0604020202020204" pitchFamily="34" charset="0"/>
              <a:buChar char="•"/>
            </a:pPr>
            <a:r>
              <a:rPr lang="en-US" sz="1067" dirty="0">
                <a:solidFill>
                  <a:schemeClr val="bg1"/>
                </a:solidFill>
                <a:latin typeface="Arial" panose="020B0604020202020204" pitchFamily="34" charset="0"/>
                <a:cs typeface="Arial" panose="020B0604020202020204" pitchFamily="34" charset="0"/>
              </a:rPr>
              <a:t>Bilateral Agreements</a:t>
            </a:r>
          </a:p>
          <a:p>
            <a:pPr marL="171455" lvl="4" indent="-171455">
              <a:buFont typeface="Arial" panose="020B0604020202020204" pitchFamily="34" charset="0"/>
              <a:buChar char="•"/>
            </a:pPr>
            <a:r>
              <a:rPr lang="en-US" sz="1067" dirty="0">
                <a:solidFill>
                  <a:schemeClr val="bg1"/>
                </a:solidFill>
                <a:latin typeface="Arial" panose="020B0604020202020204" pitchFamily="34" charset="0"/>
                <a:cs typeface="Arial" panose="020B0604020202020204" pitchFamily="34" charset="0"/>
              </a:rPr>
              <a:t>Information Exchange &amp; Project Arrangements</a:t>
            </a:r>
          </a:p>
          <a:p>
            <a:pPr marL="171455" indent="-171455">
              <a:buFont typeface="Arial" panose="020B0604020202020204" pitchFamily="34" charset="0"/>
              <a:buChar char="•"/>
            </a:pPr>
            <a:r>
              <a:rPr lang="en-US" sz="1067" dirty="0" err="1">
                <a:solidFill>
                  <a:schemeClr val="bg1"/>
                </a:solidFill>
                <a:latin typeface="Arial" panose="020B0604020202020204" pitchFamily="34" charset="0"/>
                <a:cs typeface="Arial" panose="020B0604020202020204" pitchFamily="34" charset="0"/>
              </a:rPr>
              <a:t>Defence</a:t>
            </a:r>
            <a:r>
              <a:rPr lang="en-US" sz="1067" dirty="0">
                <a:solidFill>
                  <a:schemeClr val="bg1"/>
                </a:solidFill>
                <a:latin typeface="Arial" panose="020B0604020202020204" pitchFamily="34" charset="0"/>
                <a:cs typeface="Arial" panose="020B0604020202020204" pitchFamily="34" charset="0"/>
              </a:rPr>
              <a:t> Innovation Accelerator for he North Atlantic (DIANA)</a:t>
            </a:r>
          </a:p>
          <a:p>
            <a:pPr marL="171455" indent="-171455">
              <a:buFont typeface="Arial" panose="020B0604020202020204" pitchFamily="34" charset="0"/>
              <a:buChar char="•"/>
            </a:pPr>
            <a:r>
              <a:rPr lang="en-US" sz="1067" dirty="0">
                <a:solidFill>
                  <a:schemeClr val="bg1"/>
                </a:solidFill>
                <a:latin typeface="Arial" panose="020B0604020202020204" pitchFamily="34" charset="0"/>
                <a:cs typeface="Arial" panose="020B0604020202020204" pitchFamily="34" charset="0"/>
              </a:rPr>
              <a:t>Defense Science and Technology Executive Working Group (DSTX)</a:t>
            </a:r>
          </a:p>
        </p:txBody>
      </p:sp>
      <p:sp>
        <p:nvSpPr>
          <p:cNvPr id="78" name="TextBox 77">
            <a:extLst>
              <a:ext uri="{FF2B5EF4-FFF2-40B4-BE49-F238E27FC236}">
                <a16:creationId xmlns:a16="http://schemas.microsoft.com/office/drawing/2014/main" id="{D61BB2F8-1733-47D7-8782-14FF61714FEC}"/>
              </a:ext>
            </a:extLst>
          </p:cNvPr>
          <p:cNvSpPr txBox="1"/>
          <p:nvPr/>
        </p:nvSpPr>
        <p:spPr>
          <a:xfrm>
            <a:off x="6768503" y="2299050"/>
            <a:ext cx="2741134" cy="584968"/>
          </a:xfrm>
          <a:prstGeom prst="rect">
            <a:avLst/>
          </a:prstGeom>
          <a:noFill/>
        </p:spPr>
        <p:txBody>
          <a:bodyPr wrap="square" rtlCol="0">
            <a:spAutoFit/>
          </a:bodyPr>
          <a:lstStyle/>
          <a:p>
            <a:pPr marL="171455" lvl="2" indent="-171455">
              <a:buFont typeface="Arial" panose="020B0604020202020204" pitchFamily="34" charset="0"/>
              <a:buChar char="•"/>
            </a:pPr>
            <a:r>
              <a:rPr lang="en-US" sz="1067" dirty="0">
                <a:solidFill>
                  <a:schemeClr val="bg1"/>
                </a:solidFill>
                <a:latin typeface="Arial" panose="020B0604020202020204" pitchFamily="34" charset="0"/>
                <a:cs typeface="Arial" panose="020B0604020202020204" pitchFamily="34" charset="0"/>
              </a:rPr>
              <a:t>Industry Visits</a:t>
            </a:r>
          </a:p>
          <a:p>
            <a:pPr marL="171455" indent="-171455">
              <a:buFont typeface="Arial" panose="020B0604020202020204" pitchFamily="34" charset="0"/>
              <a:buChar char="•"/>
            </a:pPr>
            <a:r>
              <a:rPr lang="en-US" sz="1067" dirty="0">
                <a:solidFill>
                  <a:schemeClr val="bg1"/>
                </a:solidFill>
                <a:latin typeface="Arial" panose="020B0604020202020204" pitchFamily="34" charset="0"/>
                <a:cs typeface="Arial" panose="020B0604020202020204" pitchFamily="34" charset="0"/>
              </a:rPr>
              <a:t>Professional Conference Attendance</a:t>
            </a:r>
          </a:p>
          <a:p>
            <a:pPr marL="171455" indent="-171455">
              <a:buFont typeface="Arial" panose="020B0604020202020204" pitchFamily="34" charset="0"/>
              <a:buChar char="•"/>
            </a:pPr>
            <a:r>
              <a:rPr lang="en-US" sz="1067" dirty="0">
                <a:solidFill>
                  <a:schemeClr val="bg1"/>
                </a:solidFill>
                <a:latin typeface="Arial" panose="020B0604020202020204" pitchFamily="34" charset="0"/>
                <a:cs typeface="Arial" panose="020B0604020202020204" pitchFamily="34" charset="0"/>
              </a:rPr>
              <a:t>Invited Speaker National Meetings</a:t>
            </a:r>
          </a:p>
        </p:txBody>
      </p:sp>
      <p:sp>
        <p:nvSpPr>
          <p:cNvPr id="76" name="object 36">
            <a:extLst>
              <a:ext uri="{FF2B5EF4-FFF2-40B4-BE49-F238E27FC236}">
                <a16:creationId xmlns:a16="http://schemas.microsoft.com/office/drawing/2014/main" id="{B0E1D2E5-C9E1-4BDB-B518-1F9A47FF2947}"/>
              </a:ext>
            </a:extLst>
          </p:cNvPr>
          <p:cNvSpPr txBox="1"/>
          <p:nvPr/>
        </p:nvSpPr>
        <p:spPr>
          <a:xfrm>
            <a:off x="6871298" y="5826760"/>
            <a:ext cx="2438400" cy="1026307"/>
          </a:xfrm>
          <a:prstGeom prst="rect">
            <a:avLst/>
          </a:prstGeom>
          <a:solidFill>
            <a:srgbClr val="9DC3E6"/>
          </a:solidFill>
          <a:ln w="3175">
            <a:solidFill>
              <a:srgbClr val="000000"/>
            </a:solidFill>
          </a:ln>
        </p:spPr>
        <p:txBody>
          <a:bodyPr vert="horz" wrap="square" lIns="0" tIns="40640" rIns="0" bIns="0" rtlCol="0" anchor="ctr">
            <a:spAutoFit/>
          </a:bodyPr>
          <a:lstStyle/>
          <a:p>
            <a:pPr marL="110492" marR="104142" indent="635" algn="ctr">
              <a:spcBef>
                <a:spcPts val="320"/>
              </a:spcBef>
            </a:pPr>
            <a:r>
              <a:rPr lang="en-US" sz="1067" dirty="0">
                <a:latin typeface="Arial" panose="020B0604020202020204" pitchFamily="34" charset="0"/>
                <a:cs typeface="Arial" panose="020B0604020202020204" pitchFamily="34" charset="0"/>
              </a:rPr>
              <a:t>Ensure technically competent workforce through targeted research investments and collaborative partnering between academia, professional societies, labs, and industry</a:t>
            </a:r>
            <a:endParaRPr sz="1067" dirty="0">
              <a:latin typeface="Arial" panose="020B0604020202020204" pitchFamily="34" charset="0"/>
              <a:cs typeface="Arial" panose="020B0604020202020204" pitchFamily="34" charset="0"/>
            </a:endParaRPr>
          </a:p>
        </p:txBody>
      </p:sp>
      <p:sp>
        <p:nvSpPr>
          <p:cNvPr id="148" name="object 33">
            <a:extLst>
              <a:ext uri="{FF2B5EF4-FFF2-40B4-BE49-F238E27FC236}">
                <a16:creationId xmlns:a16="http://schemas.microsoft.com/office/drawing/2014/main" id="{9A9BD98A-00F6-48A5-A428-50EDAF24A42B}"/>
              </a:ext>
            </a:extLst>
          </p:cNvPr>
          <p:cNvSpPr txBox="1"/>
          <p:nvPr/>
        </p:nvSpPr>
        <p:spPr>
          <a:xfrm>
            <a:off x="497233" y="5150909"/>
            <a:ext cx="2438400" cy="341247"/>
          </a:xfrm>
          <a:prstGeom prst="rect">
            <a:avLst/>
          </a:prstGeom>
          <a:solidFill>
            <a:srgbClr val="9DC3E6"/>
          </a:solidFill>
          <a:ln>
            <a:solidFill>
              <a:schemeClr val="accent1">
                <a:shade val="50000"/>
              </a:schemeClr>
            </a:solidFill>
          </a:ln>
        </p:spPr>
        <p:txBody>
          <a:bodyPr vert="horz" wrap="square" lIns="0" tIns="12700" rIns="0" bIns="0" rtlCol="0" anchor="ctr">
            <a:spAutoFit/>
          </a:bodyPr>
          <a:lstStyle/>
          <a:p>
            <a:pPr marL="12700" marR="5081" algn="ctr">
              <a:spcBef>
                <a:spcPts val="100"/>
              </a:spcBef>
            </a:pPr>
            <a:r>
              <a:rPr lang="en-US" sz="1067" dirty="0">
                <a:latin typeface="Arial" panose="020B0604020202020204" pitchFamily="34" charset="0"/>
                <a:cs typeface="Arial" panose="020B0604020202020204" pitchFamily="34" charset="0"/>
              </a:rPr>
              <a:t>Leverage current and future DoE investments</a:t>
            </a:r>
            <a:endParaRPr sz="1067"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338A4E3-B71F-870F-A3E8-331D1FBDFDCB}"/>
              </a:ext>
            </a:extLst>
          </p:cNvPr>
          <p:cNvSpPr txBox="1"/>
          <p:nvPr/>
        </p:nvSpPr>
        <p:spPr>
          <a:xfrm>
            <a:off x="383048" y="3344494"/>
            <a:ext cx="2666771" cy="1734449"/>
          </a:xfrm>
          <a:prstGeom prst="rect">
            <a:avLst/>
          </a:prstGeom>
          <a:noFill/>
        </p:spPr>
        <p:txBody>
          <a:bodyPr wrap="square" rtlCol="0">
            <a:spAutoFit/>
          </a:bodyPr>
          <a:lstStyle/>
          <a:p>
            <a:pPr marL="171455" indent="-171455">
              <a:buFont typeface="Arial" panose="020B0604020202020204" pitchFamily="34" charset="0"/>
              <a:buChar char="•"/>
            </a:pPr>
            <a:r>
              <a:rPr lang="en-US" sz="1067" dirty="0">
                <a:solidFill>
                  <a:schemeClr val="bg1"/>
                </a:solidFill>
                <a:latin typeface="Arial" panose="020B0604020202020204" pitchFamily="34" charset="0"/>
                <a:cs typeface="Arial" panose="020B0604020202020204" pitchFamily="34" charset="0"/>
              </a:rPr>
              <a:t>National Labs</a:t>
            </a:r>
          </a:p>
          <a:p>
            <a:pPr marL="171455" indent="-171455">
              <a:buFont typeface="Arial" panose="020B0604020202020204" pitchFamily="34" charset="0"/>
              <a:buChar char="•"/>
            </a:pPr>
            <a:r>
              <a:rPr lang="en-US" sz="1067" dirty="0">
                <a:solidFill>
                  <a:schemeClr val="bg1"/>
                </a:solidFill>
                <a:latin typeface="Arial" panose="020B0604020202020204" pitchFamily="34" charset="0"/>
                <a:cs typeface="Arial" panose="020B0604020202020204" pitchFamily="34" charset="0"/>
              </a:rPr>
              <a:t>ARPA-E</a:t>
            </a:r>
          </a:p>
          <a:p>
            <a:pPr marL="171455" indent="-171455">
              <a:buFont typeface="Arial" panose="020B0604020202020204" pitchFamily="34" charset="0"/>
              <a:buChar char="•"/>
            </a:pPr>
            <a:r>
              <a:rPr lang="en-US" sz="1067" dirty="0">
                <a:solidFill>
                  <a:schemeClr val="bg1"/>
                </a:solidFill>
                <a:latin typeface="Arial" panose="020B0604020202020204" pitchFamily="34" charset="0"/>
                <a:cs typeface="Arial" panose="020B0604020202020204" pitchFamily="34" charset="0"/>
              </a:rPr>
              <a:t>Office of Electricity</a:t>
            </a:r>
          </a:p>
          <a:p>
            <a:pPr marL="171455" indent="-171455">
              <a:buFont typeface="Arial" panose="020B0604020202020204" pitchFamily="34" charset="0"/>
              <a:buChar char="•"/>
            </a:pPr>
            <a:r>
              <a:rPr lang="en-US" sz="1067" dirty="0">
                <a:solidFill>
                  <a:schemeClr val="bg1"/>
                </a:solidFill>
                <a:latin typeface="Arial" panose="020B0604020202020204" pitchFamily="34" charset="0"/>
                <a:cs typeface="Arial" panose="020B0604020202020204" pitchFamily="34" charset="0"/>
              </a:rPr>
              <a:t>Office of Energy Efficiency and Renewable Energy</a:t>
            </a:r>
          </a:p>
          <a:p>
            <a:r>
              <a:rPr lang="en-US" sz="1067" dirty="0">
                <a:solidFill>
                  <a:schemeClr val="bg1"/>
                </a:solidFill>
                <a:latin typeface="Arial" panose="020B0604020202020204" pitchFamily="34" charset="0"/>
                <a:cs typeface="Arial" panose="020B0604020202020204" pitchFamily="34" charset="0"/>
              </a:rPr>
              <a:t>   - Geothermal Technologies Office</a:t>
            </a:r>
          </a:p>
          <a:p>
            <a:r>
              <a:rPr lang="en-US" sz="1067" dirty="0">
                <a:solidFill>
                  <a:schemeClr val="bg1"/>
                </a:solidFill>
                <a:latin typeface="Arial" panose="020B0604020202020204" pitchFamily="34" charset="0"/>
                <a:cs typeface="Arial" panose="020B0604020202020204" pitchFamily="34" charset="0"/>
              </a:rPr>
              <a:t>   - Advanced Materials &amp; Manufacturing   </a:t>
            </a:r>
          </a:p>
          <a:p>
            <a:r>
              <a:rPr lang="en-US" sz="1067" dirty="0">
                <a:solidFill>
                  <a:schemeClr val="bg1"/>
                </a:solidFill>
                <a:latin typeface="Arial" panose="020B0604020202020204" pitchFamily="34" charset="0"/>
                <a:cs typeface="Arial" panose="020B0604020202020204" pitchFamily="34" charset="0"/>
              </a:rPr>
              <a:t>      Technologies Office</a:t>
            </a:r>
          </a:p>
          <a:p>
            <a:pPr marL="171455" lvl="1" indent="-171455">
              <a:buFont typeface="Arial" panose="020B0604020202020204" pitchFamily="34" charset="0"/>
              <a:buChar char="•"/>
            </a:pPr>
            <a:r>
              <a:rPr lang="en-US" sz="1067" dirty="0">
                <a:solidFill>
                  <a:schemeClr val="bg1"/>
                </a:solidFill>
                <a:latin typeface="Arial" panose="020B0604020202020204" pitchFamily="34" charset="0"/>
                <a:cs typeface="Arial" panose="020B0604020202020204" pitchFamily="34" charset="0"/>
              </a:rPr>
              <a:t>Office of Science</a:t>
            </a:r>
          </a:p>
          <a:p>
            <a:pPr marL="171455" lvl="1" indent="-171455">
              <a:buFont typeface="Arial" panose="020B0604020202020204" pitchFamily="34" charset="0"/>
              <a:buChar char="•"/>
            </a:pPr>
            <a:r>
              <a:rPr lang="en-US" sz="1067" dirty="0">
                <a:solidFill>
                  <a:schemeClr val="bg1"/>
                </a:solidFill>
                <a:latin typeface="Arial" panose="020B0604020202020204" pitchFamily="34" charset="0"/>
                <a:cs typeface="Arial" panose="020B0604020202020204" pitchFamily="34" charset="0"/>
              </a:rPr>
              <a:t>Vehicle Technologies Office</a:t>
            </a:r>
          </a:p>
        </p:txBody>
      </p:sp>
      <p:pic>
        <p:nvPicPr>
          <p:cNvPr id="12" name="Picture 11">
            <a:extLst>
              <a:ext uri="{FF2B5EF4-FFF2-40B4-BE49-F238E27FC236}">
                <a16:creationId xmlns:a16="http://schemas.microsoft.com/office/drawing/2014/main" id="{80A7F333-5FC5-4C29-0464-B2862CCFD6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8489" y="2256889"/>
            <a:ext cx="975360" cy="975360"/>
          </a:xfrm>
          <a:prstGeom prst="rect">
            <a:avLst/>
          </a:prstGeom>
        </p:spPr>
      </p:pic>
      <p:sp>
        <p:nvSpPr>
          <p:cNvPr id="13" name="TextBox 12">
            <a:extLst>
              <a:ext uri="{FF2B5EF4-FFF2-40B4-BE49-F238E27FC236}">
                <a16:creationId xmlns:a16="http://schemas.microsoft.com/office/drawing/2014/main" id="{E2B4FB7D-D03F-345B-D17F-791835E0D35A}"/>
              </a:ext>
            </a:extLst>
          </p:cNvPr>
          <p:cNvSpPr txBox="1"/>
          <p:nvPr/>
        </p:nvSpPr>
        <p:spPr>
          <a:xfrm>
            <a:off x="6757113" y="5057765"/>
            <a:ext cx="2666771" cy="749179"/>
          </a:xfrm>
          <a:prstGeom prst="rect">
            <a:avLst/>
          </a:prstGeom>
          <a:noFill/>
        </p:spPr>
        <p:txBody>
          <a:bodyPr wrap="square" rtlCol="0">
            <a:spAutoFit/>
          </a:bodyPr>
          <a:lstStyle/>
          <a:p>
            <a:pPr marL="171455" indent="-171455">
              <a:buFont typeface="Arial" panose="020B0604020202020204" pitchFamily="34" charset="0"/>
              <a:buChar char="•"/>
            </a:pPr>
            <a:r>
              <a:rPr lang="en-US" sz="1067" dirty="0">
                <a:solidFill>
                  <a:schemeClr val="bg1"/>
                </a:solidFill>
                <a:latin typeface="Arial" panose="020B0604020202020204" pitchFamily="34" charset="0"/>
                <a:cs typeface="Arial" panose="020B0604020202020204" pitchFamily="34" charset="0"/>
              </a:rPr>
              <a:t>Coordination with Electrochemical Society</a:t>
            </a:r>
          </a:p>
          <a:p>
            <a:pPr marL="171455" indent="-171455">
              <a:buFont typeface="Arial" panose="020B0604020202020204" pitchFamily="34" charset="0"/>
              <a:buChar char="•"/>
            </a:pPr>
            <a:r>
              <a:rPr lang="en-US" sz="1067" dirty="0">
                <a:solidFill>
                  <a:schemeClr val="bg1"/>
                </a:solidFill>
                <a:latin typeface="Arial" panose="020B0604020202020204" pitchFamily="34" charset="0"/>
                <a:cs typeface="Arial" panose="020B0604020202020204" pitchFamily="34" charset="0"/>
              </a:rPr>
              <a:t>Li-Bridge</a:t>
            </a:r>
          </a:p>
          <a:p>
            <a:pPr marL="171455" lvl="1" indent="-171455">
              <a:buFont typeface="Arial" panose="020B0604020202020204" pitchFamily="34" charset="0"/>
              <a:buChar char="•"/>
            </a:pPr>
            <a:r>
              <a:rPr lang="en-US" sz="1067" dirty="0">
                <a:solidFill>
                  <a:schemeClr val="bg1"/>
                </a:solidFill>
                <a:latin typeface="Arial" panose="020B0604020202020204" pitchFamily="34" charset="0"/>
                <a:cs typeface="Arial" panose="020B0604020202020204" pitchFamily="34" charset="0"/>
              </a:rPr>
              <a:t>Energy and Power COI</a:t>
            </a:r>
          </a:p>
        </p:txBody>
      </p:sp>
      <p:sp>
        <p:nvSpPr>
          <p:cNvPr id="4" name="Title 1">
            <a:extLst>
              <a:ext uri="{FF2B5EF4-FFF2-40B4-BE49-F238E27FC236}">
                <a16:creationId xmlns:a16="http://schemas.microsoft.com/office/drawing/2014/main" id="{692C9796-8118-877D-96D7-474DF840307C}"/>
              </a:ext>
            </a:extLst>
          </p:cNvPr>
          <p:cNvSpPr txBox="1">
            <a:spLocks/>
          </p:cNvSpPr>
          <p:nvPr/>
        </p:nvSpPr>
        <p:spPr>
          <a:xfrm>
            <a:off x="1309036" y="621703"/>
            <a:ext cx="7135529" cy="333425"/>
          </a:xfrm>
          <a:prstGeom prst="rect">
            <a:avLst/>
          </a:prstGeom>
        </p:spPr>
        <p:txBody>
          <a:bodyPr wrap="square" lIns="0" tIns="0" rIns="0" bIns="0">
            <a:spAutoFit/>
          </a:bodyPr>
          <a:lstStyle>
            <a:lvl1pPr>
              <a:defRPr sz="3200" b="0" i="0">
                <a:solidFill>
                  <a:schemeClr val="bg1"/>
                </a:solidFill>
                <a:latin typeface="Franklin Gothic Medium Cond"/>
                <a:ea typeface="+mj-ea"/>
                <a:cs typeface="Franklin Gothic Medium Cond"/>
              </a:defRPr>
            </a:lvl1pPr>
          </a:lstStyle>
          <a:p>
            <a:pPr marL="13547" algn="ctr">
              <a:lnSpc>
                <a:spcPts val="2600"/>
              </a:lnSpc>
              <a:spcBef>
                <a:spcPts val="107"/>
              </a:spcBef>
            </a:pPr>
            <a:r>
              <a:rPr lang="en-US" sz="2600" b="1" dirty="0">
                <a:solidFill>
                  <a:srgbClr val="666666"/>
                </a:solidFill>
                <a:latin typeface="Open Sans 2 Bold" panose="020B0604020202020204" charset="0"/>
                <a:ea typeface="Open Sans 2 Bold" panose="020B0604020202020204" charset="0"/>
                <a:cs typeface="Open Sans 2 Bold" panose="020B0604020202020204" charset="0"/>
              </a:rPr>
              <a:t>TRANSITION ENABLERS</a:t>
            </a:r>
          </a:p>
        </p:txBody>
      </p:sp>
      <p:sp>
        <p:nvSpPr>
          <p:cNvPr id="8" name="Slide Number Placeholder 4">
            <a:extLst>
              <a:ext uri="{FF2B5EF4-FFF2-40B4-BE49-F238E27FC236}">
                <a16:creationId xmlns:a16="http://schemas.microsoft.com/office/drawing/2014/main" id="{DCA5D95B-7581-7353-3091-F6440CC4E63C}"/>
              </a:ext>
            </a:extLst>
          </p:cNvPr>
          <p:cNvSpPr txBox="1">
            <a:spLocks/>
          </p:cNvSpPr>
          <p:nvPr/>
        </p:nvSpPr>
        <p:spPr>
          <a:xfrm>
            <a:off x="7332949" y="7129103"/>
            <a:ext cx="2275840" cy="186097"/>
          </a:xfrm>
          <a:prstGeom prst="rect">
            <a:avLst/>
          </a:prstGeom>
        </p:spPr>
        <p:txBody>
          <a:bodyPr/>
          <a:lstStyle>
            <a:defPPr>
              <a:defRPr kern="0"/>
            </a:defPPr>
            <a:lvl1pPr algn="r">
              <a:defRPr sz="1000" b="1">
                <a:solidFill>
                  <a:schemeClr val="tx1"/>
                </a:solidFill>
                <a:latin typeface="Open Sans 2 Bold" panose="020B0604020202020204" charset="0"/>
                <a:ea typeface="Open Sans 2 Bold" panose="020B0604020202020204" charset="0"/>
                <a:cs typeface="Open Sans 2 Bold" panose="020B0604020202020204" charset="0"/>
              </a:defRPr>
            </a:lvl1pPr>
          </a:lstStyle>
          <a:p>
            <a:fld id="{B6F15528-21DE-4FAA-801E-634DDDAF4B2B}" type="slidenum">
              <a:rPr lang="en-US" sz="1067"/>
              <a:pPr/>
              <a:t>16</a:t>
            </a:fld>
            <a:endParaRPr lang="en-US" sz="1067" dirty="0"/>
          </a:p>
        </p:txBody>
      </p:sp>
      <p:sp>
        <p:nvSpPr>
          <p:cNvPr id="2" name="Freeform 5">
            <a:extLst>
              <a:ext uri="{FF2B5EF4-FFF2-40B4-BE49-F238E27FC236}">
                <a16:creationId xmlns:a16="http://schemas.microsoft.com/office/drawing/2014/main" id="{583AF2CE-2EFF-45F2-5125-AC551011042C}"/>
              </a:ext>
            </a:extLst>
          </p:cNvPr>
          <p:cNvSpPr/>
          <p:nvPr/>
        </p:nvSpPr>
        <p:spPr>
          <a:xfrm>
            <a:off x="8435372" y="262357"/>
            <a:ext cx="1173417" cy="1187814"/>
          </a:xfrm>
          <a:custGeom>
            <a:avLst/>
            <a:gdLst/>
            <a:ahLst/>
            <a:cxnLst/>
            <a:rect l="l" t="t" r="r" b="b"/>
            <a:pathLst>
              <a:path w="1173417" h="1187814">
                <a:moveTo>
                  <a:pt x="0" y="0"/>
                </a:moveTo>
                <a:lnTo>
                  <a:pt x="1173416" y="0"/>
                </a:lnTo>
                <a:lnTo>
                  <a:pt x="1173416" y="1187815"/>
                </a:lnTo>
                <a:lnTo>
                  <a:pt x="0" y="1187815"/>
                </a:lnTo>
                <a:lnTo>
                  <a:pt x="0" y="0"/>
                </a:lnTo>
                <a:close/>
              </a:path>
            </a:pathLst>
          </a:custGeom>
          <a:blipFill>
            <a:blip r:embed="rId6"/>
            <a:stretch>
              <a:fillRect/>
            </a:stretch>
          </a:blipFill>
        </p:spPr>
      </p:sp>
      <p:sp>
        <p:nvSpPr>
          <p:cNvPr id="5" name="Freeform 11">
            <a:extLst>
              <a:ext uri="{FF2B5EF4-FFF2-40B4-BE49-F238E27FC236}">
                <a16:creationId xmlns:a16="http://schemas.microsoft.com/office/drawing/2014/main" id="{BD5D553C-1CDC-0750-0813-A82351CA11B4}"/>
              </a:ext>
            </a:extLst>
          </p:cNvPr>
          <p:cNvSpPr/>
          <p:nvPr/>
        </p:nvSpPr>
        <p:spPr>
          <a:xfrm>
            <a:off x="72348" y="262357"/>
            <a:ext cx="1346052" cy="1187814"/>
          </a:xfrm>
          <a:custGeom>
            <a:avLst/>
            <a:gdLst/>
            <a:ahLst/>
            <a:cxnLst/>
            <a:rect l="l" t="t" r="r" b="b"/>
            <a:pathLst>
              <a:path w="1346052" h="1187814">
                <a:moveTo>
                  <a:pt x="0" y="0"/>
                </a:moveTo>
                <a:lnTo>
                  <a:pt x="1346053" y="0"/>
                </a:lnTo>
                <a:lnTo>
                  <a:pt x="1346053" y="1187815"/>
                </a:lnTo>
                <a:lnTo>
                  <a:pt x="0" y="1187815"/>
                </a:lnTo>
                <a:lnTo>
                  <a:pt x="0" y="0"/>
                </a:lnTo>
                <a:close/>
              </a:path>
            </a:pathLst>
          </a:custGeom>
          <a:blipFill>
            <a:blip r:embed="rId7"/>
            <a:stretch>
              <a:fillRect t="-8329" b="-8329"/>
            </a:stretch>
          </a:blipFill>
        </p:spPr>
      </p:sp>
      <p:sp>
        <p:nvSpPr>
          <p:cNvPr id="6" name="TextBox 15">
            <a:extLst>
              <a:ext uri="{FF2B5EF4-FFF2-40B4-BE49-F238E27FC236}">
                <a16:creationId xmlns:a16="http://schemas.microsoft.com/office/drawing/2014/main" id="{33B78073-3993-CC47-9D99-C3E730035F26}"/>
              </a:ext>
            </a:extLst>
          </p:cNvPr>
          <p:cNvSpPr txBox="1"/>
          <p:nvPr/>
        </p:nvSpPr>
        <p:spPr>
          <a:xfrm>
            <a:off x="1390692" y="1371600"/>
            <a:ext cx="7003369" cy="147413"/>
          </a:xfrm>
          <a:prstGeom prst="rect">
            <a:avLst/>
          </a:prstGeom>
        </p:spPr>
        <p:txBody>
          <a:bodyPr lIns="0" tIns="0" rIns="0" bIns="0" rtlCol="0" anchor="t">
            <a:spAutoFit/>
          </a:bodyPr>
          <a:lstStyle/>
          <a:p>
            <a:pPr algn="ctr">
              <a:lnSpc>
                <a:spcPts val="1260"/>
              </a:lnSpc>
            </a:pPr>
            <a:r>
              <a:rPr lang="en-US" sz="900" spc="107" dirty="0">
                <a:latin typeface="Montserrat Light"/>
              </a:rPr>
              <a:t>OFFICE OF THE ASSISTANT SECRETARY OF DEFENSE FOR CRITICAL TECHNOLOGIES</a:t>
            </a:r>
          </a:p>
        </p:txBody>
      </p:sp>
    </p:spTree>
    <p:extLst>
      <p:ext uri="{BB962C8B-B14F-4D97-AF65-F5344CB8AC3E}">
        <p14:creationId xmlns:p14="http://schemas.microsoft.com/office/powerpoint/2010/main" val="3164454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437D8-83A1-4358-A766-06FBC3E3C5B4}"/>
              </a:ext>
            </a:extLst>
          </p:cNvPr>
          <p:cNvSpPr>
            <a:spLocks noGrp="1"/>
          </p:cNvSpPr>
          <p:nvPr>
            <p:ph type="title" idx="4294967295"/>
          </p:nvPr>
        </p:nvSpPr>
        <p:spPr>
          <a:xfrm>
            <a:off x="1367884" y="621454"/>
            <a:ext cx="7135707" cy="343746"/>
          </a:xfrm>
        </p:spPr>
        <p:txBody>
          <a:bodyPr>
            <a:noAutofit/>
          </a:bodyPr>
          <a:lstStyle/>
          <a:p>
            <a:pPr marL="13547">
              <a:lnSpc>
                <a:spcPts val="2600"/>
              </a:lnSpc>
              <a:spcBef>
                <a:spcPts val="107"/>
              </a:spcBef>
            </a:pPr>
            <a:r>
              <a:rPr lang="en-US" sz="2600" b="1" kern="1200" dirty="0">
                <a:solidFill>
                  <a:srgbClr val="666666"/>
                </a:solidFill>
                <a:latin typeface="Open Sans 2 Bold" panose="020B0604020202020204" charset="0"/>
                <a:ea typeface="Open Sans 2 Bold" panose="020B0604020202020204" charset="0"/>
                <a:cs typeface="Open Sans 2 Bold" panose="020B0604020202020204" charset="0"/>
              </a:rPr>
              <a:t>SUMMARY</a:t>
            </a:r>
          </a:p>
        </p:txBody>
      </p:sp>
      <p:sp>
        <p:nvSpPr>
          <p:cNvPr id="3" name="Text Placeholder 2">
            <a:extLst>
              <a:ext uri="{FF2B5EF4-FFF2-40B4-BE49-F238E27FC236}">
                <a16:creationId xmlns:a16="http://schemas.microsoft.com/office/drawing/2014/main" id="{F49C970C-39E3-4399-95A4-0BDE5758B0BE}"/>
              </a:ext>
            </a:extLst>
          </p:cNvPr>
          <p:cNvSpPr>
            <a:spLocks noGrp="1"/>
          </p:cNvSpPr>
          <p:nvPr>
            <p:ph type="body" idx="4294967295"/>
          </p:nvPr>
        </p:nvSpPr>
        <p:spPr>
          <a:xfrm>
            <a:off x="475785" y="1698414"/>
            <a:ext cx="8685107" cy="3445933"/>
          </a:xfrm>
        </p:spPr>
        <p:txBody>
          <a:bodyPr>
            <a:normAutofit fontScale="62500" lnSpcReduction="20000"/>
          </a:bodyPr>
          <a:lstStyle/>
          <a:p>
            <a:pPr marL="285759" indent="-285759">
              <a:spcAft>
                <a:spcPts val="1280"/>
              </a:spcAft>
            </a:pPr>
            <a:r>
              <a:rPr lang="en-US" dirty="0">
                <a:solidFill>
                  <a:schemeClr val="bg1"/>
                </a:solidFill>
                <a:latin typeface="Arial" panose="020B0604020202020204" pitchFamily="34" charset="0"/>
                <a:cs typeface="Arial" panose="020B0604020202020204" pitchFamily="34" charset="0"/>
              </a:rPr>
              <a:t>DOE, SCO, OECIF, SERDP/ESTCP, DIU, and the services are making significant DoD investments in renewable energy technologies.  </a:t>
            </a:r>
          </a:p>
          <a:p>
            <a:pPr marL="285759" indent="-285759">
              <a:spcAft>
                <a:spcPts val="1280"/>
              </a:spcAft>
            </a:pPr>
            <a:r>
              <a:rPr lang="en-US" dirty="0">
                <a:solidFill>
                  <a:schemeClr val="bg1"/>
                </a:solidFill>
                <a:latin typeface="Arial" panose="020B0604020202020204" pitchFamily="34" charset="0"/>
                <a:cs typeface="Arial" panose="020B0604020202020204" pitchFamily="34" charset="0"/>
              </a:rPr>
              <a:t>Significant DoD specific challenges remain especially for deployed/mobile operations.</a:t>
            </a:r>
          </a:p>
          <a:p>
            <a:pPr marL="285759" indent="-285759">
              <a:spcAft>
                <a:spcPts val="1280"/>
              </a:spcAft>
            </a:pPr>
            <a:r>
              <a:rPr lang="en-US" dirty="0">
                <a:solidFill>
                  <a:schemeClr val="bg1"/>
                </a:solidFill>
                <a:latin typeface="Arial" panose="020B0604020202020204" pitchFamily="34" charset="0"/>
                <a:cs typeface="Arial" panose="020B0604020202020204" pitchFamily="34" charset="0"/>
              </a:rPr>
              <a:t>The DoE is making investments that can contribute to DoD readiness/capabilities; however, these are largely applicable to the REGS for Fixed Bases Focus Area. </a:t>
            </a:r>
          </a:p>
          <a:p>
            <a:pPr marL="285759" indent="-285759">
              <a:spcAft>
                <a:spcPts val="1280"/>
              </a:spcAft>
            </a:pPr>
            <a:r>
              <a:rPr lang="en-US" dirty="0">
                <a:solidFill>
                  <a:schemeClr val="bg1"/>
                </a:solidFill>
                <a:latin typeface="Arial" panose="020B0604020202020204" pitchFamily="34" charset="0"/>
                <a:cs typeface="Arial" panose="020B0604020202020204" pitchFamily="34" charset="0"/>
              </a:rPr>
              <a:t>OUSD(R&amp;E) is helping leverage and align REGS investments across the Federal Government and is actively engaged with industrial and non-traditional suppliers.</a:t>
            </a:r>
          </a:p>
        </p:txBody>
      </p:sp>
      <p:sp>
        <p:nvSpPr>
          <p:cNvPr id="6" name="Slide Number Placeholder 4">
            <a:extLst>
              <a:ext uri="{FF2B5EF4-FFF2-40B4-BE49-F238E27FC236}">
                <a16:creationId xmlns:a16="http://schemas.microsoft.com/office/drawing/2014/main" id="{5678A96D-3063-882B-A38E-D0A02EED50DF}"/>
              </a:ext>
            </a:extLst>
          </p:cNvPr>
          <p:cNvSpPr txBox="1">
            <a:spLocks/>
          </p:cNvSpPr>
          <p:nvPr/>
        </p:nvSpPr>
        <p:spPr>
          <a:xfrm>
            <a:off x="7332949" y="7001710"/>
            <a:ext cx="2275840" cy="186097"/>
          </a:xfrm>
          <a:prstGeom prst="rect">
            <a:avLst/>
          </a:prstGeom>
        </p:spPr>
        <p:txBody>
          <a:bodyPr/>
          <a:lstStyle>
            <a:defPPr>
              <a:defRPr kern="0"/>
            </a:defPPr>
            <a:lvl1pPr algn="r">
              <a:defRPr sz="1000" b="1">
                <a:solidFill>
                  <a:schemeClr val="tx1"/>
                </a:solidFill>
                <a:latin typeface="Open Sans 2 Bold" panose="020B0604020202020204" charset="0"/>
                <a:ea typeface="Open Sans 2 Bold" panose="020B0604020202020204" charset="0"/>
                <a:cs typeface="Open Sans 2 Bold" panose="020B0604020202020204" charset="0"/>
              </a:defRPr>
            </a:lvl1pPr>
          </a:lstStyle>
          <a:p>
            <a:fld id="{B6F15528-21DE-4FAA-801E-634DDDAF4B2B}" type="slidenum">
              <a:rPr lang="en-US" sz="1067"/>
              <a:pPr/>
              <a:t>17</a:t>
            </a:fld>
            <a:endParaRPr lang="en-US" sz="1067" dirty="0"/>
          </a:p>
        </p:txBody>
      </p:sp>
      <p:sp>
        <p:nvSpPr>
          <p:cNvPr id="4" name="Freeform 5">
            <a:extLst>
              <a:ext uri="{FF2B5EF4-FFF2-40B4-BE49-F238E27FC236}">
                <a16:creationId xmlns:a16="http://schemas.microsoft.com/office/drawing/2014/main" id="{9E8CAAEE-13C2-C566-F9B8-64830261CA86}"/>
              </a:ext>
            </a:extLst>
          </p:cNvPr>
          <p:cNvSpPr/>
          <p:nvPr/>
        </p:nvSpPr>
        <p:spPr>
          <a:xfrm>
            <a:off x="8435372" y="262357"/>
            <a:ext cx="1173417" cy="1187814"/>
          </a:xfrm>
          <a:custGeom>
            <a:avLst/>
            <a:gdLst/>
            <a:ahLst/>
            <a:cxnLst/>
            <a:rect l="l" t="t" r="r" b="b"/>
            <a:pathLst>
              <a:path w="1173417" h="1187814">
                <a:moveTo>
                  <a:pt x="0" y="0"/>
                </a:moveTo>
                <a:lnTo>
                  <a:pt x="1173416" y="0"/>
                </a:lnTo>
                <a:lnTo>
                  <a:pt x="1173416" y="1187815"/>
                </a:lnTo>
                <a:lnTo>
                  <a:pt x="0" y="1187815"/>
                </a:lnTo>
                <a:lnTo>
                  <a:pt x="0" y="0"/>
                </a:lnTo>
                <a:close/>
              </a:path>
            </a:pathLst>
          </a:custGeom>
          <a:blipFill>
            <a:blip r:embed="rId3"/>
            <a:stretch>
              <a:fillRect/>
            </a:stretch>
          </a:blipFill>
        </p:spPr>
      </p:sp>
      <p:sp>
        <p:nvSpPr>
          <p:cNvPr id="5" name="Freeform 11">
            <a:extLst>
              <a:ext uri="{FF2B5EF4-FFF2-40B4-BE49-F238E27FC236}">
                <a16:creationId xmlns:a16="http://schemas.microsoft.com/office/drawing/2014/main" id="{973EC666-B35A-FA7A-2B0B-5ED4992AFA56}"/>
              </a:ext>
            </a:extLst>
          </p:cNvPr>
          <p:cNvSpPr/>
          <p:nvPr/>
        </p:nvSpPr>
        <p:spPr>
          <a:xfrm>
            <a:off x="72348" y="262357"/>
            <a:ext cx="1346052" cy="1187814"/>
          </a:xfrm>
          <a:custGeom>
            <a:avLst/>
            <a:gdLst/>
            <a:ahLst/>
            <a:cxnLst/>
            <a:rect l="l" t="t" r="r" b="b"/>
            <a:pathLst>
              <a:path w="1346052" h="1187814">
                <a:moveTo>
                  <a:pt x="0" y="0"/>
                </a:moveTo>
                <a:lnTo>
                  <a:pt x="1346053" y="0"/>
                </a:lnTo>
                <a:lnTo>
                  <a:pt x="1346053" y="1187815"/>
                </a:lnTo>
                <a:lnTo>
                  <a:pt x="0" y="1187815"/>
                </a:lnTo>
                <a:lnTo>
                  <a:pt x="0" y="0"/>
                </a:lnTo>
                <a:close/>
              </a:path>
            </a:pathLst>
          </a:custGeom>
          <a:blipFill>
            <a:blip r:embed="rId4"/>
            <a:stretch>
              <a:fillRect t="-8329" b="-8329"/>
            </a:stretch>
          </a:blipFill>
        </p:spPr>
      </p:sp>
      <p:sp>
        <p:nvSpPr>
          <p:cNvPr id="7" name="TextBox 15">
            <a:extLst>
              <a:ext uri="{FF2B5EF4-FFF2-40B4-BE49-F238E27FC236}">
                <a16:creationId xmlns:a16="http://schemas.microsoft.com/office/drawing/2014/main" id="{B6376B69-5B0D-A83F-F5D0-E3517821F2E4}"/>
              </a:ext>
            </a:extLst>
          </p:cNvPr>
          <p:cNvSpPr txBox="1"/>
          <p:nvPr/>
        </p:nvSpPr>
        <p:spPr>
          <a:xfrm>
            <a:off x="1390692" y="1234146"/>
            <a:ext cx="7003369" cy="147413"/>
          </a:xfrm>
          <a:prstGeom prst="rect">
            <a:avLst/>
          </a:prstGeom>
        </p:spPr>
        <p:txBody>
          <a:bodyPr lIns="0" tIns="0" rIns="0" bIns="0" rtlCol="0" anchor="t">
            <a:spAutoFit/>
          </a:bodyPr>
          <a:lstStyle/>
          <a:p>
            <a:pPr algn="ctr">
              <a:lnSpc>
                <a:spcPts val="1260"/>
              </a:lnSpc>
            </a:pPr>
            <a:r>
              <a:rPr lang="en-US" sz="900" spc="107" dirty="0">
                <a:latin typeface="Montserrat Light"/>
              </a:rPr>
              <a:t>OFFICE OF THE ASSISTANT SECRETARY OF DEFENSE FOR CRITICAL TECHNOLOGIES</a:t>
            </a:r>
          </a:p>
        </p:txBody>
      </p:sp>
    </p:spTree>
    <p:extLst>
      <p:ext uri="{BB962C8B-B14F-4D97-AF65-F5344CB8AC3E}">
        <p14:creationId xmlns:p14="http://schemas.microsoft.com/office/powerpoint/2010/main" val="3791259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02638"/>
        </a:solidFill>
        <a:effectLst/>
      </p:bgPr>
    </p:bg>
    <p:spTree>
      <p:nvGrpSpPr>
        <p:cNvPr id="1" name=""/>
        <p:cNvGrpSpPr/>
        <p:nvPr/>
      </p:nvGrpSpPr>
      <p:grpSpPr>
        <a:xfrm>
          <a:off x="0" y="0"/>
          <a:ext cx="0" cy="0"/>
          <a:chOff x="0" y="0"/>
          <a:chExt cx="0" cy="0"/>
        </a:xfrm>
      </p:grpSpPr>
      <p:sp>
        <p:nvSpPr>
          <p:cNvPr id="2" name="Freeform 2"/>
          <p:cNvSpPr/>
          <p:nvPr/>
        </p:nvSpPr>
        <p:spPr>
          <a:xfrm>
            <a:off x="0" y="76200"/>
            <a:ext cx="9753600" cy="1546401"/>
          </a:xfrm>
          <a:custGeom>
            <a:avLst/>
            <a:gdLst/>
            <a:ahLst/>
            <a:cxnLst/>
            <a:rect l="l" t="t" r="r" b="b"/>
            <a:pathLst>
              <a:path w="9753600" h="1546401">
                <a:moveTo>
                  <a:pt x="0" y="0"/>
                </a:moveTo>
                <a:lnTo>
                  <a:pt x="9753600" y="0"/>
                </a:lnTo>
                <a:lnTo>
                  <a:pt x="9753600" y="1546401"/>
                </a:lnTo>
                <a:lnTo>
                  <a:pt x="0" y="1546401"/>
                </a:lnTo>
                <a:lnTo>
                  <a:pt x="0" y="0"/>
                </a:lnTo>
                <a:close/>
              </a:path>
            </a:pathLst>
          </a:custGeom>
          <a:blipFill>
            <a:blip r:embed="rId2"/>
            <a:stretch>
              <a:fillRect t="-88267" b="-232743"/>
            </a:stretch>
          </a:blipFill>
        </p:spPr>
      </p:sp>
      <p:sp>
        <p:nvSpPr>
          <p:cNvPr id="4" name="Freeform 4"/>
          <p:cNvSpPr/>
          <p:nvPr/>
        </p:nvSpPr>
        <p:spPr>
          <a:xfrm>
            <a:off x="0" y="7075248"/>
            <a:ext cx="9753600" cy="239952"/>
          </a:xfrm>
          <a:custGeom>
            <a:avLst/>
            <a:gdLst/>
            <a:ahLst/>
            <a:cxnLst/>
            <a:rect l="l" t="t" r="r" b="b"/>
            <a:pathLst>
              <a:path w="9880563" h="550874">
                <a:moveTo>
                  <a:pt x="0" y="0"/>
                </a:moveTo>
                <a:lnTo>
                  <a:pt x="9880563" y="0"/>
                </a:lnTo>
                <a:lnTo>
                  <a:pt x="9880563" y="550874"/>
                </a:lnTo>
                <a:lnTo>
                  <a:pt x="0" y="550874"/>
                </a:lnTo>
                <a:lnTo>
                  <a:pt x="0" y="0"/>
                </a:lnTo>
                <a:close/>
              </a:path>
            </a:pathLst>
          </a:custGeom>
          <a:blipFill>
            <a:blip r:embed="rId3">
              <a:extLst>
                <a:ext uri="{96DAC541-7B7A-43D3-8B79-37D633B846F1}">
                  <asvg:svgBlip xmlns:asvg="http://schemas.microsoft.com/office/drawing/2016/SVG/main" r:embed="rId4"/>
                </a:ext>
              </a:extLst>
            </a:blip>
            <a:stretch>
              <a:fillRect t="-846807" b="-846807"/>
            </a:stretch>
          </a:blipFill>
        </p:spPr>
      </p:sp>
      <p:sp>
        <p:nvSpPr>
          <p:cNvPr id="6" name="Freeform 6"/>
          <p:cNvSpPr/>
          <p:nvPr/>
        </p:nvSpPr>
        <p:spPr>
          <a:xfrm>
            <a:off x="8435372" y="6683674"/>
            <a:ext cx="182791" cy="182791"/>
          </a:xfrm>
          <a:custGeom>
            <a:avLst/>
            <a:gdLst/>
            <a:ahLst/>
            <a:cxnLst/>
            <a:rect l="l" t="t" r="r" b="b"/>
            <a:pathLst>
              <a:path w="182791" h="182791">
                <a:moveTo>
                  <a:pt x="0" y="0"/>
                </a:moveTo>
                <a:lnTo>
                  <a:pt x="182791" y="0"/>
                </a:lnTo>
                <a:lnTo>
                  <a:pt x="182791" y="182791"/>
                </a:lnTo>
                <a:lnTo>
                  <a:pt x="0" y="1827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6053782" y="6675684"/>
            <a:ext cx="2142382" cy="198772"/>
          </a:xfrm>
          <a:prstGeom prst="rect">
            <a:avLst/>
          </a:prstGeom>
        </p:spPr>
        <p:txBody>
          <a:bodyPr lIns="0" tIns="0" rIns="0" bIns="0" rtlCol="0" anchor="t">
            <a:spAutoFit/>
          </a:bodyPr>
          <a:lstStyle/>
          <a:p>
            <a:pPr algn="r">
              <a:lnSpc>
                <a:spcPts val="1679"/>
              </a:lnSpc>
            </a:pPr>
            <a:r>
              <a:rPr lang="en-US" sz="1200" u="sng" spc="60" dirty="0">
                <a:solidFill>
                  <a:schemeClr val="bg1"/>
                </a:solidFill>
                <a:latin typeface="Kollektif"/>
                <a:hlinkClick r:id="rId7" tooltip="https://www.cto.mil">
                  <a:extLst>
                    <a:ext uri="{A12FA001-AC4F-418D-AE19-62706E023703}">
                      <ahyp:hlinkClr xmlns:ahyp="http://schemas.microsoft.com/office/drawing/2018/hyperlinkcolor" val="tx"/>
                    </a:ext>
                  </a:extLst>
                </a:hlinkClick>
              </a:rPr>
              <a:t>HTTPS://WWW.CTO.MIL</a:t>
            </a:r>
          </a:p>
        </p:txBody>
      </p:sp>
      <p:sp>
        <p:nvSpPr>
          <p:cNvPr id="10" name="TextBox 10"/>
          <p:cNvSpPr txBox="1"/>
          <p:nvPr/>
        </p:nvSpPr>
        <p:spPr>
          <a:xfrm>
            <a:off x="8444551" y="6675684"/>
            <a:ext cx="983666" cy="198772"/>
          </a:xfrm>
          <a:prstGeom prst="rect">
            <a:avLst/>
          </a:prstGeom>
        </p:spPr>
        <p:txBody>
          <a:bodyPr lIns="0" tIns="0" rIns="0" bIns="0" rtlCol="0" anchor="t">
            <a:spAutoFit/>
          </a:bodyPr>
          <a:lstStyle/>
          <a:p>
            <a:pPr algn="r">
              <a:lnSpc>
                <a:spcPts val="1679"/>
              </a:lnSpc>
            </a:pPr>
            <a:r>
              <a:rPr lang="en-US" sz="1200" spc="60" dirty="0">
                <a:solidFill>
                  <a:schemeClr val="bg1"/>
                </a:solidFill>
                <a:latin typeface="Kollektif"/>
              </a:rPr>
              <a:t>@</a:t>
            </a:r>
            <a:r>
              <a:rPr lang="en-US" sz="1200" u="sng" spc="60" dirty="0">
                <a:solidFill>
                  <a:schemeClr val="bg1"/>
                </a:solidFill>
                <a:latin typeface="Kollektif"/>
                <a:hlinkClick r:id="rId8" tooltip="https://www.linkedin.com/company/ousdre/">
                  <a:extLst>
                    <a:ext uri="{A12FA001-AC4F-418D-AE19-62706E023703}">
                      <ahyp:hlinkClr xmlns:ahyp="http://schemas.microsoft.com/office/drawing/2018/hyperlinkcolor" val="tx"/>
                    </a:ext>
                  </a:extLst>
                </a:hlinkClick>
              </a:rPr>
              <a:t>OUSDRE</a:t>
            </a:r>
          </a:p>
        </p:txBody>
      </p:sp>
      <p:sp>
        <p:nvSpPr>
          <p:cNvPr id="12" name="Freeform 12"/>
          <p:cNvSpPr/>
          <p:nvPr/>
        </p:nvSpPr>
        <p:spPr>
          <a:xfrm>
            <a:off x="8435372" y="255493"/>
            <a:ext cx="1173417" cy="1187814"/>
          </a:xfrm>
          <a:custGeom>
            <a:avLst/>
            <a:gdLst/>
            <a:ahLst/>
            <a:cxnLst/>
            <a:rect l="l" t="t" r="r" b="b"/>
            <a:pathLst>
              <a:path w="1173417" h="1187814">
                <a:moveTo>
                  <a:pt x="0" y="0"/>
                </a:moveTo>
                <a:lnTo>
                  <a:pt x="1173416" y="0"/>
                </a:lnTo>
                <a:lnTo>
                  <a:pt x="1173416" y="1187815"/>
                </a:lnTo>
                <a:lnTo>
                  <a:pt x="0" y="1187815"/>
                </a:lnTo>
                <a:lnTo>
                  <a:pt x="0" y="0"/>
                </a:lnTo>
                <a:close/>
              </a:path>
            </a:pathLst>
          </a:custGeom>
          <a:blipFill>
            <a:blip r:embed="rId9"/>
            <a:stretch>
              <a:fillRect/>
            </a:stretch>
          </a:blipFill>
        </p:spPr>
      </p:sp>
      <p:sp>
        <p:nvSpPr>
          <p:cNvPr id="14" name="TextBox 14"/>
          <p:cNvSpPr txBox="1"/>
          <p:nvPr/>
        </p:nvSpPr>
        <p:spPr>
          <a:xfrm>
            <a:off x="1978073" y="3237955"/>
            <a:ext cx="7492545" cy="460375"/>
          </a:xfrm>
          <a:prstGeom prst="rect">
            <a:avLst/>
          </a:prstGeom>
        </p:spPr>
        <p:txBody>
          <a:bodyPr wrap="square" lIns="0" tIns="0" rIns="0" bIns="0" rtlCol="0" anchor="t">
            <a:spAutoFit/>
          </a:bodyPr>
          <a:lstStyle/>
          <a:p>
            <a:pPr>
              <a:lnSpc>
                <a:spcPts val="3500"/>
              </a:lnSpc>
            </a:pPr>
            <a:r>
              <a:rPr lang="en-US" sz="3500" spc="350" dirty="0">
                <a:solidFill>
                  <a:srgbClr val="F1F1F3"/>
                </a:solidFill>
                <a:latin typeface="Open Sans 2 Bold"/>
              </a:rPr>
              <a:t>CRITICAL TECHNOLOGIES</a:t>
            </a:r>
          </a:p>
        </p:txBody>
      </p:sp>
      <p:sp>
        <p:nvSpPr>
          <p:cNvPr id="15" name="TextBox 15"/>
          <p:cNvSpPr txBox="1"/>
          <p:nvPr/>
        </p:nvSpPr>
        <p:spPr>
          <a:xfrm>
            <a:off x="72348" y="7094298"/>
            <a:ext cx="4295775" cy="174466"/>
          </a:xfrm>
          <a:prstGeom prst="rect">
            <a:avLst/>
          </a:prstGeom>
        </p:spPr>
        <p:txBody>
          <a:bodyPr lIns="0" tIns="0" rIns="0" bIns="0" rtlCol="0" anchor="t">
            <a:spAutoFit/>
          </a:bodyPr>
          <a:lstStyle/>
          <a:p>
            <a:pPr>
              <a:lnSpc>
                <a:spcPts val="1408"/>
              </a:lnSpc>
            </a:pPr>
            <a:r>
              <a:rPr lang="en-US" sz="1006" spc="150" dirty="0">
                <a:solidFill>
                  <a:srgbClr val="102638"/>
                </a:solidFill>
                <a:latin typeface="Open Sans 2 Bold Italics"/>
              </a:rPr>
              <a:t>DISTRIBUTION A.</a:t>
            </a:r>
          </a:p>
        </p:txBody>
      </p:sp>
      <p:sp>
        <p:nvSpPr>
          <p:cNvPr id="16" name="TextBox 16"/>
          <p:cNvSpPr txBox="1"/>
          <p:nvPr/>
        </p:nvSpPr>
        <p:spPr>
          <a:xfrm>
            <a:off x="2472496" y="7094298"/>
            <a:ext cx="5176962" cy="174466"/>
          </a:xfrm>
          <a:prstGeom prst="rect">
            <a:avLst/>
          </a:prstGeom>
        </p:spPr>
        <p:txBody>
          <a:bodyPr lIns="0" tIns="0" rIns="0" bIns="0" rtlCol="0" anchor="t">
            <a:spAutoFit/>
          </a:bodyPr>
          <a:lstStyle/>
          <a:p>
            <a:pPr algn="ctr">
              <a:lnSpc>
                <a:spcPts val="1408"/>
              </a:lnSpc>
            </a:pPr>
            <a:r>
              <a:rPr lang="en-US" sz="1006" spc="150" dirty="0">
                <a:solidFill>
                  <a:srgbClr val="102638"/>
                </a:solidFill>
                <a:latin typeface="Open Sans 2 Bold"/>
              </a:rPr>
              <a:t>APPROVED FOR PUBLIC RELEASE: DISTRIBUTION UNLIMITED</a:t>
            </a:r>
          </a:p>
        </p:txBody>
      </p:sp>
      <p:sp>
        <p:nvSpPr>
          <p:cNvPr id="20" name="Freeform 20"/>
          <p:cNvSpPr/>
          <p:nvPr/>
        </p:nvSpPr>
        <p:spPr>
          <a:xfrm>
            <a:off x="72348" y="255493"/>
            <a:ext cx="1346052" cy="1187814"/>
          </a:xfrm>
          <a:custGeom>
            <a:avLst/>
            <a:gdLst/>
            <a:ahLst/>
            <a:cxnLst/>
            <a:rect l="l" t="t" r="r" b="b"/>
            <a:pathLst>
              <a:path w="1346052" h="1187814">
                <a:moveTo>
                  <a:pt x="0" y="0"/>
                </a:moveTo>
                <a:lnTo>
                  <a:pt x="1346053" y="0"/>
                </a:lnTo>
                <a:lnTo>
                  <a:pt x="1346053" y="1187815"/>
                </a:lnTo>
                <a:lnTo>
                  <a:pt x="0" y="1187815"/>
                </a:lnTo>
                <a:lnTo>
                  <a:pt x="0" y="0"/>
                </a:lnTo>
                <a:close/>
              </a:path>
            </a:pathLst>
          </a:custGeom>
          <a:blipFill>
            <a:blip r:embed="rId10"/>
            <a:stretch>
              <a:fillRect t="-8329" b="-8329"/>
            </a:stretch>
          </a:blipFill>
        </p:spPr>
      </p:sp>
      <p:sp>
        <p:nvSpPr>
          <p:cNvPr id="21" name="Slide Number Placeholder 4">
            <a:extLst>
              <a:ext uri="{FF2B5EF4-FFF2-40B4-BE49-F238E27FC236}">
                <a16:creationId xmlns:a16="http://schemas.microsoft.com/office/drawing/2014/main" id="{FC1CCD0C-5573-3142-8748-DF405CC6C3ED}"/>
              </a:ext>
            </a:extLst>
          </p:cNvPr>
          <p:cNvSpPr>
            <a:spLocks noGrp="1"/>
          </p:cNvSpPr>
          <p:nvPr>
            <p:ph type="sldNum" sz="quarter" idx="12"/>
          </p:nvPr>
        </p:nvSpPr>
        <p:spPr>
          <a:xfrm>
            <a:off x="7620000" y="7069431"/>
            <a:ext cx="2133600" cy="245769"/>
          </a:xfrm>
        </p:spPr>
        <p:txBody>
          <a:bodyPr/>
          <a:lstStyle/>
          <a:p>
            <a:fld id="{B6F15528-21DE-4FAA-801E-634DDDAF4B2B}" type="slidenum">
              <a:rPr lang="en-US" b="1" smtClean="0"/>
              <a:pPr/>
              <a:t>2</a:t>
            </a:fld>
            <a:endParaRPr lang="en-US"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02638"/>
        </a:solidFill>
        <a:effectLst/>
      </p:bgPr>
    </p:bg>
    <p:spTree>
      <p:nvGrpSpPr>
        <p:cNvPr id="1" name=""/>
        <p:cNvGrpSpPr/>
        <p:nvPr/>
      </p:nvGrpSpPr>
      <p:grpSpPr>
        <a:xfrm>
          <a:off x="0" y="0"/>
          <a:ext cx="0" cy="0"/>
          <a:chOff x="0" y="0"/>
          <a:chExt cx="0" cy="0"/>
        </a:xfrm>
      </p:grpSpPr>
      <p:sp>
        <p:nvSpPr>
          <p:cNvPr id="5" name="Freeform 5"/>
          <p:cNvSpPr/>
          <p:nvPr/>
        </p:nvSpPr>
        <p:spPr>
          <a:xfrm>
            <a:off x="5060977" y="1917015"/>
            <a:ext cx="3699632" cy="4786585"/>
          </a:xfrm>
          <a:custGeom>
            <a:avLst/>
            <a:gdLst/>
            <a:ahLst/>
            <a:cxnLst/>
            <a:rect l="l" t="t" r="r" b="b"/>
            <a:pathLst>
              <a:path w="3699632" h="4786585">
                <a:moveTo>
                  <a:pt x="0" y="0"/>
                </a:moveTo>
                <a:lnTo>
                  <a:pt x="3699632" y="0"/>
                </a:lnTo>
                <a:lnTo>
                  <a:pt x="3699632" y="4786585"/>
                </a:lnTo>
                <a:lnTo>
                  <a:pt x="0" y="4786585"/>
                </a:lnTo>
                <a:lnTo>
                  <a:pt x="0" y="0"/>
                </a:lnTo>
                <a:close/>
              </a:path>
            </a:pathLst>
          </a:custGeom>
          <a:blipFill>
            <a:blip r:embed="rId2"/>
            <a:stretch>
              <a:fillRect/>
            </a:stretch>
          </a:blipFill>
        </p:spPr>
      </p:sp>
      <p:sp>
        <p:nvSpPr>
          <p:cNvPr id="6" name="Freeform 6"/>
          <p:cNvSpPr/>
          <p:nvPr/>
        </p:nvSpPr>
        <p:spPr>
          <a:xfrm>
            <a:off x="981334" y="1917015"/>
            <a:ext cx="3711598" cy="4786585"/>
          </a:xfrm>
          <a:custGeom>
            <a:avLst/>
            <a:gdLst/>
            <a:ahLst/>
            <a:cxnLst/>
            <a:rect l="l" t="t" r="r" b="b"/>
            <a:pathLst>
              <a:path w="3711598" h="4786585">
                <a:moveTo>
                  <a:pt x="0" y="0"/>
                </a:moveTo>
                <a:lnTo>
                  <a:pt x="3711598" y="0"/>
                </a:lnTo>
                <a:lnTo>
                  <a:pt x="3711598" y="4786585"/>
                </a:lnTo>
                <a:lnTo>
                  <a:pt x="0" y="4786585"/>
                </a:lnTo>
                <a:lnTo>
                  <a:pt x="0" y="0"/>
                </a:lnTo>
                <a:close/>
              </a:path>
            </a:pathLst>
          </a:custGeom>
          <a:blipFill>
            <a:blip r:embed="rId3"/>
            <a:stretch>
              <a:fillRect/>
            </a:stretch>
          </a:blipFill>
        </p:spPr>
      </p:sp>
      <p:sp>
        <p:nvSpPr>
          <p:cNvPr id="7" name="Freeform 7"/>
          <p:cNvSpPr/>
          <p:nvPr/>
        </p:nvSpPr>
        <p:spPr>
          <a:xfrm>
            <a:off x="8435372" y="262357"/>
            <a:ext cx="1173417" cy="1187814"/>
          </a:xfrm>
          <a:custGeom>
            <a:avLst/>
            <a:gdLst/>
            <a:ahLst/>
            <a:cxnLst/>
            <a:rect l="l" t="t" r="r" b="b"/>
            <a:pathLst>
              <a:path w="1173417" h="1187814">
                <a:moveTo>
                  <a:pt x="0" y="0"/>
                </a:moveTo>
                <a:lnTo>
                  <a:pt x="1173416" y="0"/>
                </a:lnTo>
                <a:lnTo>
                  <a:pt x="1173416" y="1187815"/>
                </a:lnTo>
                <a:lnTo>
                  <a:pt x="0" y="1187815"/>
                </a:lnTo>
                <a:lnTo>
                  <a:pt x="0" y="0"/>
                </a:lnTo>
                <a:close/>
              </a:path>
            </a:pathLst>
          </a:custGeom>
          <a:blipFill>
            <a:blip r:embed="rId4"/>
            <a:stretch>
              <a:fillRect/>
            </a:stretch>
          </a:blipFill>
        </p:spPr>
      </p:sp>
      <p:sp>
        <p:nvSpPr>
          <p:cNvPr id="8" name="Freeform 8"/>
          <p:cNvSpPr/>
          <p:nvPr/>
        </p:nvSpPr>
        <p:spPr>
          <a:xfrm>
            <a:off x="452534" y="5100910"/>
            <a:ext cx="6458259" cy="1868445"/>
          </a:xfrm>
          <a:custGeom>
            <a:avLst/>
            <a:gdLst/>
            <a:ahLst/>
            <a:cxnLst/>
            <a:rect l="l" t="t" r="r" b="b"/>
            <a:pathLst>
              <a:path w="6458259" h="1868445">
                <a:moveTo>
                  <a:pt x="0" y="0"/>
                </a:moveTo>
                <a:lnTo>
                  <a:pt x="6458259" y="0"/>
                </a:lnTo>
                <a:lnTo>
                  <a:pt x="6458259" y="1868445"/>
                </a:lnTo>
                <a:lnTo>
                  <a:pt x="0" y="1868445"/>
                </a:lnTo>
                <a:lnTo>
                  <a:pt x="0" y="0"/>
                </a:lnTo>
                <a:close/>
              </a:path>
            </a:pathLst>
          </a:custGeom>
          <a:blipFill>
            <a:blip r:embed="rId5"/>
            <a:stretch>
              <a:fillRect/>
            </a:stretch>
          </a:blipFill>
        </p:spPr>
      </p:sp>
      <p:sp>
        <p:nvSpPr>
          <p:cNvPr id="9" name="Freeform 9"/>
          <p:cNvSpPr/>
          <p:nvPr/>
        </p:nvSpPr>
        <p:spPr>
          <a:xfrm rot="7788175">
            <a:off x="6370912" y="4882259"/>
            <a:ext cx="1079761" cy="437303"/>
          </a:xfrm>
          <a:custGeom>
            <a:avLst/>
            <a:gdLst/>
            <a:ahLst/>
            <a:cxnLst/>
            <a:rect l="l" t="t" r="r" b="b"/>
            <a:pathLst>
              <a:path w="1079761" h="437303">
                <a:moveTo>
                  <a:pt x="0" y="0"/>
                </a:moveTo>
                <a:lnTo>
                  <a:pt x="1079762" y="0"/>
                </a:lnTo>
                <a:lnTo>
                  <a:pt x="1079762" y="437303"/>
                </a:lnTo>
                <a:lnTo>
                  <a:pt x="0" y="4373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72348" y="262357"/>
            <a:ext cx="1346052" cy="1187814"/>
          </a:xfrm>
          <a:custGeom>
            <a:avLst/>
            <a:gdLst/>
            <a:ahLst/>
            <a:cxnLst/>
            <a:rect l="l" t="t" r="r" b="b"/>
            <a:pathLst>
              <a:path w="1346052" h="1187814">
                <a:moveTo>
                  <a:pt x="0" y="0"/>
                </a:moveTo>
                <a:lnTo>
                  <a:pt x="1346053" y="0"/>
                </a:lnTo>
                <a:lnTo>
                  <a:pt x="1346053" y="1187815"/>
                </a:lnTo>
                <a:lnTo>
                  <a:pt x="0" y="1187815"/>
                </a:lnTo>
                <a:lnTo>
                  <a:pt x="0" y="0"/>
                </a:lnTo>
                <a:close/>
              </a:path>
            </a:pathLst>
          </a:custGeom>
          <a:blipFill>
            <a:blip r:embed="rId8"/>
            <a:stretch>
              <a:fillRect t="-8329" b="-8329"/>
            </a:stretch>
          </a:blipFill>
        </p:spPr>
      </p:sp>
      <p:sp>
        <p:nvSpPr>
          <p:cNvPr id="21" name="Rectangle: Rounded Corners 20">
            <a:extLst>
              <a:ext uri="{FF2B5EF4-FFF2-40B4-BE49-F238E27FC236}">
                <a16:creationId xmlns:a16="http://schemas.microsoft.com/office/drawing/2014/main" id="{7AB4B636-7C00-EACD-6BDF-74CA80351DC6}"/>
              </a:ext>
            </a:extLst>
          </p:cNvPr>
          <p:cNvSpPr/>
          <p:nvPr/>
        </p:nvSpPr>
        <p:spPr>
          <a:xfrm>
            <a:off x="296645" y="4645044"/>
            <a:ext cx="6458259" cy="3710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4"/>
          <p:cNvSpPr txBox="1"/>
          <p:nvPr/>
        </p:nvSpPr>
        <p:spPr>
          <a:xfrm>
            <a:off x="452534" y="4681971"/>
            <a:ext cx="6146480" cy="297180"/>
          </a:xfrm>
          <a:prstGeom prst="rect">
            <a:avLst/>
          </a:prstGeom>
        </p:spPr>
        <p:txBody>
          <a:bodyPr lIns="0" tIns="0" rIns="0" bIns="0" rtlCol="0" anchor="t">
            <a:spAutoFit/>
          </a:bodyPr>
          <a:lstStyle/>
          <a:p>
            <a:pPr algn="ctr">
              <a:lnSpc>
                <a:spcPts val="2520"/>
              </a:lnSpc>
            </a:pPr>
            <a:r>
              <a:rPr lang="en-US" sz="1800" dirty="0">
                <a:solidFill>
                  <a:srgbClr val="FFFFFF"/>
                </a:solidFill>
                <a:latin typeface="Open Sans Bold Bold"/>
              </a:rPr>
              <a:t>TECHNOLOGY VISION FOR AN ERA OF COMPETITION</a:t>
            </a:r>
          </a:p>
        </p:txBody>
      </p:sp>
      <p:sp>
        <p:nvSpPr>
          <p:cNvPr id="4" name="Title 3">
            <a:extLst>
              <a:ext uri="{FF2B5EF4-FFF2-40B4-BE49-F238E27FC236}">
                <a16:creationId xmlns:a16="http://schemas.microsoft.com/office/drawing/2014/main" id="{4B2BB417-BE6C-91EF-9A68-81D50421DDA0}"/>
              </a:ext>
            </a:extLst>
          </p:cNvPr>
          <p:cNvSpPr>
            <a:spLocks noGrp="1"/>
          </p:cNvSpPr>
          <p:nvPr>
            <p:ph type="title"/>
          </p:nvPr>
        </p:nvSpPr>
        <p:spPr/>
        <p:txBody>
          <a:bodyPr/>
          <a:lstStyle/>
          <a:p>
            <a:r>
              <a:rPr lang="en-US" dirty="0"/>
              <a:t>OUSD (R&amp;E) STRATEGIC VISION</a:t>
            </a:r>
          </a:p>
        </p:txBody>
      </p:sp>
      <p:sp>
        <p:nvSpPr>
          <p:cNvPr id="22" name="Slide Number Placeholder 4">
            <a:extLst>
              <a:ext uri="{FF2B5EF4-FFF2-40B4-BE49-F238E27FC236}">
                <a16:creationId xmlns:a16="http://schemas.microsoft.com/office/drawing/2014/main" id="{50515889-BB83-6C20-0ACA-1FCE8585C50D}"/>
              </a:ext>
            </a:extLst>
          </p:cNvPr>
          <p:cNvSpPr>
            <a:spLocks noGrp="1"/>
          </p:cNvSpPr>
          <p:nvPr>
            <p:ph type="sldNum" sz="quarter" idx="12"/>
          </p:nvPr>
        </p:nvSpPr>
        <p:spPr/>
        <p:txBody>
          <a:bodyPr/>
          <a:lstStyle/>
          <a:p>
            <a:fld id="{B6F15528-21DE-4FAA-801E-634DDDAF4B2B}" type="slidenum">
              <a:rPr lang="en-US" smtClean="0"/>
              <a:pPr/>
              <a:t>3</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02638"/>
        </a:solidFill>
        <a:effectLst/>
      </p:bgPr>
    </p:bg>
    <p:spTree>
      <p:nvGrpSpPr>
        <p:cNvPr id="1" name=""/>
        <p:cNvGrpSpPr/>
        <p:nvPr/>
      </p:nvGrpSpPr>
      <p:grpSpPr>
        <a:xfrm>
          <a:off x="0" y="0"/>
          <a:ext cx="0" cy="0"/>
          <a:chOff x="0" y="0"/>
          <a:chExt cx="0" cy="0"/>
        </a:xfrm>
      </p:grpSpPr>
      <p:sp>
        <p:nvSpPr>
          <p:cNvPr id="3" name="Freeform 3"/>
          <p:cNvSpPr/>
          <p:nvPr/>
        </p:nvSpPr>
        <p:spPr>
          <a:xfrm>
            <a:off x="72348" y="180238"/>
            <a:ext cx="1318343" cy="1352053"/>
          </a:xfrm>
          <a:custGeom>
            <a:avLst/>
            <a:gdLst/>
            <a:ahLst/>
            <a:cxnLst/>
            <a:rect l="l" t="t" r="r" b="b"/>
            <a:pathLst>
              <a:path w="1318343" h="1352053">
                <a:moveTo>
                  <a:pt x="0" y="0"/>
                </a:moveTo>
                <a:lnTo>
                  <a:pt x="1318344" y="0"/>
                </a:lnTo>
                <a:lnTo>
                  <a:pt x="1318344" y="1352053"/>
                </a:lnTo>
                <a:lnTo>
                  <a:pt x="0" y="1352053"/>
                </a:lnTo>
                <a:lnTo>
                  <a:pt x="0" y="0"/>
                </a:lnTo>
                <a:close/>
              </a:path>
            </a:pathLst>
          </a:custGeom>
          <a:blipFill>
            <a:blip r:embed="rId2"/>
            <a:stretch>
              <a:fillRect/>
            </a:stretch>
          </a:blipFill>
        </p:spPr>
      </p:sp>
      <p:sp>
        <p:nvSpPr>
          <p:cNvPr id="8" name="Freeform 8"/>
          <p:cNvSpPr/>
          <p:nvPr/>
        </p:nvSpPr>
        <p:spPr>
          <a:xfrm>
            <a:off x="8435372" y="262357"/>
            <a:ext cx="1173417" cy="1187814"/>
          </a:xfrm>
          <a:custGeom>
            <a:avLst/>
            <a:gdLst/>
            <a:ahLst/>
            <a:cxnLst/>
            <a:rect l="l" t="t" r="r" b="b"/>
            <a:pathLst>
              <a:path w="1173417" h="1187814">
                <a:moveTo>
                  <a:pt x="0" y="0"/>
                </a:moveTo>
                <a:lnTo>
                  <a:pt x="1173416" y="0"/>
                </a:lnTo>
                <a:lnTo>
                  <a:pt x="1173416" y="1187815"/>
                </a:lnTo>
                <a:lnTo>
                  <a:pt x="0" y="1187815"/>
                </a:lnTo>
                <a:lnTo>
                  <a:pt x="0" y="0"/>
                </a:lnTo>
                <a:close/>
              </a:path>
            </a:pathLst>
          </a:custGeom>
          <a:blipFill>
            <a:blip r:embed="rId3"/>
            <a:stretch>
              <a:fillRect/>
            </a:stretch>
          </a:blipFill>
        </p:spPr>
      </p:sp>
      <p:grpSp>
        <p:nvGrpSpPr>
          <p:cNvPr id="12" name="Group 12"/>
          <p:cNvGrpSpPr/>
          <p:nvPr/>
        </p:nvGrpSpPr>
        <p:grpSpPr>
          <a:xfrm>
            <a:off x="731520" y="2819400"/>
            <a:ext cx="3789977" cy="2895600"/>
            <a:chOff x="0" y="0"/>
            <a:chExt cx="1913890" cy="1913890"/>
          </a:xfrm>
          <a:effectLst>
            <a:outerShdw blurRad="50800" dist="38100" dir="2700000" algn="tl" rotWithShape="0">
              <a:prstClr val="black">
                <a:alpha val="40000"/>
              </a:prstClr>
            </a:outerShdw>
          </a:effectLst>
        </p:grpSpPr>
        <p:sp>
          <p:nvSpPr>
            <p:cNvPr id="13" name="Freeform 13"/>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4182B6"/>
            </a:solidFill>
          </p:spPr>
        </p:sp>
      </p:grpSp>
      <p:sp>
        <p:nvSpPr>
          <p:cNvPr id="15" name="TextBox 15"/>
          <p:cNvSpPr txBox="1"/>
          <p:nvPr/>
        </p:nvSpPr>
        <p:spPr>
          <a:xfrm>
            <a:off x="890187" y="2971800"/>
            <a:ext cx="3477937" cy="2656840"/>
          </a:xfrm>
          <a:prstGeom prst="rect">
            <a:avLst/>
          </a:prstGeom>
        </p:spPr>
        <p:txBody>
          <a:bodyPr lIns="0" tIns="0" rIns="0" bIns="0" rtlCol="0" anchor="t">
            <a:spAutoFit/>
          </a:bodyPr>
          <a:lstStyle/>
          <a:p>
            <a:pPr algn="ctr">
              <a:lnSpc>
                <a:spcPts val="2599"/>
              </a:lnSpc>
            </a:pPr>
            <a:r>
              <a:rPr lang="en-US" sz="2599" dirty="0">
                <a:solidFill>
                  <a:srgbClr val="FFFFFF"/>
                </a:solidFill>
                <a:latin typeface="Kollektif Bold"/>
              </a:rPr>
              <a:t>We exist to maximize the technological advantage of our service men &amp; women to ensure they are never in a fair fight, today and in the future.</a:t>
            </a:r>
          </a:p>
        </p:txBody>
      </p:sp>
      <p:sp>
        <p:nvSpPr>
          <p:cNvPr id="16" name="Freeform 16"/>
          <p:cNvSpPr/>
          <p:nvPr/>
        </p:nvSpPr>
        <p:spPr>
          <a:xfrm>
            <a:off x="4746709" y="2762064"/>
            <a:ext cx="4514912" cy="3204863"/>
          </a:xfrm>
          <a:custGeom>
            <a:avLst/>
            <a:gdLst/>
            <a:ahLst/>
            <a:cxnLst/>
            <a:rect l="l" t="t" r="r" b="b"/>
            <a:pathLst>
              <a:path w="4514912" h="3204863">
                <a:moveTo>
                  <a:pt x="0" y="0"/>
                </a:moveTo>
                <a:lnTo>
                  <a:pt x="4514913" y="0"/>
                </a:lnTo>
                <a:lnTo>
                  <a:pt x="4514913" y="3204863"/>
                </a:lnTo>
                <a:lnTo>
                  <a:pt x="0" y="3204863"/>
                </a:lnTo>
                <a:lnTo>
                  <a:pt x="0" y="0"/>
                </a:lnTo>
                <a:close/>
              </a:path>
            </a:pathLst>
          </a:custGeom>
          <a:blipFill>
            <a:blip r:embed="rId4"/>
            <a:stretch>
              <a:fillRect/>
            </a:stretch>
          </a:blipFill>
        </p:spPr>
      </p:sp>
      <p:sp>
        <p:nvSpPr>
          <p:cNvPr id="2" name="Title 1">
            <a:extLst>
              <a:ext uri="{FF2B5EF4-FFF2-40B4-BE49-F238E27FC236}">
                <a16:creationId xmlns:a16="http://schemas.microsoft.com/office/drawing/2014/main" id="{D45931F9-3667-8940-84CB-8F8269073D73}"/>
              </a:ext>
            </a:extLst>
          </p:cNvPr>
          <p:cNvSpPr>
            <a:spLocks noGrp="1"/>
          </p:cNvSpPr>
          <p:nvPr>
            <p:ph type="title"/>
          </p:nvPr>
        </p:nvSpPr>
        <p:spPr/>
        <p:txBody>
          <a:bodyPr/>
          <a:lstStyle/>
          <a:p>
            <a:r>
              <a:rPr lang="en-US" dirty="0"/>
              <a:t>OUR WHY</a:t>
            </a:r>
          </a:p>
        </p:txBody>
      </p:sp>
      <p:sp>
        <p:nvSpPr>
          <p:cNvPr id="17" name="Slide Number Placeholder 4">
            <a:extLst>
              <a:ext uri="{FF2B5EF4-FFF2-40B4-BE49-F238E27FC236}">
                <a16:creationId xmlns:a16="http://schemas.microsoft.com/office/drawing/2014/main" id="{0249F7AD-6EF6-185D-8121-02AD6A52FC97}"/>
              </a:ext>
            </a:extLst>
          </p:cNvPr>
          <p:cNvSpPr>
            <a:spLocks noGrp="1"/>
          </p:cNvSpPr>
          <p:nvPr>
            <p:ph type="sldNum" sz="quarter" idx="12"/>
          </p:nvPr>
        </p:nvSpPr>
        <p:spPr/>
        <p:txBody>
          <a:bodyPr/>
          <a:lstStyle/>
          <a:p>
            <a:fld id="{B6F15528-21DE-4FAA-801E-634DDDAF4B2B}" type="slidenum">
              <a:rPr lang="en-US" smtClean="0"/>
              <a:pPr/>
              <a:t>4</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02638"/>
        </a:solidFill>
        <a:effectLst/>
      </p:bgPr>
    </p:bg>
    <p:spTree>
      <p:nvGrpSpPr>
        <p:cNvPr id="1" name=""/>
        <p:cNvGrpSpPr/>
        <p:nvPr/>
      </p:nvGrpSpPr>
      <p:grpSpPr>
        <a:xfrm>
          <a:off x="0" y="0"/>
          <a:ext cx="0" cy="0"/>
          <a:chOff x="0" y="0"/>
          <a:chExt cx="0" cy="0"/>
        </a:xfrm>
      </p:grpSpPr>
      <p:sp>
        <p:nvSpPr>
          <p:cNvPr id="3" name="Freeform 3"/>
          <p:cNvSpPr/>
          <p:nvPr/>
        </p:nvSpPr>
        <p:spPr>
          <a:xfrm>
            <a:off x="72348" y="180238"/>
            <a:ext cx="1318343" cy="1352053"/>
          </a:xfrm>
          <a:custGeom>
            <a:avLst/>
            <a:gdLst/>
            <a:ahLst/>
            <a:cxnLst/>
            <a:rect l="l" t="t" r="r" b="b"/>
            <a:pathLst>
              <a:path w="1318343" h="1352053">
                <a:moveTo>
                  <a:pt x="0" y="0"/>
                </a:moveTo>
                <a:lnTo>
                  <a:pt x="1318344" y="0"/>
                </a:lnTo>
                <a:lnTo>
                  <a:pt x="1318344" y="1352053"/>
                </a:lnTo>
                <a:lnTo>
                  <a:pt x="0" y="1352053"/>
                </a:lnTo>
                <a:lnTo>
                  <a:pt x="0" y="0"/>
                </a:lnTo>
                <a:close/>
              </a:path>
            </a:pathLst>
          </a:custGeom>
          <a:blipFill>
            <a:blip r:embed="rId2"/>
            <a:stretch>
              <a:fillRect/>
            </a:stretch>
          </a:blipFill>
        </p:spPr>
      </p:sp>
      <p:sp>
        <p:nvSpPr>
          <p:cNvPr id="8" name="Freeform 8"/>
          <p:cNvSpPr/>
          <p:nvPr/>
        </p:nvSpPr>
        <p:spPr>
          <a:xfrm>
            <a:off x="8435372" y="262357"/>
            <a:ext cx="1173417" cy="1187814"/>
          </a:xfrm>
          <a:custGeom>
            <a:avLst/>
            <a:gdLst/>
            <a:ahLst/>
            <a:cxnLst/>
            <a:rect l="l" t="t" r="r" b="b"/>
            <a:pathLst>
              <a:path w="1173417" h="1187814">
                <a:moveTo>
                  <a:pt x="0" y="0"/>
                </a:moveTo>
                <a:lnTo>
                  <a:pt x="1173416" y="0"/>
                </a:lnTo>
                <a:lnTo>
                  <a:pt x="1173416" y="1187815"/>
                </a:lnTo>
                <a:lnTo>
                  <a:pt x="0" y="1187815"/>
                </a:lnTo>
                <a:lnTo>
                  <a:pt x="0" y="0"/>
                </a:lnTo>
                <a:close/>
              </a:path>
            </a:pathLst>
          </a:custGeom>
          <a:blipFill>
            <a:blip r:embed="rId3"/>
            <a:stretch>
              <a:fillRect/>
            </a:stretch>
          </a:blipFill>
        </p:spPr>
      </p:sp>
      <p:sp>
        <p:nvSpPr>
          <p:cNvPr id="12" name="AutoShape 12"/>
          <p:cNvSpPr/>
          <p:nvPr/>
        </p:nvSpPr>
        <p:spPr>
          <a:xfrm>
            <a:off x="1397001" y="1875162"/>
            <a:ext cx="7044680" cy="3952955"/>
          </a:xfrm>
          <a:prstGeom prst="rect">
            <a:avLst/>
          </a:prstGeom>
          <a:solidFill>
            <a:srgbClr val="FFFFFF"/>
          </a:solidFill>
        </p:spPr>
      </p:sp>
      <p:sp>
        <p:nvSpPr>
          <p:cNvPr id="13" name="AutoShape 13"/>
          <p:cNvSpPr/>
          <p:nvPr/>
        </p:nvSpPr>
        <p:spPr>
          <a:xfrm rot="-10800000">
            <a:off x="2048045" y="5343550"/>
            <a:ext cx="5742591" cy="0"/>
          </a:xfrm>
          <a:prstGeom prst="line">
            <a:avLst/>
          </a:prstGeom>
          <a:ln w="9525" cap="flat">
            <a:solidFill>
              <a:srgbClr val="000000"/>
            </a:solidFill>
            <a:prstDash val="solid"/>
            <a:headEnd type="none" w="sm" len="sm"/>
            <a:tailEnd type="none" w="sm" len="sm"/>
          </a:ln>
        </p:spPr>
      </p:sp>
      <p:sp>
        <p:nvSpPr>
          <p:cNvPr id="14" name="TextBox 14"/>
          <p:cNvSpPr txBox="1"/>
          <p:nvPr/>
        </p:nvSpPr>
        <p:spPr>
          <a:xfrm>
            <a:off x="2048045" y="2361084"/>
            <a:ext cx="5742591" cy="2682649"/>
          </a:xfrm>
          <a:prstGeom prst="rect">
            <a:avLst/>
          </a:prstGeom>
        </p:spPr>
        <p:txBody>
          <a:bodyPr lIns="0" tIns="0" rIns="0" bIns="0" rtlCol="0" anchor="t">
            <a:spAutoFit/>
          </a:bodyPr>
          <a:lstStyle/>
          <a:p>
            <a:pPr algn="ctr">
              <a:lnSpc>
                <a:spcPts val="3465"/>
              </a:lnSpc>
            </a:pPr>
            <a:r>
              <a:rPr lang="en-US" sz="3013" dirty="0">
                <a:solidFill>
                  <a:srgbClr val="102638"/>
                </a:solidFill>
                <a:latin typeface="Kollektif"/>
              </a:rPr>
              <a:t>To drive the </a:t>
            </a:r>
            <a:r>
              <a:rPr lang="en-US" sz="3013" dirty="0">
                <a:solidFill>
                  <a:srgbClr val="102638"/>
                </a:solidFill>
                <a:latin typeface="Kollektif Bold"/>
              </a:rPr>
              <a:t>critical technological vision</a:t>
            </a:r>
            <a:r>
              <a:rPr lang="en-US" sz="3013" dirty="0">
                <a:solidFill>
                  <a:srgbClr val="102638"/>
                </a:solidFill>
                <a:latin typeface="Kollektif"/>
              </a:rPr>
              <a:t> for the DoD, to accelerate the </a:t>
            </a:r>
            <a:r>
              <a:rPr lang="en-US" sz="3013" dirty="0">
                <a:solidFill>
                  <a:srgbClr val="102638"/>
                </a:solidFill>
                <a:latin typeface="Kollektif Bold"/>
              </a:rPr>
              <a:t>transition of key capabilities</a:t>
            </a:r>
            <a:r>
              <a:rPr lang="en-US" sz="3013" dirty="0">
                <a:solidFill>
                  <a:srgbClr val="102638"/>
                </a:solidFill>
                <a:latin typeface="Kollektif"/>
              </a:rPr>
              <a:t>, and to maximize our </a:t>
            </a:r>
            <a:r>
              <a:rPr lang="en-US" sz="3013" dirty="0">
                <a:solidFill>
                  <a:srgbClr val="102638"/>
                </a:solidFill>
                <a:latin typeface="Kollektif Bold"/>
              </a:rPr>
              <a:t>technological advantage </a:t>
            </a:r>
            <a:r>
              <a:rPr lang="en-US" sz="3013" dirty="0">
                <a:solidFill>
                  <a:srgbClr val="102638"/>
                </a:solidFill>
                <a:latin typeface="Kollektif"/>
              </a:rPr>
              <a:t>for the future fight.</a:t>
            </a:r>
          </a:p>
        </p:txBody>
      </p:sp>
      <p:grpSp>
        <p:nvGrpSpPr>
          <p:cNvPr id="15" name="Group 15"/>
          <p:cNvGrpSpPr/>
          <p:nvPr/>
        </p:nvGrpSpPr>
        <p:grpSpPr>
          <a:xfrm>
            <a:off x="731520" y="6039693"/>
            <a:ext cx="8307269" cy="643032"/>
            <a:chOff x="0" y="0"/>
            <a:chExt cx="71669282" cy="5547628"/>
          </a:xfrm>
        </p:grpSpPr>
        <p:sp>
          <p:nvSpPr>
            <p:cNvPr id="16" name="Freeform 16"/>
            <p:cNvSpPr/>
            <p:nvPr/>
          </p:nvSpPr>
          <p:spPr>
            <a:xfrm>
              <a:off x="0" y="0"/>
              <a:ext cx="71669281" cy="5547628"/>
            </a:xfrm>
            <a:custGeom>
              <a:avLst/>
              <a:gdLst/>
              <a:ahLst/>
              <a:cxnLst/>
              <a:rect l="l" t="t" r="r" b="b"/>
              <a:pathLst>
                <a:path w="71669281" h="5547628">
                  <a:moveTo>
                    <a:pt x="71544824" y="5547628"/>
                  </a:moveTo>
                  <a:lnTo>
                    <a:pt x="124460" y="5547628"/>
                  </a:lnTo>
                  <a:cubicBezTo>
                    <a:pt x="55880" y="5547628"/>
                    <a:pt x="0" y="5491748"/>
                    <a:pt x="0" y="5423168"/>
                  </a:cubicBezTo>
                  <a:lnTo>
                    <a:pt x="0" y="124460"/>
                  </a:lnTo>
                  <a:cubicBezTo>
                    <a:pt x="0" y="55880"/>
                    <a:pt x="55880" y="0"/>
                    <a:pt x="124460" y="0"/>
                  </a:cubicBezTo>
                  <a:lnTo>
                    <a:pt x="71544824" y="0"/>
                  </a:lnTo>
                  <a:cubicBezTo>
                    <a:pt x="71613402" y="0"/>
                    <a:pt x="71669281" y="55880"/>
                    <a:pt x="71669281" y="124460"/>
                  </a:cubicBezTo>
                  <a:lnTo>
                    <a:pt x="71669281" y="5423168"/>
                  </a:lnTo>
                  <a:cubicBezTo>
                    <a:pt x="71669281" y="5491748"/>
                    <a:pt x="71613402" y="5547628"/>
                    <a:pt x="71544824" y="5547628"/>
                  </a:cubicBezTo>
                  <a:close/>
                </a:path>
              </a:pathLst>
            </a:custGeom>
            <a:solidFill>
              <a:srgbClr val="FFFFFF">
                <a:alpha val="49804"/>
              </a:srgbClr>
            </a:solidFill>
          </p:spPr>
        </p:sp>
      </p:grpSp>
      <p:sp>
        <p:nvSpPr>
          <p:cNvPr id="17" name="TextBox 17"/>
          <p:cNvSpPr txBox="1"/>
          <p:nvPr/>
        </p:nvSpPr>
        <p:spPr>
          <a:xfrm>
            <a:off x="731520" y="6742205"/>
            <a:ext cx="8290560" cy="200025"/>
          </a:xfrm>
          <a:prstGeom prst="rect">
            <a:avLst/>
          </a:prstGeom>
        </p:spPr>
        <p:txBody>
          <a:bodyPr lIns="0" tIns="0" rIns="0" bIns="0" rtlCol="0" anchor="t">
            <a:spAutoFit/>
          </a:bodyPr>
          <a:lstStyle/>
          <a:p>
            <a:pPr algn="r">
              <a:lnSpc>
                <a:spcPts val="1500"/>
              </a:lnSpc>
            </a:pPr>
            <a:r>
              <a:rPr lang="en-US" sz="1500" dirty="0">
                <a:solidFill>
                  <a:srgbClr val="E7E9EC"/>
                </a:solidFill>
                <a:latin typeface="Open Sans 1 Italics"/>
              </a:rPr>
              <a:t>- 2018 National Defense Strategy</a:t>
            </a:r>
          </a:p>
        </p:txBody>
      </p:sp>
      <p:sp>
        <p:nvSpPr>
          <p:cNvPr id="18" name="TextBox 18"/>
          <p:cNvSpPr txBox="1"/>
          <p:nvPr/>
        </p:nvSpPr>
        <p:spPr>
          <a:xfrm>
            <a:off x="731520" y="6116734"/>
            <a:ext cx="8307269" cy="517525"/>
          </a:xfrm>
          <a:prstGeom prst="rect">
            <a:avLst/>
          </a:prstGeom>
        </p:spPr>
        <p:txBody>
          <a:bodyPr lIns="0" tIns="0" rIns="0" bIns="0" rtlCol="0" anchor="t">
            <a:spAutoFit/>
          </a:bodyPr>
          <a:lstStyle/>
          <a:p>
            <a:pPr algn="ctr">
              <a:lnSpc>
                <a:spcPts val="2000"/>
              </a:lnSpc>
            </a:pPr>
            <a:r>
              <a:rPr lang="en-US" sz="2000" dirty="0">
                <a:solidFill>
                  <a:schemeClr val="bg1"/>
                </a:solidFill>
                <a:latin typeface="Open Sans 1 Bold"/>
              </a:rPr>
              <a:t>"We cannot expect success fighting tomorrow's conflicts with yesterday's weapons or equipment."</a:t>
            </a:r>
          </a:p>
        </p:txBody>
      </p:sp>
      <p:sp>
        <p:nvSpPr>
          <p:cNvPr id="5" name="Title 4">
            <a:extLst>
              <a:ext uri="{FF2B5EF4-FFF2-40B4-BE49-F238E27FC236}">
                <a16:creationId xmlns:a16="http://schemas.microsoft.com/office/drawing/2014/main" id="{9BB2D467-ED4C-B024-90D6-323A5E417687}"/>
              </a:ext>
            </a:extLst>
          </p:cNvPr>
          <p:cNvSpPr>
            <a:spLocks noGrp="1"/>
          </p:cNvSpPr>
          <p:nvPr>
            <p:ph type="title"/>
          </p:nvPr>
        </p:nvSpPr>
        <p:spPr/>
        <p:txBody>
          <a:bodyPr/>
          <a:lstStyle/>
          <a:p>
            <a:r>
              <a:rPr lang="en-US" dirty="0"/>
              <a:t>OUR MISSION</a:t>
            </a:r>
          </a:p>
        </p:txBody>
      </p:sp>
      <p:sp>
        <p:nvSpPr>
          <p:cNvPr id="19" name="Slide Number Placeholder 4">
            <a:extLst>
              <a:ext uri="{FF2B5EF4-FFF2-40B4-BE49-F238E27FC236}">
                <a16:creationId xmlns:a16="http://schemas.microsoft.com/office/drawing/2014/main" id="{31F4ABA4-1A17-48A8-1E7F-47F2339FA37D}"/>
              </a:ext>
            </a:extLst>
          </p:cNvPr>
          <p:cNvSpPr>
            <a:spLocks noGrp="1"/>
          </p:cNvSpPr>
          <p:nvPr>
            <p:ph type="sldNum" sz="quarter" idx="12"/>
          </p:nvPr>
        </p:nvSpPr>
        <p:spPr/>
        <p:txBody>
          <a:bodyPr/>
          <a:lstStyle/>
          <a:p>
            <a:fld id="{B6F15528-21DE-4FAA-801E-634DDDAF4B2B}" type="slidenum">
              <a:rPr lang="en-US" smtClean="0"/>
              <a:pPr/>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02638"/>
        </a:solidFill>
        <a:effectLst/>
      </p:bgPr>
    </p:bg>
    <p:spTree>
      <p:nvGrpSpPr>
        <p:cNvPr id="1" name=""/>
        <p:cNvGrpSpPr/>
        <p:nvPr/>
      </p:nvGrpSpPr>
      <p:grpSpPr>
        <a:xfrm>
          <a:off x="0" y="0"/>
          <a:ext cx="0" cy="0"/>
          <a:chOff x="0" y="0"/>
          <a:chExt cx="0" cy="0"/>
        </a:xfrm>
      </p:grpSpPr>
      <p:sp>
        <p:nvSpPr>
          <p:cNvPr id="3" name="Freeform 3"/>
          <p:cNvSpPr/>
          <p:nvPr/>
        </p:nvSpPr>
        <p:spPr>
          <a:xfrm>
            <a:off x="72348" y="180238"/>
            <a:ext cx="1318343" cy="1352053"/>
          </a:xfrm>
          <a:custGeom>
            <a:avLst/>
            <a:gdLst/>
            <a:ahLst/>
            <a:cxnLst/>
            <a:rect l="l" t="t" r="r" b="b"/>
            <a:pathLst>
              <a:path w="1318343" h="1352053">
                <a:moveTo>
                  <a:pt x="0" y="0"/>
                </a:moveTo>
                <a:lnTo>
                  <a:pt x="1318344" y="0"/>
                </a:lnTo>
                <a:lnTo>
                  <a:pt x="1318344" y="1352053"/>
                </a:lnTo>
                <a:lnTo>
                  <a:pt x="0" y="1352053"/>
                </a:lnTo>
                <a:lnTo>
                  <a:pt x="0" y="0"/>
                </a:lnTo>
                <a:close/>
              </a:path>
            </a:pathLst>
          </a:custGeom>
          <a:blipFill>
            <a:blip r:embed="rId2"/>
            <a:stretch>
              <a:fillRect/>
            </a:stretch>
          </a:blipFill>
        </p:spPr>
      </p:sp>
      <p:sp>
        <p:nvSpPr>
          <p:cNvPr id="8" name="Freeform 8"/>
          <p:cNvSpPr/>
          <p:nvPr/>
        </p:nvSpPr>
        <p:spPr>
          <a:xfrm>
            <a:off x="8435372" y="262357"/>
            <a:ext cx="1173417" cy="1187814"/>
          </a:xfrm>
          <a:custGeom>
            <a:avLst/>
            <a:gdLst/>
            <a:ahLst/>
            <a:cxnLst/>
            <a:rect l="l" t="t" r="r" b="b"/>
            <a:pathLst>
              <a:path w="1173417" h="1187814">
                <a:moveTo>
                  <a:pt x="0" y="0"/>
                </a:moveTo>
                <a:lnTo>
                  <a:pt x="1173416" y="0"/>
                </a:lnTo>
                <a:lnTo>
                  <a:pt x="1173416" y="1187815"/>
                </a:lnTo>
                <a:lnTo>
                  <a:pt x="0" y="1187815"/>
                </a:lnTo>
                <a:lnTo>
                  <a:pt x="0" y="0"/>
                </a:lnTo>
                <a:close/>
              </a:path>
            </a:pathLst>
          </a:custGeom>
          <a:blipFill>
            <a:blip r:embed="rId3"/>
            <a:stretch>
              <a:fillRect/>
            </a:stretch>
          </a:blipFill>
        </p:spPr>
      </p:sp>
      <p:grpSp>
        <p:nvGrpSpPr>
          <p:cNvPr id="12" name="Group 12"/>
          <p:cNvGrpSpPr/>
          <p:nvPr/>
        </p:nvGrpSpPr>
        <p:grpSpPr>
          <a:xfrm>
            <a:off x="903279" y="2417040"/>
            <a:ext cx="3615445" cy="1755563"/>
            <a:chOff x="0" y="0"/>
            <a:chExt cx="3097490" cy="1504058"/>
          </a:xfrm>
        </p:grpSpPr>
        <p:sp>
          <p:nvSpPr>
            <p:cNvPr id="13" name="Freeform 13"/>
            <p:cNvSpPr/>
            <p:nvPr/>
          </p:nvSpPr>
          <p:spPr>
            <a:xfrm>
              <a:off x="0" y="0"/>
              <a:ext cx="3097490" cy="1504058"/>
            </a:xfrm>
            <a:custGeom>
              <a:avLst/>
              <a:gdLst/>
              <a:ahLst/>
              <a:cxnLst/>
              <a:rect l="l" t="t" r="r" b="b"/>
              <a:pathLst>
                <a:path w="3097490" h="1504058">
                  <a:moveTo>
                    <a:pt x="2973030" y="1504058"/>
                  </a:moveTo>
                  <a:lnTo>
                    <a:pt x="124460" y="1504058"/>
                  </a:lnTo>
                  <a:cubicBezTo>
                    <a:pt x="55880" y="1504058"/>
                    <a:pt x="0" y="1448178"/>
                    <a:pt x="0" y="1379598"/>
                  </a:cubicBezTo>
                  <a:lnTo>
                    <a:pt x="0" y="124460"/>
                  </a:lnTo>
                  <a:cubicBezTo>
                    <a:pt x="0" y="55880"/>
                    <a:pt x="55880" y="0"/>
                    <a:pt x="124460" y="0"/>
                  </a:cubicBezTo>
                  <a:lnTo>
                    <a:pt x="2973030" y="0"/>
                  </a:lnTo>
                  <a:cubicBezTo>
                    <a:pt x="3041610" y="0"/>
                    <a:pt x="3097490" y="55880"/>
                    <a:pt x="3097490" y="124460"/>
                  </a:cubicBezTo>
                  <a:lnTo>
                    <a:pt x="3097490" y="1379598"/>
                  </a:lnTo>
                  <a:cubicBezTo>
                    <a:pt x="3097490" y="1448178"/>
                    <a:pt x="3041610" y="1504058"/>
                    <a:pt x="2973030" y="1504058"/>
                  </a:cubicBezTo>
                  <a:close/>
                </a:path>
              </a:pathLst>
            </a:custGeom>
            <a:solidFill>
              <a:srgbClr val="FFFFFF"/>
            </a:solidFill>
          </p:spPr>
        </p:sp>
      </p:grpSp>
      <p:grpSp>
        <p:nvGrpSpPr>
          <p:cNvPr id="14" name="Group 14"/>
          <p:cNvGrpSpPr/>
          <p:nvPr/>
        </p:nvGrpSpPr>
        <p:grpSpPr>
          <a:xfrm>
            <a:off x="903279" y="4448883"/>
            <a:ext cx="3615445" cy="1755563"/>
            <a:chOff x="0" y="0"/>
            <a:chExt cx="3097490" cy="1504058"/>
          </a:xfrm>
        </p:grpSpPr>
        <p:sp>
          <p:nvSpPr>
            <p:cNvPr id="15" name="Freeform 15"/>
            <p:cNvSpPr/>
            <p:nvPr/>
          </p:nvSpPr>
          <p:spPr>
            <a:xfrm>
              <a:off x="0" y="0"/>
              <a:ext cx="3097490" cy="1504058"/>
            </a:xfrm>
            <a:custGeom>
              <a:avLst/>
              <a:gdLst/>
              <a:ahLst/>
              <a:cxnLst/>
              <a:rect l="l" t="t" r="r" b="b"/>
              <a:pathLst>
                <a:path w="3097490" h="1504058">
                  <a:moveTo>
                    <a:pt x="2973030" y="1504058"/>
                  </a:moveTo>
                  <a:lnTo>
                    <a:pt x="124460" y="1504058"/>
                  </a:lnTo>
                  <a:cubicBezTo>
                    <a:pt x="55880" y="1504058"/>
                    <a:pt x="0" y="1448178"/>
                    <a:pt x="0" y="1379598"/>
                  </a:cubicBezTo>
                  <a:lnTo>
                    <a:pt x="0" y="124460"/>
                  </a:lnTo>
                  <a:cubicBezTo>
                    <a:pt x="0" y="55880"/>
                    <a:pt x="55880" y="0"/>
                    <a:pt x="124460" y="0"/>
                  </a:cubicBezTo>
                  <a:lnTo>
                    <a:pt x="2973030" y="0"/>
                  </a:lnTo>
                  <a:cubicBezTo>
                    <a:pt x="3041610" y="0"/>
                    <a:pt x="3097490" y="55880"/>
                    <a:pt x="3097490" y="124460"/>
                  </a:cubicBezTo>
                  <a:lnTo>
                    <a:pt x="3097490" y="1379598"/>
                  </a:lnTo>
                  <a:cubicBezTo>
                    <a:pt x="3097490" y="1448178"/>
                    <a:pt x="3041610" y="1504058"/>
                    <a:pt x="2973030" y="1504058"/>
                  </a:cubicBezTo>
                  <a:close/>
                </a:path>
              </a:pathLst>
            </a:custGeom>
            <a:solidFill>
              <a:srgbClr val="FFFFFF"/>
            </a:solidFill>
          </p:spPr>
        </p:sp>
      </p:grpSp>
      <p:grpSp>
        <p:nvGrpSpPr>
          <p:cNvPr id="16" name="Group 16"/>
          <p:cNvGrpSpPr/>
          <p:nvPr/>
        </p:nvGrpSpPr>
        <p:grpSpPr>
          <a:xfrm>
            <a:off x="5234876" y="2417040"/>
            <a:ext cx="3615445" cy="1755563"/>
            <a:chOff x="0" y="0"/>
            <a:chExt cx="3097490" cy="1504058"/>
          </a:xfrm>
        </p:grpSpPr>
        <p:sp>
          <p:nvSpPr>
            <p:cNvPr id="17" name="Freeform 17"/>
            <p:cNvSpPr/>
            <p:nvPr/>
          </p:nvSpPr>
          <p:spPr>
            <a:xfrm>
              <a:off x="0" y="0"/>
              <a:ext cx="3097490" cy="1504058"/>
            </a:xfrm>
            <a:custGeom>
              <a:avLst/>
              <a:gdLst/>
              <a:ahLst/>
              <a:cxnLst/>
              <a:rect l="l" t="t" r="r" b="b"/>
              <a:pathLst>
                <a:path w="3097490" h="1504058">
                  <a:moveTo>
                    <a:pt x="2973030" y="1504058"/>
                  </a:moveTo>
                  <a:lnTo>
                    <a:pt x="124460" y="1504058"/>
                  </a:lnTo>
                  <a:cubicBezTo>
                    <a:pt x="55880" y="1504058"/>
                    <a:pt x="0" y="1448178"/>
                    <a:pt x="0" y="1379598"/>
                  </a:cubicBezTo>
                  <a:lnTo>
                    <a:pt x="0" y="124460"/>
                  </a:lnTo>
                  <a:cubicBezTo>
                    <a:pt x="0" y="55880"/>
                    <a:pt x="55880" y="0"/>
                    <a:pt x="124460" y="0"/>
                  </a:cubicBezTo>
                  <a:lnTo>
                    <a:pt x="2973030" y="0"/>
                  </a:lnTo>
                  <a:cubicBezTo>
                    <a:pt x="3041610" y="0"/>
                    <a:pt x="3097490" y="55880"/>
                    <a:pt x="3097490" y="124460"/>
                  </a:cubicBezTo>
                  <a:lnTo>
                    <a:pt x="3097490" y="1379598"/>
                  </a:lnTo>
                  <a:cubicBezTo>
                    <a:pt x="3097490" y="1448178"/>
                    <a:pt x="3041610" y="1504058"/>
                    <a:pt x="2973030" y="1504058"/>
                  </a:cubicBezTo>
                  <a:close/>
                </a:path>
              </a:pathLst>
            </a:custGeom>
            <a:solidFill>
              <a:srgbClr val="FFFFFF"/>
            </a:solidFill>
          </p:spPr>
        </p:sp>
      </p:grpSp>
      <p:grpSp>
        <p:nvGrpSpPr>
          <p:cNvPr id="18" name="Group 18"/>
          <p:cNvGrpSpPr/>
          <p:nvPr/>
        </p:nvGrpSpPr>
        <p:grpSpPr>
          <a:xfrm>
            <a:off x="5234876" y="4448883"/>
            <a:ext cx="3615445" cy="1755563"/>
            <a:chOff x="0" y="0"/>
            <a:chExt cx="3097490" cy="1504058"/>
          </a:xfrm>
        </p:grpSpPr>
        <p:sp>
          <p:nvSpPr>
            <p:cNvPr id="19" name="Freeform 19"/>
            <p:cNvSpPr/>
            <p:nvPr/>
          </p:nvSpPr>
          <p:spPr>
            <a:xfrm>
              <a:off x="0" y="0"/>
              <a:ext cx="3097490" cy="1504058"/>
            </a:xfrm>
            <a:custGeom>
              <a:avLst/>
              <a:gdLst/>
              <a:ahLst/>
              <a:cxnLst/>
              <a:rect l="l" t="t" r="r" b="b"/>
              <a:pathLst>
                <a:path w="3097490" h="1504058">
                  <a:moveTo>
                    <a:pt x="2973030" y="1504058"/>
                  </a:moveTo>
                  <a:lnTo>
                    <a:pt x="124460" y="1504058"/>
                  </a:lnTo>
                  <a:cubicBezTo>
                    <a:pt x="55880" y="1504058"/>
                    <a:pt x="0" y="1448178"/>
                    <a:pt x="0" y="1379598"/>
                  </a:cubicBezTo>
                  <a:lnTo>
                    <a:pt x="0" y="124460"/>
                  </a:lnTo>
                  <a:cubicBezTo>
                    <a:pt x="0" y="55880"/>
                    <a:pt x="55880" y="0"/>
                    <a:pt x="124460" y="0"/>
                  </a:cubicBezTo>
                  <a:lnTo>
                    <a:pt x="2973030" y="0"/>
                  </a:lnTo>
                  <a:cubicBezTo>
                    <a:pt x="3041610" y="0"/>
                    <a:pt x="3097490" y="55880"/>
                    <a:pt x="3097490" y="124460"/>
                  </a:cubicBezTo>
                  <a:lnTo>
                    <a:pt x="3097490" y="1379598"/>
                  </a:lnTo>
                  <a:cubicBezTo>
                    <a:pt x="3097490" y="1448178"/>
                    <a:pt x="3041610" y="1504058"/>
                    <a:pt x="2973030" y="1504058"/>
                  </a:cubicBezTo>
                  <a:close/>
                </a:path>
              </a:pathLst>
            </a:custGeom>
            <a:solidFill>
              <a:srgbClr val="FFFFFF"/>
            </a:solidFill>
          </p:spPr>
        </p:sp>
      </p:grpSp>
      <p:sp>
        <p:nvSpPr>
          <p:cNvPr id="20" name="Freeform 20"/>
          <p:cNvSpPr/>
          <p:nvPr/>
        </p:nvSpPr>
        <p:spPr>
          <a:xfrm flipH="1" flipV="1">
            <a:off x="4121751" y="3561344"/>
            <a:ext cx="718402" cy="718402"/>
          </a:xfrm>
          <a:custGeom>
            <a:avLst/>
            <a:gdLst/>
            <a:ahLst/>
            <a:cxnLst/>
            <a:rect l="l" t="t" r="r" b="b"/>
            <a:pathLst>
              <a:path w="718402" h="718402">
                <a:moveTo>
                  <a:pt x="718403" y="718403"/>
                </a:moveTo>
                <a:lnTo>
                  <a:pt x="0" y="718403"/>
                </a:lnTo>
                <a:lnTo>
                  <a:pt x="0" y="0"/>
                </a:lnTo>
                <a:lnTo>
                  <a:pt x="718403" y="0"/>
                </a:lnTo>
                <a:lnTo>
                  <a:pt x="718403" y="718403"/>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Freeform 21"/>
          <p:cNvSpPr/>
          <p:nvPr/>
        </p:nvSpPr>
        <p:spPr>
          <a:xfrm>
            <a:off x="4275021" y="3714614"/>
            <a:ext cx="411863" cy="411863"/>
          </a:xfrm>
          <a:custGeom>
            <a:avLst/>
            <a:gdLst/>
            <a:ahLst/>
            <a:cxnLst/>
            <a:rect l="l" t="t" r="r" b="b"/>
            <a:pathLst>
              <a:path w="411863" h="411863">
                <a:moveTo>
                  <a:pt x="0" y="0"/>
                </a:moveTo>
                <a:lnTo>
                  <a:pt x="411863" y="0"/>
                </a:lnTo>
                <a:lnTo>
                  <a:pt x="411863" y="411863"/>
                </a:lnTo>
                <a:lnTo>
                  <a:pt x="0" y="4118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2" name="Group 22"/>
          <p:cNvGrpSpPr/>
          <p:nvPr/>
        </p:nvGrpSpPr>
        <p:grpSpPr>
          <a:xfrm rot="2700000">
            <a:off x="842595" y="2148882"/>
            <a:ext cx="536317" cy="536317"/>
            <a:chOff x="0" y="0"/>
            <a:chExt cx="1913890" cy="1913890"/>
          </a:xfrm>
        </p:grpSpPr>
        <p:sp>
          <p:nvSpPr>
            <p:cNvPr id="23" name="Freeform 23"/>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ABAAAE"/>
            </a:solidFill>
          </p:spPr>
        </p:sp>
      </p:grpSp>
      <p:sp>
        <p:nvSpPr>
          <p:cNvPr id="24" name="TextBox 24"/>
          <p:cNvSpPr txBox="1"/>
          <p:nvPr/>
        </p:nvSpPr>
        <p:spPr>
          <a:xfrm>
            <a:off x="864048" y="2208284"/>
            <a:ext cx="493411" cy="351315"/>
          </a:xfrm>
          <a:prstGeom prst="rect">
            <a:avLst/>
          </a:prstGeom>
        </p:spPr>
        <p:txBody>
          <a:bodyPr lIns="0" tIns="0" rIns="0" bIns="0" rtlCol="0" anchor="t">
            <a:spAutoFit/>
          </a:bodyPr>
          <a:lstStyle/>
          <a:p>
            <a:pPr algn="ctr">
              <a:lnSpc>
                <a:spcPts val="3009"/>
              </a:lnSpc>
            </a:pPr>
            <a:r>
              <a:rPr lang="en-US" sz="2149" b="1" dirty="0">
                <a:solidFill>
                  <a:srgbClr val="FFFFFF"/>
                </a:solidFill>
                <a:latin typeface="Josefin Sans Bold"/>
              </a:rPr>
              <a:t>01.</a:t>
            </a:r>
          </a:p>
        </p:txBody>
      </p:sp>
      <p:grpSp>
        <p:nvGrpSpPr>
          <p:cNvPr id="25" name="Group 25"/>
          <p:cNvGrpSpPr/>
          <p:nvPr/>
        </p:nvGrpSpPr>
        <p:grpSpPr>
          <a:xfrm rot="2700000">
            <a:off x="842595" y="5936288"/>
            <a:ext cx="536317" cy="536317"/>
            <a:chOff x="0" y="0"/>
            <a:chExt cx="1913890" cy="1913890"/>
          </a:xfrm>
        </p:grpSpPr>
        <p:sp>
          <p:nvSpPr>
            <p:cNvPr id="26" name="Freeform 26"/>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D01E25"/>
            </a:solidFill>
          </p:spPr>
        </p:sp>
      </p:grpSp>
      <p:sp>
        <p:nvSpPr>
          <p:cNvPr id="27" name="TextBox 27"/>
          <p:cNvSpPr txBox="1"/>
          <p:nvPr/>
        </p:nvSpPr>
        <p:spPr>
          <a:xfrm>
            <a:off x="864048" y="6001727"/>
            <a:ext cx="493411" cy="351315"/>
          </a:xfrm>
          <a:prstGeom prst="rect">
            <a:avLst/>
          </a:prstGeom>
        </p:spPr>
        <p:txBody>
          <a:bodyPr lIns="0" tIns="0" rIns="0" bIns="0" rtlCol="0" anchor="t">
            <a:spAutoFit/>
          </a:bodyPr>
          <a:lstStyle/>
          <a:p>
            <a:pPr algn="ctr">
              <a:lnSpc>
                <a:spcPts val="3009"/>
              </a:lnSpc>
            </a:pPr>
            <a:r>
              <a:rPr lang="en-US" sz="2149" b="1" dirty="0">
                <a:solidFill>
                  <a:srgbClr val="FFFFFF"/>
                </a:solidFill>
                <a:latin typeface="Josefin Sans Bold"/>
              </a:rPr>
              <a:t>03.</a:t>
            </a:r>
          </a:p>
        </p:txBody>
      </p:sp>
      <p:grpSp>
        <p:nvGrpSpPr>
          <p:cNvPr id="28" name="Group 28"/>
          <p:cNvGrpSpPr/>
          <p:nvPr/>
        </p:nvGrpSpPr>
        <p:grpSpPr>
          <a:xfrm rot="2700000">
            <a:off x="8374688" y="2148882"/>
            <a:ext cx="536317" cy="536317"/>
            <a:chOff x="0" y="0"/>
            <a:chExt cx="1913890" cy="1913890"/>
          </a:xfrm>
        </p:grpSpPr>
        <p:sp>
          <p:nvSpPr>
            <p:cNvPr id="29" name="Freeform 29"/>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4182B6"/>
            </a:solidFill>
          </p:spPr>
        </p:sp>
      </p:grpSp>
      <p:sp>
        <p:nvSpPr>
          <p:cNvPr id="30" name="TextBox 30"/>
          <p:cNvSpPr txBox="1"/>
          <p:nvPr/>
        </p:nvSpPr>
        <p:spPr>
          <a:xfrm>
            <a:off x="8396141" y="2208284"/>
            <a:ext cx="493411" cy="351315"/>
          </a:xfrm>
          <a:prstGeom prst="rect">
            <a:avLst/>
          </a:prstGeom>
        </p:spPr>
        <p:txBody>
          <a:bodyPr lIns="0" tIns="0" rIns="0" bIns="0" rtlCol="0" anchor="t">
            <a:spAutoFit/>
          </a:bodyPr>
          <a:lstStyle/>
          <a:p>
            <a:pPr algn="ctr">
              <a:lnSpc>
                <a:spcPts val="3009"/>
              </a:lnSpc>
            </a:pPr>
            <a:r>
              <a:rPr lang="en-US" sz="2149" b="1" dirty="0">
                <a:solidFill>
                  <a:srgbClr val="FFFFFF"/>
                </a:solidFill>
                <a:latin typeface="Josefin Sans Bold"/>
              </a:rPr>
              <a:t>02.</a:t>
            </a:r>
          </a:p>
        </p:txBody>
      </p:sp>
      <p:grpSp>
        <p:nvGrpSpPr>
          <p:cNvPr id="31" name="Group 31"/>
          <p:cNvGrpSpPr/>
          <p:nvPr/>
        </p:nvGrpSpPr>
        <p:grpSpPr>
          <a:xfrm rot="2700000">
            <a:off x="8374688" y="5936288"/>
            <a:ext cx="536317" cy="536317"/>
            <a:chOff x="0" y="0"/>
            <a:chExt cx="1913890" cy="1913890"/>
          </a:xfrm>
        </p:grpSpPr>
        <p:sp>
          <p:nvSpPr>
            <p:cNvPr id="32" name="Freeform 32"/>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DABD75"/>
            </a:solidFill>
          </p:spPr>
        </p:sp>
      </p:grpSp>
      <p:sp>
        <p:nvSpPr>
          <p:cNvPr id="33" name="TextBox 33"/>
          <p:cNvSpPr txBox="1"/>
          <p:nvPr/>
        </p:nvSpPr>
        <p:spPr>
          <a:xfrm>
            <a:off x="8396141" y="6001727"/>
            <a:ext cx="493411" cy="351315"/>
          </a:xfrm>
          <a:prstGeom prst="rect">
            <a:avLst/>
          </a:prstGeom>
        </p:spPr>
        <p:txBody>
          <a:bodyPr lIns="0" tIns="0" rIns="0" bIns="0" rtlCol="0" anchor="t">
            <a:spAutoFit/>
          </a:bodyPr>
          <a:lstStyle/>
          <a:p>
            <a:pPr algn="ctr">
              <a:lnSpc>
                <a:spcPts val="3009"/>
              </a:lnSpc>
            </a:pPr>
            <a:r>
              <a:rPr lang="en-US" sz="2149" b="1" dirty="0">
                <a:solidFill>
                  <a:srgbClr val="FFFFFF"/>
                </a:solidFill>
                <a:latin typeface="Josefin Sans Bold"/>
              </a:rPr>
              <a:t>04.</a:t>
            </a:r>
          </a:p>
        </p:txBody>
      </p:sp>
      <p:sp>
        <p:nvSpPr>
          <p:cNvPr id="34" name="TextBox 34"/>
          <p:cNvSpPr txBox="1"/>
          <p:nvPr/>
        </p:nvSpPr>
        <p:spPr>
          <a:xfrm>
            <a:off x="1386250" y="2559282"/>
            <a:ext cx="2671920" cy="513264"/>
          </a:xfrm>
          <a:prstGeom prst="rect">
            <a:avLst/>
          </a:prstGeom>
        </p:spPr>
        <p:txBody>
          <a:bodyPr lIns="0" tIns="0" rIns="0" bIns="0" rtlCol="0" anchor="t">
            <a:spAutoFit/>
          </a:bodyPr>
          <a:lstStyle/>
          <a:p>
            <a:pPr algn="r">
              <a:lnSpc>
                <a:spcPts val="1832"/>
              </a:lnSpc>
            </a:pPr>
            <a:r>
              <a:rPr lang="en-US" sz="1832" dirty="0">
                <a:solidFill>
                  <a:srgbClr val="ABAAAE"/>
                </a:solidFill>
                <a:latin typeface="Kollektif Bold"/>
              </a:rPr>
              <a:t>Establish Critical Technology Roadmaps</a:t>
            </a:r>
          </a:p>
        </p:txBody>
      </p:sp>
      <p:sp>
        <p:nvSpPr>
          <p:cNvPr id="35" name="TextBox 35"/>
          <p:cNvSpPr txBox="1"/>
          <p:nvPr/>
        </p:nvSpPr>
        <p:spPr>
          <a:xfrm>
            <a:off x="1007016" y="4591125"/>
            <a:ext cx="3051153" cy="513264"/>
          </a:xfrm>
          <a:prstGeom prst="rect">
            <a:avLst/>
          </a:prstGeom>
        </p:spPr>
        <p:txBody>
          <a:bodyPr lIns="0" tIns="0" rIns="0" bIns="0" rtlCol="0" anchor="t">
            <a:spAutoFit/>
          </a:bodyPr>
          <a:lstStyle/>
          <a:p>
            <a:pPr algn="r">
              <a:lnSpc>
                <a:spcPts val="1832"/>
              </a:lnSpc>
            </a:pPr>
            <a:r>
              <a:rPr lang="en-US" sz="1832" dirty="0">
                <a:solidFill>
                  <a:srgbClr val="D01E25"/>
                </a:solidFill>
                <a:latin typeface="Kollektif Bold"/>
              </a:rPr>
              <a:t>Keep Constant Pulse of the State-of-the-Art</a:t>
            </a:r>
          </a:p>
        </p:txBody>
      </p:sp>
      <p:sp>
        <p:nvSpPr>
          <p:cNvPr id="36" name="TextBox 36"/>
          <p:cNvSpPr txBox="1"/>
          <p:nvPr/>
        </p:nvSpPr>
        <p:spPr>
          <a:xfrm>
            <a:off x="5667567" y="2559282"/>
            <a:ext cx="3079016" cy="513264"/>
          </a:xfrm>
          <a:prstGeom prst="rect">
            <a:avLst/>
          </a:prstGeom>
        </p:spPr>
        <p:txBody>
          <a:bodyPr lIns="0" tIns="0" rIns="0" bIns="0" rtlCol="0" anchor="t">
            <a:spAutoFit/>
          </a:bodyPr>
          <a:lstStyle/>
          <a:p>
            <a:pPr>
              <a:lnSpc>
                <a:spcPts val="1832"/>
              </a:lnSpc>
            </a:pPr>
            <a:r>
              <a:rPr lang="en-US" sz="1832" dirty="0">
                <a:solidFill>
                  <a:srgbClr val="4182B6"/>
                </a:solidFill>
                <a:latin typeface="Kollektif Bold"/>
              </a:rPr>
              <a:t>Identify and Leverage Synergies</a:t>
            </a:r>
          </a:p>
        </p:txBody>
      </p:sp>
      <p:sp>
        <p:nvSpPr>
          <p:cNvPr id="37" name="TextBox 37"/>
          <p:cNvSpPr txBox="1"/>
          <p:nvPr/>
        </p:nvSpPr>
        <p:spPr>
          <a:xfrm>
            <a:off x="5667567" y="4591125"/>
            <a:ext cx="2828355" cy="513264"/>
          </a:xfrm>
          <a:prstGeom prst="rect">
            <a:avLst/>
          </a:prstGeom>
        </p:spPr>
        <p:txBody>
          <a:bodyPr lIns="0" tIns="0" rIns="0" bIns="0" rtlCol="0" anchor="t">
            <a:spAutoFit/>
          </a:bodyPr>
          <a:lstStyle/>
          <a:p>
            <a:pPr>
              <a:lnSpc>
                <a:spcPts val="1832"/>
              </a:lnSpc>
            </a:pPr>
            <a:r>
              <a:rPr lang="en-US" sz="1832" dirty="0">
                <a:solidFill>
                  <a:srgbClr val="DABD75"/>
                </a:solidFill>
                <a:latin typeface="Kollektif Bold"/>
              </a:rPr>
              <a:t>Raise the Technical Literacy</a:t>
            </a:r>
          </a:p>
        </p:txBody>
      </p:sp>
      <p:sp>
        <p:nvSpPr>
          <p:cNvPr id="38" name="TextBox 38"/>
          <p:cNvSpPr txBox="1"/>
          <p:nvPr/>
        </p:nvSpPr>
        <p:spPr>
          <a:xfrm>
            <a:off x="1007016" y="3158587"/>
            <a:ext cx="3051153" cy="790575"/>
          </a:xfrm>
          <a:prstGeom prst="rect">
            <a:avLst/>
          </a:prstGeom>
        </p:spPr>
        <p:txBody>
          <a:bodyPr lIns="0" tIns="0" rIns="0" bIns="0" rtlCol="0" anchor="t">
            <a:spAutoFit/>
          </a:bodyPr>
          <a:lstStyle/>
          <a:p>
            <a:pPr algn="r">
              <a:lnSpc>
                <a:spcPts val="1559"/>
              </a:lnSpc>
            </a:pPr>
            <a:r>
              <a:rPr lang="en-US" sz="1299" dirty="0">
                <a:solidFill>
                  <a:srgbClr val="636665"/>
                </a:solidFill>
                <a:latin typeface="Kollektif Bold"/>
              </a:rPr>
              <a:t>Set the technical direction for the DoD and align industry, academia, and international partners towards a common vision.</a:t>
            </a:r>
          </a:p>
        </p:txBody>
      </p:sp>
      <p:sp>
        <p:nvSpPr>
          <p:cNvPr id="39" name="TextBox 39"/>
          <p:cNvSpPr txBox="1"/>
          <p:nvPr/>
        </p:nvSpPr>
        <p:spPr>
          <a:xfrm>
            <a:off x="1007016" y="5190430"/>
            <a:ext cx="3051153" cy="801245"/>
          </a:xfrm>
          <a:prstGeom prst="rect">
            <a:avLst/>
          </a:prstGeom>
        </p:spPr>
        <p:txBody>
          <a:bodyPr lIns="0" tIns="0" rIns="0" bIns="0" rtlCol="0" anchor="t">
            <a:spAutoFit/>
          </a:bodyPr>
          <a:lstStyle/>
          <a:p>
            <a:pPr algn="r">
              <a:lnSpc>
                <a:spcPts val="1559"/>
              </a:lnSpc>
            </a:pPr>
            <a:r>
              <a:rPr lang="en-US" sz="1299" dirty="0">
                <a:solidFill>
                  <a:srgbClr val="636665"/>
                </a:solidFill>
                <a:latin typeface="Kollektif Bold"/>
              </a:rPr>
              <a:t>Recognize the quickest route to critical technology, fast follow the commercial sector where appropriate, take the lead when not.</a:t>
            </a:r>
          </a:p>
        </p:txBody>
      </p:sp>
      <p:sp>
        <p:nvSpPr>
          <p:cNvPr id="40" name="TextBox 40"/>
          <p:cNvSpPr txBox="1"/>
          <p:nvPr/>
        </p:nvSpPr>
        <p:spPr>
          <a:xfrm>
            <a:off x="5667567" y="3139537"/>
            <a:ext cx="3074933" cy="715645"/>
          </a:xfrm>
          <a:prstGeom prst="rect">
            <a:avLst/>
          </a:prstGeom>
        </p:spPr>
        <p:txBody>
          <a:bodyPr lIns="0" tIns="0" rIns="0" bIns="0" rtlCol="0" anchor="t">
            <a:spAutoFit/>
          </a:bodyPr>
          <a:lstStyle/>
          <a:p>
            <a:pPr>
              <a:lnSpc>
                <a:spcPts val="1819"/>
              </a:lnSpc>
            </a:pPr>
            <a:r>
              <a:rPr lang="en-US" sz="1399" dirty="0">
                <a:solidFill>
                  <a:srgbClr val="636665"/>
                </a:solidFill>
                <a:latin typeface="Kollektif Bold"/>
              </a:rPr>
              <a:t>Between the critical technology areas to amplify impact for the warfighter.</a:t>
            </a:r>
          </a:p>
        </p:txBody>
      </p:sp>
      <p:sp>
        <p:nvSpPr>
          <p:cNvPr id="41" name="TextBox 41"/>
          <p:cNvSpPr txBox="1"/>
          <p:nvPr/>
        </p:nvSpPr>
        <p:spPr>
          <a:xfrm>
            <a:off x="5667567" y="5171380"/>
            <a:ext cx="3074933" cy="487045"/>
          </a:xfrm>
          <a:prstGeom prst="rect">
            <a:avLst/>
          </a:prstGeom>
        </p:spPr>
        <p:txBody>
          <a:bodyPr lIns="0" tIns="0" rIns="0" bIns="0" rtlCol="0" anchor="t">
            <a:spAutoFit/>
          </a:bodyPr>
          <a:lstStyle/>
          <a:p>
            <a:pPr>
              <a:lnSpc>
                <a:spcPts val="1819"/>
              </a:lnSpc>
            </a:pPr>
            <a:r>
              <a:rPr lang="en-US" sz="1399" dirty="0">
                <a:solidFill>
                  <a:srgbClr val="636665"/>
                </a:solidFill>
                <a:latin typeface="Kollektif Bold"/>
              </a:rPr>
              <a:t>Of the force in all critical technology areas.</a:t>
            </a:r>
          </a:p>
        </p:txBody>
      </p:sp>
      <p:sp>
        <p:nvSpPr>
          <p:cNvPr id="42" name="Freeform 42"/>
          <p:cNvSpPr/>
          <p:nvPr/>
        </p:nvSpPr>
        <p:spPr>
          <a:xfrm>
            <a:off x="4913446" y="4341740"/>
            <a:ext cx="718402" cy="718402"/>
          </a:xfrm>
          <a:custGeom>
            <a:avLst/>
            <a:gdLst/>
            <a:ahLst/>
            <a:cxnLst/>
            <a:rect l="l" t="t" r="r" b="b"/>
            <a:pathLst>
              <a:path w="718402" h="718402">
                <a:moveTo>
                  <a:pt x="0" y="0"/>
                </a:moveTo>
                <a:lnTo>
                  <a:pt x="718403" y="0"/>
                </a:lnTo>
                <a:lnTo>
                  <a:pt x="718403" y="718402"/>
                </a:lnTo>
                <a:lnTo>
                  <a:pt x="0" y="7184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3" name="Freeform 43"/>
          <p:cNvSpPr/>
          <p:nvPr/>
        </p:nvSpPr>
        <p:spPr>
          <a:xfrm>
            <a:off x="5076760" y="4505054"/>
            <a:ext cx="391775" cy="391775"/>
          </a:xfrm>
          <a:custGeom>
            <a:avLst/>
            <a:gdLst/>
            <a:ahLst/>
            <a:cxnLst/>
            <a:rect l="l" t="t" r="r" b="b"/>
            <a:pathLst>
              <a:path w="391775" h="391775">
                <a:moveTo>
                  <a:pt x="0" y="0"/>
                </a:moveTo>
                <a:lnTo>
                  <a:pt x="391775" y="0"/>
                </a:lnTo>
                <a:lnTo>
                  <a:pt x="391775" y="391775"/>
                </a:lnTo>
                <a:lnTo>
                  <a:pt x="0" y="3917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4" name="Freeform 44"/>
          <p:cNvSpPr/>
          <p:nvPr/>
        </p:nvSpPr>
        <p:spPr>
          <a:xfrm flipV="1">
            <a:off x="4913446" y="3561344"/>
            <a:ext cx="718402" cy="718402"/>
          </a:xfrm>
          <a:custGeom>
            <a:avLst/>
            <a:gdLst/>
            <a:ahLst/>
            <a:cxnLst/>
            <a:rect l="l" t="t" r="r" b="b"/>
            <a:pathLst>
              <a:path w="718402" h="718402">
                <a:moveTo>
                  <a:pt x="0" y="718403"/>
                </a:moveTo>
                <a:lnTo>
                  <a:pt x="718403" y="718403"/>
                </a:lnTo>
                <a:lnTo>
                  <a:pt x="718403" y="0"/>
                </a:lnTo>
                <a:lnTo>
                  <a:pt x="0" y="0"/>
                </a:lnTo>
                <a:lnTo>
                  <a:pt x="0" y="718403"/>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5" name="Freeform 45"/>
          <p:cNvSpPr/>
          <p:nvPr/>
        </p:nvSpPr>
        <p:spPr>
          <a:xfrm>
            <a:off x="5097595" y="3733959"/>
            <a:ext cx="350104" cy="373173"/>
          </a:xfrm>
          <a:custGeom>
            <a:avLst/>
            <a:gdLst/>
            <a:ahLst/>
            <a:cxnLst/>
            <a:rect l="l" t="t" r="r" b="b"/>
            <a:pathLst>
              <a:path w="350104" h="373173">
                <a:moveTo>
                  <a:pt x="0" y="0"/>
                </a:moveTo>
                <a:lnTo>
                  <a:pt x="350105" y="0"/>
                </a:lnTo>
                <a:lnTo>
                  <a:pt x="350105" y="373173"/>
                </a:lnTo>
                <a:lnTo>
                  <a:pt x="0" y="3731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46" name="Freeform 46"/>
          <p:cNvSpPr/>
          <p:nvPr/>
        </p:nvSpPr>
        <p:spPr>
          <a:xfrm flipH="1">
            <a:off x="4121751" y="4341740"/>
            <a:ext cx="718402" cy="718402"/>
          </a:xfrm>
          <a:custGeom>
            <a:avLst/>
            <a:gdLst/>
            <a:ahLst/>
            <a:cxnLst/>
            <a:rect l="l" t="t" r="r" b="b"/>
            <a:pathLst>
              <a:path w="718402" h="718402">
                <a:moveTo>
                  <a:pt x="718403" y="0"/>
                </a:moveTo>
                <a:lnTo>
                  <a:pt x="0" y="0"/>
                </a:lnTo>
                <a:lnTo>
                  <a:pt x="0" y="718402"/>
                </a:lnTo>
                <a:lnTo>
                  <a:pt x="718403" y="718402"/>
                </a:lnTo>
                <a:lnTo>
                  <a:pt x="718403"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7" name="Freeform 47"/>
          <p:cNvSpPr/>
          <p:nvPr/>
        </p:nvSpPr>
        <p:spPr>
          <a:xfrm>
            <a:off x="4282420" y="4502409"/>
            <a:ext cx="397065" cy="397065"/>
          </a:xfrm>
          <a:custGeom>
            <a:avLst/>
            <a:gdLst/>
            <a:ahLst/>
            <a:cxnLst/>
            <a:rect l="l" t="t" r="r" b="b"/>
            <a:pathLst>
              <a:path w="397065" h="397065">
                <a:moveTo>
                  <a:pt x="0" y="0"/>
                </a:moveTo>
                <a:lnTo>
                  <a:pt x="397065" y="0"/>
                </a:lnTo>
                <a:lnTo>
                  <a:pt x="397065" y="397065"/>
                </a:lnTo>
                <a:lnTo>
                  <a:pt x="0" y="39706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 name="Title 1">
            <a:extLst>
              <a:ext uri="{FF2B5EF4-FFF2-40B4-BE49-F238E27FC236}">
                <a16:creationId xmlns:a16="http://schemas.microsoft.com/office/drawing/2014/main" id="{97F5C1A5-165A-6574-9A1C-9CA9E9D242C5}"/>
              </a:ext>
            </a:extLst>
          </p:cNvPr>
          <p:cNvSpPr>
            <a:spLocks noGrp="1"/>
          </p:cNvSpPr>
          <p:nvPr>
            <p:ph type="title"/>
          </p:nvPr>
        </p:nvSpPr>
        <p:spPr/>
        <p:txBody>
          <a:bodyPr/>
          <a:lstStyle/>
          <a:p>
            <a:r>
              <a:rPr lang="en-US" dirty="0"/>
              <a:t>OUR STRATEGY</a:t>
            </a:r>
          </a:p>
        </p:txBody>
      </p:sp>
      <p:sp>
        <p:nvSpPr>
          <p:cNvPr id="48" name="Slide Number Placeholder 4">
            <a:extLst>
              <a:ext uri="{FF2B5EF4-FFF2-40B4-BE49-F238E27FC236}">
                <a16:creationId xmlns:a16="http://schemas.microsoft.com/office/drawing/2014/main" id="{DB5B0CBF-C697-8881-DC19-B9CF8313ED12}"/>
              </a:ext>
            </a:extLst>
          </p:cNvPr>
          <p:cNvSpPr>
            <a:spLocks noGrp="1"/>
          </p:cNvSpPr>
          <p:nvPr>
            <p:ph type="sldNum" sz="quarter" idx="12"/>
          </p:nvPr>
        </p:nvSpPr>
        <p:spPr/>
        <p:txBody>
          <a:bodyPr/>
          <a:lstStyle/>
          <a:p>
            <a:fld id="{B6F15528-21DE-4FAA-801E-634DDDAF4B2B}" type="slidenum">
              <a:rPr lang="en-US" smtClean="0"/>
              <a:pPr/>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02638"/>
        </a:solidFill>
        <a:effectLst/>
      </p:bgPr>
    </p:bg>
    <p:spTree>
      <p:nvGrpSpPr>
        <p:cNvPr id="1" name=""/>
        <p:cNvGrpSpPr/>
        <p:nvPr/>
      </p:nvGrpSpPr>
      <p:grpSpPr>
        <a:xfrm>
          <a:off x="0" y="0"/>
          <a:ext cx="0" cy="0"/>
          <a:chOff x="0" y="0"/>
          <a:chExt cx="0" cy="0"/>
        </a:xfrm>
      </p:grpSpPr>
      <p:sp>
        <p:nvSpPr>
          <p:cNvPr id="196" name="Freeform 141">
            <a:extLst>
              <a:ext uri="{FF2B5EF4-FFF2-40B4-BE49-F238E27FC236}">
                <a16:creationId xmlns:a16="http://schemas.microsoft.com/office/drawing/2014/main" id="{E3C0838B-5826-7289-FEA6-018B8B50FAAC}"/>
              </a:ext>
            </a:extLst>
          </p:cNvPr>
          <p:cNvSpPr/>
          <p:nvPr/>
        </p:nvSpPr>
        <p:spPr>
          <a:xfrm>
            <a:off x="1815499" y="3115873"/>
            <a:ext cx="1496086" cy="53437"/>
          </a:xfrm>
          <a:custGeom>
            <a:avLst/>
            <a:gdLst/>
            <a:ahLst/>
            <a:cxnLst/>
            <a:rect l="l" t="t" r="r" b="b"/>
            <a:pathLst>
              <a:path w="128164878" h="635000">
                <a:moveTo>
                  <a:pt x="0" y="0"/>
                </a:moveTo>
                <a:lnTo>
                  <a:pt x="128164878" y="0"/>
                </a:lnTo>
                <a:lnTo>
                  <a:pt x="128164878" y="635000"/>
                </a:lnTo>
                <a:lnTo>
                  <a:pt x="0" y="635000"/>
                </a:lnTo>
                <a:close/>
              </a:path>
            </a:pathLst>
          </a:custGeom>
          <a:solidFill>
            <a:srgbClr val="F1F1F3"/>
          </a:solidFill>
        </p:spPr>
      </p:sp>
      <p:grpSp>
        <p:nvGrpSpPr>
          <p:cNvPr id="5" name="Group 5"/>
          <p:cNvGrpSpPr/>
          <p:nvPr/>
        </p:nvGrpSpPr>
        <p:grpSpPr>
          <a:xfrm rot="-5400000">
            <a:off x="4609466" y="4497653"/>
            <a:ext cx="290636" cy="23823"/>
            <a:chOff x="0" y="0"/>
            <a:chExt cx="7747000" cy="635000"/>
          </a:xfrm>
        </p:grpSpPr>
        <p:sp>
          <p:nvSpPr>
            <p:cNvPr id="6" name="Freeform 6"/>
            <p:cNvSpPr/>
            <p:nvPr/>
          </p:nvSpPr>
          <p:spPr>
            <a:xfrm>
              <a:off x="0" y="0"/>
              <a:ext cx="7747000" cy="635000"/>
            </a:xfrm>
            <a:custGeom>
              <a:avLst/>
              <a:gdLst/>
              <a:ahLst/>
              <a:cxnLst/>
              <a:rect l="l" t="t" r="r" b="b"/>
              <a:pathLst>
                <a:path w="7747000" h="635000">
                  <a:moveTo>
                    <a:pt x="0" y="0"/>
                  </a:moveTo>
                  <a:lnTo>
                    <a:pt x="7747000" y="0"/>
                  </a:lnTo>
                  <a:lnTo>
                    <a:pt x="7747000" y="635000"/>
                  </a:lnTo>
                  <a:lnTo>
                    <a:pt x="0" y="635000"/>
                  </a:lnTo>
                  <a:close/>
                </a:path>
              </a:pathLst>
            </a:custGeom>
            <a:solidFill>
              <a:srgbClr val="F1F1F3"/>
            </a:solidFill>
          </p:spPr>
        </p:sp>
      </p:grpSp>
      <p:grpSp>
        <p:nvGrpSpPr>
          <p:cNvPr id="7" name="Group 7"/>
          <p:cNvGrpSpPr/>
          <p:nvPr/>
        </p:nvGrpSpPr>
        <p:grpSpPr>
          <a:xfrm rot="-5400000">
            <a:off x="4596362" y="5606442"/>
            <a:ext cx="357100" cy="29271"/>
            <a:chOff x="0" y="0"/>
            <a:chExt cx="7747000" cy="635000"/>
          </a:xfrm>
        </p:grpSpPr>
        <p:sp>
          <p:nvSpPr>
            <p:cNvPr id="8" name="Freeform 8"/>
            <p:cNvSpPr/>
            <p:nvPr/>
          </p:nvSpPr>
          <p:spPr>
            <a:xfrm>
              <a:off x="0" y="0"/>
              <a:ext cx="7747000" cy="635000"/>
            </a:xfrm>
            <a:custGeom>
              <a:avLst/>
              <a:gdLst/>
              <a:ahLst/>
              <a:cxnLst/>
              <a:rect l="l" t="t" r="r" b="b"/>
              <a:pathLst>
                <a:path w="7747000" h="635000">
                  <a:moveTo>
                    <a:pt x="0" y="0"/>
                  </a:moveTo>
                  <a:lnTo>
                    <a:pt x="7747000" y="0"/>
                  </a:lnTo>
                  <a:lnTo>
                    <a:pt x="7747000" y="635000"/>
                  </a:lnTo>
                  <a:lnTo>
                    <a:pt x="0" y="635000"/>
                  </a:lnTo>
                  <a:close/>
                </a:path>
              </a:pathLst>
            </a:custGeom>
            <a:solidFill>
              <a:srgbClr val="F1F1F3"/>
            </a:solidFill>
          </p:spPr>
        </p:sp>
      </p:grpSp>
      <p:grpSp>
        <p:nvGrpSpPr>
          <p:cNvPr id="9" name="Group 9"/>
          <p:cNvGrpSpPr>
            <a:grpSpLocks noChangeAspect="1"/>
          </p:cNvGrpSpPr>
          <p:nvPr/>
        </p:nvGrpSpPr>
        <p:grpSpPr>
          <a:xfrm>
            <a:off x="3849692" y="4474998"/>
            <a:ext cx="1838343" cy="1187853"/>
            <a:chOff x="0" y="0"/>
            <a:chExt cx="6350000" cy="4098290"/>
          </a:xfrm>
        </p:grpSpPr>
        <p:sp>
          <p:nvSpPr>
            <p:cNvPr id="10" name="Freeform 10"/>
            <p:cNvSpPr/>
            <p:nvPr/>
          </p:nvSpPr>
          <p:spPr>
            <a:xfrm>
              <a:off x="0" y="850900"/>
              <a:ext cx="6350000" cy="3247390"/>
            </a:xfrm>
            <a:custGeom>
              <a:avLst/>
              <a:gdLst/>
              <a:ahLst/>
              <a:cxnLst/>
              <a:rect l="l" t="t" r="r" b="b"/>
              <a:pathLst>
                <a:path w="6350000" h="3247390">
                  <a:moveTo>
                    <a:pt x="6238240" y="3247390"/>
                  </a:moveTo>
                  <a:lnTo>
                    <a:pt x="111760" y="3247390"/>
                  </a:lnTo>
                  <a:cubicBezTo>
                    <a:pt x="49530" y="3247390"/>
                    <a:pt x="0" y="3196590"/>
                    <a:pt x="0" y="3135630"/>
                  </a:cubicBezTo>
                  <a:lnTo>
                    <a:pt x="0" y="113030"/>
                  </a:lnTo>
                  <a:cubicBezTo>
                    <a:pt x="0" y="50800"/>
                    <a:pt x="50800" y="0"/>
                    <a:pt x="111760" y="0"/>
                  </a:cubicBezTo>
                  <a:lnTo>
                    <a:pt x="6236970" y="0"/>
                  </a:lnTo>
                  <a:cubicBezTo>
                    <a:pt x="6299200" y="0"/>
                    <a:pt x="6348730" y="50800"/>
                    <a:pt x="6348730" y="111760"/>
                  </a:cubicBezTo>
                  <a:lnTo>
                    <a:pt x="6348730" y="3134360"/>
                  </a:lnTo>
                  <a:cubicBezTo>
                    <a:pt x="6350000" y="3196590"/>
                    <a:pt x="6299200" y="3247390"/>
                    <a:pt x="6238239" y="3247390"/>
                  </a:cubicBezTo>
                  <a:close/>
                </a:path>
              </a:pathLst>
            </a:custGeom>
            <a:solidFill>
              <a:srgbClr val="2C92D5"/>
            </a:solidFill>
          </p:spPr>
        </p:sp>
        <p:sp>
          <p:nvSpPr>
            <p:cNvPr id="11" name="Freeform 11"/>
            <p:cNvSpPr/>
            <p:nvPr/>
          </p:nvSpPr>
          <p:spPr>
            <a:xfrm>
              <a:off x="2243974" y="-1364"/>
              <a:ext cx="1785851" cy="1704527"/>
            </a:xfrm>
            <a:custGeom>
              <a:avLst/>
              <a:gdLst/>
              <a:ahLst/>
              <a:cxnLst/>
              <a:rect l="l" t="t" r="r" b="b"/>
              <a:pathLst>
                <a:path w="1785851" h="1704527">
                  <a:moveTo>
                    <a:pt x="892926" y="1364"/>
                  </a:moveTo>
                  <a:cubicBezTo>
                    <a:pt x="588022" y="0"/>
                    <a:pt x="305694" y="161882"/>
                    <a:pt x="152847" y="425712"/>
                  </a:cubicBezTo>
                  <a:cubicBezTo>
                    <a:pt x="0" y="689541"/>
                    <a:pt x="0" y="1014987"/>
                    <a:pt x="152847" y="1278816"/>
                  </a:cubicBezTo>
                  <a:cubicBezTo>
                    <a:pt x="305694" y="1542646"/>
                    <a:pt x="588022" y="1704527"/>
                    <a:pt x="892926" y="1703164"/>
                  </a:cubicBezTo>
                  <a:cubicBezTo>
                    <a:pt x="1197830" y="1704527"/>
                    <a:pt x="1480158" y="1542646"/>
                    <a:pt x="1633005" y="1278816"/>
                  </a:cubicBezTo>
                  <a:cubicBezTo>
                    <a:pt x="1785852" y="1014987"/>
                    <a:pt x="1785852" y="689541"/>
                    <a:pt x="1633005" y="425712"/>
                  </a:cubicBezTo>
                  <a:cubicBezTo>
                    <a:pt x="1480158" y="161882"/>
                    <a:pt x="1197830" y="0"/>
                    <a:pt x="892926" y="1364"/>
                  </a:cubicBezTo>
                  <a:close/>
                </a:path>
              </a:pathLst>
            </a:custGeom>
            <a:solidFill>
              <a:srgbClr val="101238"/>
            </a:solidFill>
          </p:spPr>
        </p:sp>
        <p:sp>
          <p:nvSpPr>
            <p:cNvPr id="12" name="Freeform 12"/>
            <p:cNvSpPr/>
            <p:nvPr/>
          </p:nvSpPr>
          <p:spPr>
            <a:xfrm>
              <a:off x="2398570" y="146192"/>
              <a:ext cx="1476659" cy="1409415"/>
            </a:xfrm>
            <a:custGeom>
              <a:avLst/>
              <a:gdLst/>
              <a:ahLst/>
              <a:cxnLst/>
              <a:rect l="l" t="t" r="r" b="b"/>
              <a:pathLst>
                <a:path w="1476659" h="1409415">
                  <a:moveTo>
                    <a:pt x="738330" y="1128"/>
                  </a:moveTo>
                  <a:cubicBezTo>
                    <a:pt x="486216" y="1"/>
                    <a:pt x="252768" y="133855"/>
                    <a:pt x="126384" y="352007"/>
                  </a:cubicBezTo>
                  <a:cubicBezTo>
                    <a:pt x="0" y="570158"/>
                    <a:pt x="0" y="839258"/>
                    <a:pt x="126384" y="1057409"/>
                  </a:cubicBezTo>
                  <a:cubicBezTo>
                    <a:pt x="252768" y="1275561"/>
                    <a:pt x="486216" y="1409415"/>
                    <a:pt x="738330" y="1408288"/>
                  </a:cubicBezTo>
                  <a:cubicBezTo>
                    <a:pt x="990444" y="1409415"/>
                    <a:pt x="1223892" y="1275561"/>
                    <a:pt x="1350276" y="1057409"/>
                  </a:cubicBezTo>
                  <a:cubicBezTo>
                    <a:pt x="1476659" y="839258"/>
                    <a:pt x="1476659" y="570158"/>
                    <a:pt x="1350276" y="352007"/>
                  </a:cubicBezTo>
                  <a:cubicBezTo>
                    <a:pt x="1223892" y="133855"/>
                    <a:pt x="990444" y="0"/>
                    <a:pt x="738330" y="1128"/>
                  </a:cubicBezTo>
                  <a:close/>
                </a:path>
              </a:pathLst>
            </a:custGeom>
            <a:blipFill>
              <a:blip r:embed="rId2"/>
              <a:stretch>
                <a:fillRect l="223" r="223"/>
              </a:stretch>
            </a:blipFill>
          </p:spPr>
        </p:sp>
      </p:grpSp>
      <p:grpSp>
        <p:nvGrpSpPr>
          <p:cNvPr id="13" name="Group 13"/>
          <p:cNvGrpSpPr/>
          <p:nvPr/>
        </p:nvGrpSpPr>
        <p:grpSpPr>
          <a:xfrm>
            <a:off x="2043882" y="4351391"/>
            <a:ext cx="5421803" cy="26863"/>
            <a:chOff x="0" y="0"/>
            <a:chExt cx="128164872" cy="635000"/>
          </a:xfrm>
        </p:grpSpPr>
        <p:sp>
          <p:nvSpPr>
            <p:cNvPr id="14" name="Freeform 14"/>
            <p:cNvSpPr/>
            <p:nvPr/>
          </p:nvSpPr>
          <p:spPr>
            <a:xfrm>
              <a:off x="0" y="0"/>
              <a:ext cx="128164878" cy="635000"/>
            </a:xfrm>
            <a:custGeom>
              <a:avLst/>
              <a:gdLst/>
              <a:ahLst/>
              <a:cxnLst/>
              <a:rect l="l" t="t" r="r" b="b"/>
              <a:pathLst>
                <a:path w="128164878" h="635000">
                  <a:moveTo>
                    <a:pt x="0" y="0"/>
                  </a:moveTo>
                  <a:lnTo>
                    <a:pt x="128164878" y="0"/>
                  </a:lnTo>
                  <a:lnTo>
                    <a:pt x="128164878" y="635000"/>
                  </a:lnTo>
                  <a:lnTo>
                    <a:pt x="0" y="635000"/>
                  </a:lnTo>
                  <a:close/>
                </a:path>
              </a:pathLst>
            </a:custGeom>
            <a:solidFill>
              <a:srgbClr val="F1F1F3"/>
            </a:solidFill>
          </p:spPr>
        </p:sp>
      </p:grpSp>
      <p:grpSp>
        <p:nvGrpSpPr>
          <p:cNvPr id="15" name="Group 15"/>
          <p:cNvGrpSpPr/>
          <p:nvPr/>
        </p:nvGrpSpPr>
        <p:grpSpPr>
          <a:xfrm rot="-5400000">
            <a:off x="7337622" y="4457662"/>
            <a:ext cx="238252" cy="25711"/>
            <a:chOff x="0" y="0"/>
            <a:chExt cx="5884333" cy="635000"/>
          </a:xfrm>
        </p:grpSpPr>
        <p:sp>
          <p:nvSpPr>
            <p:cNvPr id="16" name="Freeform 16"/>
            <p:cNvSpPr/>
            <p:nvPr/>
          </p:nvSpPr>
          <p:spPr>
            <a:xfrm>
              <a:off x="0" y="0"/>
              <a:ext cx="5884333" cy="635000"/>
            </a:xfrm>
            <a:custGeom>
              <a:avLst/>
              <a:gdLst/>
              <a:ahLst/>
              <a:cxnLst/>
              <a:rect l="l" t="t" r="r" b="b"/>
              <a:pathLst>
                <a:path w="5884333" h="635000">
                  <a:moveTo>
                    <a:pt x="0" y="0"/>
                  </a:moveTo>
                  <a:lnTo>
                    <a:pt x="5884333" y="0"/>
                  </a:lnTo>
                  <a:lnTo>
                    <a:pt x="5884333" y="635000"/>
                  </a:lnTo>
                  <a:lnTo>
                    <a:pt x="0" y="635000"/>
                  </a:lnTo>
                  <a:close/>
                </a:path>
              </a:pathLst>
            </a:custGeom>
            <a:solidFill>
              <a:srgbClr val="F1F1F3"/>
            </a:solidFill>
          </p:spPr>
        </p:sp>
      </p:grpSp>
      <p:grpSp>
        <p:nvGrpSpPr>
          <p:cNvPr id="17" name="Group 17"/>
          <p:cNvGrpSpPr/>
          <p:nvPr/>
        </p:nvGrpSpPr>
        <p:grpSpPr>
          <a:xfrm rot="-5400000">
            <a:off x="1936536" y="4463260"/>
            <a:ext cx="238252" cy="25711"/>
            <a:chOff x="0" y="0"/>
            <a:chExt cx="5884333" cy="635000"/>
          </a:xfrm>
        </p:grpSpPr>
        <p:sp>
          <p:nvSpPr>
            <p:cNvPr id="18" name="Freeform 18"/>
            <p:cNvSpPr/>
            <p:nvPr/>
          </p:nvSpPr>
          <p:spPr>
            <a:xfrm>
              <a:off x="0" y="0"/>
              <a:ext cx="5884333" cy="635000"/>
            </a:xfrm>
            <a:custGeom>
              <a:avLst/>
              <a:gdLst/>
              <a:ahLst/>
              <a:cxnLst/>
              <a:rect l="l" t="t" r="r" b="b"/>
              <a:pathLst>
                <a:path w="5884333" h="635000">
                  <a:moveTo>
                    <a:pt x="0" y="0"/>
                  </a:moveTo>
                  <a:lnTo>
                    <a:pt x="5884333" y="0"/>
                  </a:lnTo>
                  <a:lnTo>
                    <a:pt x="5884333" y="635000"/>
                  </a:lnTo>
                  <a:lnTo>
                    <a:pt x="0" y="635000"/>
                  </a:lnTo>
                  <a:close/>
                </a:path>
              </a:pathLst>
            </a:custGeom>
            <a:solidFill>
              <a:srgbClr val="F1F1F3"/>
            </a:solidFill>
          </p:spPr>
        </p:sp>
      </p:grpSp>
      <p:grpSp>
        <p:nvGrpSpPr>
          <p:cNvPr id="19" name="Group 19"/>
          <p:cNvGrpSpPr/>
          <p:nvPr/>
        </p:nvGrpSpPr>
        <p:grpSpPr>
          <a:xfrm rot="-5400000">
            <a:off x="7890808" y="5585050"/>
            <a:ext cx="357100" cy="29271"/>
            <a:chOff x="0" y="0"/>
            <a:chExt cx="7747000" cy="635000"/>
          </a:xfrm>
        </p:grpSpPr>
        <p:sp>
          <p:nvSpPr>
            <p:cNvPr id="20" name="Freeform 20"/>
            <p:cNvSpPr/>
            <p:nvPr/>
          </p:nvSpPr>
          <p:spPr>
            <a:xfrm>
              <a:off x="0" y="0"/>
              <a:ext cx="7747000" cy="635000"/>
            </a:xfrm>
            <a:custGeom>
              <a:avLst/>
              <a:gdLst/>
              <a:ahLst/>
              <a:cxnLst/>
              <a:rect l="l" t="t" r="r" b="b"/>
              <a:pathLst>
                <a:path w="7747000" h="635000">
                  <a:moveTo>
                    <a:pt x="0" y="0"/>
                  </a:moveTo>
                  <a:lnTo>
                    <a:pt x="7747000" y="0"/>
                  </a:lnTo>
                  <a:lnTo>
                    <a:pt x="7747000" y="635000"/>
                  </a:lnTo>
                  <a:lnTo>
                    <a:pt x="0" y="635000"/>
                  </a:lnTo>
                  <a:close/>
                </a:path>
              </a:pathLst>
            </a:custGeom>
            <a:solidFill>
              <a:srgbClr val="F1F1F3"/>
            </a:solidFill>
          </p:spPr>
        </p:sp>
      </p:grpSp>
      <p:grpSp>
        <p:nvGrpSpPr>
          <p:cNvPr id="21" name="Group 21"/>
          <p:cNvGrpSpPr>
            <a:grpSpLocks noChangeAspect="1"/>
          </p:cNvGrpSpPr>
          <p:nvPr/>
        </p:nvGrpSpPr>
        <p:grpSpPr>
          <a:xfrm>
            <a:off x="6550432" y="4480781"/>
            <a:ext cx="1838343" cy="1187853"/>
            <a:chOff x="0" y="0"/>
            <a:chExt cx="6350000" cy="4098290"/>
          </a:xfrm>
        </p:grpSpPr>
        <p:sp>
          <p:nvSpPr>
            <p:cNvPr id="22" name="Freeform 22"/>
            <p:cNvSpPr/>
            <p:nvPr/>
          </p:nvSpPr>
          <p:spPr>
            <a:xfrm>
              <a:off x="0" y="850900"/>
              <a:ext cx="6350000" cy="3247390"/>
            </a:xfrm>
            <a:custGeom>
              <a:avLst/>
              <a:gdLst/>
              <a:ahLst/>
              <a:cxnLst/>
              <a:rect l="l" t="t" r="r" b="b"/>
              <a:pathLst>
                <a:path w="6350000" h="3247390">
                  <a:moveTo>
                    <a:pt x="6238240" y="3247390"/>
                  </a:moveTo>
                  <a:lnTo>
                    <a:pt x="111760" y="3247390"/>
                  </a:lnTo>
                  <a:cubicBezTo>
                    <a:pt x="49530" y="3247390"/>
                    <a:pt x="0" y="3196590"/>
                    <a:pt x="0" y="3135630"/>
                  </a:cubicBezTo>
                  <a:lnTo>
                    <a:pt x="0" y="113030"/>
                  </a:lnTo>
                  <a:cubicBezTo>
                    <a:pt x="0" y="50800"/>
                    <a:pt x="50800" y="0"/>
                    <a:pt x="111760" y="0"/>
                  </a:cubicBezTo>
                  <a:lnTo>
                    <a:pt x="6236970" y="0"/>
                  </a:lnTo>
                  <a:cubicBezTo>
                    <a:pt x="6299200" y="0"/>
                    <a:pt x="6348730" y="50800"/>
                    <a:pt x="6348730" y="111760"/>
                  </a:cubicBezTo>
                  <a:lnTo>
                    <a:pt x="6348730" y="3134360"/>
                  </a:lnTo>
                  <a:cubicBezTo>
                    <a:pt x="6350000" y="3196590"/>
                    <a:pt x="6299200" y="3247390"/>
                    <a:pt x="6238239" y="3247390"/>
                  </a:cubicBezTo>
                  <a:close/>
                </a:path>
              </a:pathLst>
            </a:custGeom>
            <a:solidFill>
              <a:srgbClr val="A8A8A8"/>
            </a:solidFill>
          </p:spPr>
        </p:sp>
        <p:sp>
          <p:nvSpPr>
            <p:cNvPr id="23" name="Freeform 23"/>
            <p:cNvSpPr/>
            <p:nvPr/>
          </p:nvSpPr>
          <p:spPr>
            <a:xfrm>
              <a:off x="2243974" y="-1364"/>
              <a:ext cx="1785851" cy="1704527"/>
            </a:xfrm>
            <a:custGeom>
              <a:avLst/>
              <a:gdLst/>
              <a:ahLst/>
              <a:cxnLst/>
              <a:rect l="l" t="t" r="r" b="b"/>
              <a:pathLst>
                <a:path w="1785851" h="1704527">
                  <a:moveTo>
                    <a:pt x="892926" y="1364"/>
                  </a:moveTo>
                  <a:cubicBezTo>
                    <a:pt x="588022" y="0"/>
                    <a:pt x="305694" y="161882"/>
                    <a:pt x="152847" y="425712"/>
                  </a:cubicBezTo>
                  <a:cubicBezTo>
                    <a:pt x="0" y="689541"/>
                    <a:pt x="0" y="1014987"/>
                    <a:pt x="152847" y="1278816"/>
                  </a:cubicBezTo>
                  <a:cubicBezTo>
                    <a:pt x="305694" y="1542646"/>
                    <a:pt x="588022" y="1704527"/>
                    <a:pt x="892926" y="1703164"/>
                  </a:cubicBezTo>
                  <a:cubicBezTo>
                    <a:pt x="1197830" y="1704527"/>
                    <a:pt x="1480158" y="1542646"/>
                    <a:pt x="1633005" y="1278816"/>
                  </a:cubicBezTo>
                  <a:cubicBezTo>
                    <a:pt x="1785852" y="1014987"/>
                    <a:pt x="1785852" y="689541"/>
                    <a:pt x="1633005" y="425712"/>
                  </a:cubicBezTo>
                  <a:cubicBezTo>
                    <a:pt x="1480158" y="161882"/>
                    <a:pt x="1197830" y="0"/>
                    <a:pt x="892926" y="1364"/>
                  </a:cubicBezTo>
                  <a:close/>
                </a:path>
              </a:pathLst>
            </a:custGeom>
            <a:solidFill>
              <a:srgbClr val="101238"/>
            </a:solidFill>
          </p:spPr>
        </p:sp>
        <p:sp>
          <p:nvSpPr>
            <p:cNvPr id="24" name="Freeform 24"/>
            <p:cNvSpPr/>
            <p:nvPr/>
          </p:nvSpPr>
          <p:spPr>
            <a:xfrm>
              <a:off x="2398570" y="146192"/>
              <a:ext cx="1476659" cy="1409415"/>
            </a:xfrm>
            <a:custGeom>
              <a:avLst/>
              <a:gdLst/>
              <a:ahLst/>
              <a:cxnLst/>
              <a:rect l="l" t="t" r="r" b="b"/>
              <a:pathLst>
                <a:path w="1476659" h="1409415">
                  <a:moveTo>
                    <a:pt x="738330" y="1128"/>
                  </a:moveTo>
                  <a:cubicBezTo>
                    <a:pt x="486216" y="1"/>
                    <a:pt x="252768" y="133855"/>
                    <a:pt x="126384" y="352007"/>
                  </a:cubicBezTo>
                  <a:cubicBezTo>
                    <a:pt x="0" y="570158"/>
                    <a:pt x="0" y="839258"/>
                    <a:pt x="126384" y="1057409"/>
                  </a:cubicBezTo>
                  <a:cubicBezTo>
                    <a:pt x="252768" y="1275561"/>
                    <a:pt x="486216" y="1409415"/>
                    <a:pt x="738330" y="1408288"/>
                  </a:cubicBezTo>
                  <a:cubicBezTo>
                    <a:pt x="990444" y="1409415"/>
                    <a:pt x="1223892" y="1275561"/>
                    <a:pt x="1350276" y="1057409"/>
                  </a:cubicBezTo>
                  <a:cubicBezTo>
                    <a:pt x="1476659" y="839258"/>
                    <a:pt x="1476659" y="570158"/>
                    <a:pt x="1350276" y="352007"/>
                  </a:cubicBezTo>
                  <a:cubicBezTo>
                    <a:pt x="1223892" y="133855"/>
                    <a:pt x="990444" y="0"/>
                    <a:pt x="738330" y="1128"/>
                  </a:cubicBezTo>
                  <a:close/>
                </a:path>
              </a:pathLst>
            </a:custGeom>
            <a:blipFill>
              <a:blip r:embed="rId3"/>
              <a:stretch>
                <a:fillRect l="223" r="223"/>
              </a:stretch>
            </a:blipFill>
          </p:spPr>
        </p:sp>
      </p:grpSp>
      <p:grpSp>
        <p:nvGrpSpPr>
          <p:cNvPr id="25" name="Group 25"/>
          <p:cNvGrpSpPr/>
          <p:nvPr/>
        </p:nvGrpSpPr>
        <p:grpSpPr>
          <a:xfrm rot="-5400000">
            <a:off x="1531015" y="5631095"/>
            <a:ext cx="311530" cy="25535"/>
            <a:chOff x="0" y="0"/>
            <a:chExt cx="7747000" cy="635000"/>
          </a:xfrm>
        </p:grpSpPr>
        <p:sp>
          <p:nvSpPr>
            <p:cNvPr id="26" name="Freeform 26"/>
            <p:cNvSpPr/>
            <p:nvPr/>
          </p:nvSpPr>
          <p:spPr>
            <a:xfrm>
              <a:off x="0" y="0"/>
              <a:ext cx="7747000" cy="635000"/>
            </a:xfrm>
            <a:custGeom>
              <a:avLst/>
              <a:gdLst/>
              <a:ahLst/>
              <a:cxnLst/>
              <a:rect l="l" t="t" r="r" b="b"/>
              <a:pathLst>
                <a:path w="7747000" h="635000">
                  <a:moveTo>
                    <a:pt x="0" y="0"/>
                  </a:moveTo>
                  <a:lnTo>
                    <a:pt x="7747000" y="0"/>
                  </a:lnTo>
                  <a:lnTo>
                    <a:pt x="7747000" y="635000"/>
                  </a:lnTo>
                  <a:lnTo>
                    <a:pt x="0" y="635000"/>
                  </a:lnTo>
                  <a:close/>
                </a:path>
              </a:pathLst>
            </a:custGeom>
            <a:solidFill>
              <a:srgbClr val="F1F1F3"/>
            </a:solidFill>
          </p:spPr>
        </p:sp>
      </p:grpSp>
      <p:grpSp>
        <p:nvGrpSpPr>
          <p:cNvPr id="27" name="Group 27"/>
          <p:cNvGrpSpPr>
            <a:grpSpLocks noChangeAspect="1"/>
          </p:cNvGrpSpPr>
          <p:nvPr/>
        </p:nvGrpSpPr>
        <p:grpSpPr>
          <a:xfrm>
            <a:off x="1158931" y="4486379"/>
            <a:ext cx="1838343" cy="1187853"/>
            <a:chOff x="0" y="0"/>
            <a:chExt cx="6350000" cy="4098290"/>
          </a:xfrm>
        </p:grpSpPr>
        <p:sp>
          <p:nvSpPr>
            <p:cNvPr id="28" name="Freeform 28"/>
            <p:cNvSpPr/>
            <p:nvPr/>
          </p:nvSpPr>
          <p:spPr>
            <a:xfrm>
              <a:off x="0" y="850900"/>
              <a:ext cx="6350000" cy="3247390"/>
            </a:xfrm>
            <a:custGeom>
              <a:avLst/>
              <a:gdLst/>
              <a:ahLst/>
              <a:cxnLst/>
              <a:rect l="l" t="t" r="r" b="b"/>
              <a:pathLst>
                <a:path w="6350000" h="3247390">
                  <a:moveTo>
                    <a:pt x="6238240" y="3247390"/>
                  </a:moveTo>
                  <a:lnTo>
                    <a:pt x="111760" y="3247390"/>
                  </a:lnTo>
                  <a:cubicBezTo>
                    <a:pt x="49530" y="3247390"/>
                    <a:pt x="0" y="3196590"/>
                    <a:pt x="0" y="3135630"/>
                  </a:cubicBezTo>
                  <a:lnTo>
                    <a:pt x="0" y="113030"/>
                  </a:lnTo>
                  <a:cubicBezTo>
                    <a:pt x="0" y="50800"/>
                    <a:pt x="50800" y="0"/>
                    <a:pt x="111760" y="0"/>
                  </a:cubicBezTo>
                  <a:lnTo>
                    <a:pt x="6236970" y="0"/>
                  </a:lnTo>
                  <a:cubicBezTo>
                    <a:pt x="6299200" y="0"/>
                    <a:pt x="6348730" y="50800"/>
                    <a:pt x="6348730" y="111760"/>
                  </a:cubicBezTo>
                  <a:lnTo>
                    <a:pt x="6348730" y="3134360"/>
                  </a:lnTo>
                  <a:cubicBezTo>
                    <a:pt x="6350000" y="3196590"/>
                    <a:pt x="6299200" y="3247390"/>
                    <a:pt x="6238239" y="3247390"/>
                  </a:cubicBezTo>
                  <a:close/>
                </a:path>
              </a:pathLst>
            </a:custGeom>
            <a:solidFill>
              <a:srgbClr val="A8A8A8"/>
            </a:solidFill>
          </p:spPr>
        </p:sp>
        <p:sp>
          <p:nvSpPr>
            <p:cNvPr id="29" name="Freeform 29"/>
            <p:cNvSpPr/>
            <p:nvPr/>
          </p:nvSpPr>
          <p:spPr>
            <a:xfrm>
              <a:off x="2243974" y="-1364"/>
              <a:ext cx="1785851" cy="1704527"/>
            </a:xfrm>
            <a:custGeom>
              <a:avLst/>
              <a:gdLst/>
              <a:ahLst/>
              <a:cxnLst/>
              <a:rect l="l" t="t" r="r" b="b"/>
              <a:pathLst>
                <a:path w="1785851" h="1704527">
                  <a:moveTo>
                    <a:pt x="892926" y="1364"/>
                  </a:moveTo>
                  <a:cubicBezTo>
                    <a:pt x="588022" y="0"/>
                    <a:pt x="305694" y="161882"/>
                    <a:pt x="152847" y="425712"/>
                  </a:cubicBezTo>
                  <a:cubicBezTo>
                    <a:pt x="0" y="689541"/>
                    <a:pt x="0" y="1014987"/>
                    <a:pt x="152847" y="1278816"/>
                  </a:cubicBezTo>
                  <a:cubicBezTo>
                    <a:pt x="305694" y="1542646"/>
                    <a:pt x="588022" y="1704527"/>
                    <a:pt x="892926" y="1703164"/>
                  </a:cubicBezTo>
                  <a:cubicBezTo>
                    <a:pt x="1197830" y="1704527"/>
                    <a:pt x="1480158" y="1542646"/>
                    <a:pt x="1633005" y="1278816"/>
                  </a:cubicBezTo>
                  <a:cubicBezTo>
                    <a:pt x="1785852" y="1014987"/>
                    <a:pt x="1785852" y="689541"/>
                    <a:pt x="1633005" y="425712"/>
                  </a:cubicBezTo>
                  <a:cubicBezTo>
                    <a:pt x="1480158" y="161882"/>
                    <a:pt x="1197830" y="0"/>
                    <a:pt x="892926" y="1364"/>
                  </a:cubicBezTo>
                  <a:close/>
                </a:path>
              </a:pathLst>
            </a:custGeom>
            <a:solidFill>
              <a:srgbClr val="101238"/>
            </a:solidFill>
          </p:spPr>
        </p:sp>
        <p:sp>
          <p:nvSpPr>
            <p:cNvPr id="30" name="Freeform 30"/>
            <p:cNvSpPr/>
            <p:nvPr/>
          </p:nvSpPr>
          <p:spPr>
            <a:xfrm>
              <a:off x="2398570" y="146192"/>
              <a:ext cx="1476659" cy="1409415"/>
            </a:xfrm>
            <a:custGeom>
              <a:avLst/>
              <a:gdLst/>
              <a:ahLst/>
              <a:cxnLst/>
              <a:rect l="l" t="t" r="r" b="b"/>
              <a:pathLst>
                <a:path w="1476659" h="1409415">
                  <a:moveTo>
                    <a:pt x="738330" y="1128"/>
                  </a:moveTo>
                  <a:cubicBezTo>
                    <a:pt x="486216" y="1"/>
                    <a:pt x="252768" y="133855"/>
                    <a:pt x="126384" y="352007"/>
                  </a:cubicBezTo>
                  <a:cubicBezTo>
                    <a:pt x="0" y="570158"/>
                    <a:pt x="0" y="839258"/>
                    <a:pt x="126384" y="1057409"/>
                  </a:cubicBezTo>
                  <a:cubicBezTo>
                    <a:pt x="252768" y="1275561"/>
                    <a:pt x="486216" y="1409415"/>
                    <a:pt x="738330" y="1408288"/>
                  </a:cubicBezTo>
                  <a:cubicBezTo>
                    <a:pt x="990444" y="1409415"/>
                    <a:pt x="1223892" y="1275561"/>
                    <a:pt x="1350276" y="1057409"/>
                  </a:cubicBezTo>
                  <a:cubicBezTo>
                    <a:pt x="1476659" y="839258"/>
                    <a:pt x="1476659" y="570158"/>
                    <a:pt x="1350276" y="352007"/>
                  </a:cubicBezTo>
                  <a:cubicBezTo>
                    <a:pt x="1223892" y="133855"/>
                    <a:pt x="990444" y="0"/>
                    <a:pt x="738330" y="1128"/>
                  </a:cubicBezTo>
                  <a:close/>
                </a:path>
              </a:pathLst>
            </a:custGeom>
            <a:blipFill>
              <a:blip r:embed="rId4"/>
              <a:stretch>
                <a:fillRect l="223" t="-549" r="223" b="-549"/>
              </a:stretch>
            </a:blipFill>
          </p:spPr>
        </p:sp>
      </p:grpSp>
      <p:grpSp>
        <p:nvGrpSpPr>
          <p:cNvPr id="31" name="Group 31"/>
          <p:cNvGrpSpPr/>
          <p:nvPr/>
        </p:nvGrpSpPr>
        <p:grpSpPr>
          <a:xfrm rot="-5400000">
            <a:off x="530292" y="5853880"/>
            <a:ext cx="199539" cy="21533"/>
            <a:chOff x="0" y="0"/>
            <a:chExt cx="5884333" cy="635000"/>
          </a:xfrm>
        </p:grpSpPr>
        <p:sp>
          <p:nvSpPr>
            <p:cNvPr id="32" name="Freeform 32"/>
            <p:cNvSpPr/>
            <p:nvPr/>
          </p:nvSpPr>
          <p:spPr>
            <a:xfrm>
              <a:off x="0" y="0"/>
              <a:ext cx="5884333" cy="635000"/>
            </a:xfrm>
            <a:custGeom>
              <a:avLst/>
              <a:gdLst/>
              <a:ahLst/>
              <a:cxnLst/>
              <a:rect l="l" t="t" r="r" b="b"/>
              <a:pathLst>
                <a:path w="5884333" h="635000">
                  <a:moveTo>
                    <a:pt x="0" y="0"/>
                  </a:moveTo>
                  <a:lnTo>
                    <a:pt x="5884333" y="0"/>
                  </a:lnTo>
                  <a:lnTo>
                    <a:pt x="5884333" y="635000"/>
                  </a:lnTo>
                  <a:lnTo>
                    <a:pt x="0" y="635000"/>
                  </a:lnTo>
                  <a:close/>
                </a:path>
              </a:pathLst>
            </a:custGeom>
            <a:solidFill>
              <a:srgbClr val="F1F1F3"/>
            </a:solidFill>
          </p:spPr>
        </p:sp>
      </p:grpSp>
      <p:grpSp>
        <p:nvGrpSpPr>
          <p:cNvPr id="33" name="Group 33"/>
          <p:cNvGrpSpPr/>
          <p:nvPr/>
        </p:nvGrpSpPr>
        <p:grpSpPr>
          <a:xfrm rot="-10800000">
            <a:off x="621097" y="5759722"/>
            <a:ext cx="2128146" cy="39906"/>
            <a:chOff x="0" y="0"/>
            <a:chExt cx="32967589" cy="618185"/>
          </a:xfrm>
        </p:grpSpPr>
        <p:sp>
          <p:nvSpPr>
            <p:cNvPr id="34" name="Freeform 34"/>
            <p:cNvSpPr/>
            <p:nvPr/>
          </p:nvSpPr>
          <p:spPr>
            <a:xfrm>
              <a:off x="0" y="0"/>
              <a:ext cx="32967591" cy="618185"/>
            </a:xfrm>
            <a:custGeom>
              <a:avLst/>
              <a:gdLst/>
              <a:ahLst/>
              <a:cxnLst/>
              <a:rect l="l" t="t" r="r" b="b"/>
              <a:pathLst>
                <a:path w="32967591" h="618185">
                  <a:moveTo>
                    <a:pt x="0" y="0"/>
                  </a:moveTo>
                  <a:lnTo>
                    <a:pt x="32967591" y="0"/>
                  </a:lnTo>
                  <a:lnTo>
                    <a:pt x="32967591" y="618185"/>
                  </a:lnTo>
                  <a:lnTo>
                    <a:pt x="0" y="618185"/>
                  </a:lnTo>
                  <a:close/>
                </a:path>
              </a:pathLst>
            </a:custGeom>
            <a:solidFill>
              <a:srgbClr val="F1F1F3"/>
            </a:solidFill>
          </p:spPr>
        </p:sp>
      </p:grpSp>
      <p:grpSp>
        <p:nvGrpSpPr>
          <p:cNvPr id="35" name="Group 35"/>
          <p:cNvGrpSpPr/>
          <p:nvPr/>
        </p:nvGrpSpPr>
        <p:grpSpPr>
          <a:xfrm rot="-5400000">
            <a:off x="497831" y="6044914"/>
            <a:ext cx="311530" cy="25535"/>
            <a:chOff x="0" y="0"/>
            <a:chExt cx="7747000" cy="635000"/>
          </a:xfrm>
        </p:grpSpPr>
        <p:sp>
          <p:nvSpPr>
            <p:cNvPr id="36" name="Freeform 36"/>
            <p:cNvSpPr/>
            <p:nvPr/>
          </p:nvSpPr>
          <p:spPr>
            <a:xfrm>
              <a:off x="0" y="0"/>
              <a:ext cx="7747000" cy="635000"/>
            </a:xfrm>
            <a:custGeom>
              <a:avLst/>
              <a:gdLst/>
              <a:ahLst/>
              <a:cxnLst/>
              <a:rect l="l" t="t" r="r" b="b"/>
              <a:pathLst>
                <a:path w="7747000" h="635000">
                  <a:moveTo>
                    <a:pt x="0" y="0"/>
                  </a:moveTo>
                  <a:lnTo>
                    <a:pt x="7747000" y="0"/>
                  </a:lnTo>
                  <a:lnTo>
                    <a:pt x="7747000" y="635000"/>
                  </a:lnTo>
                  <a:lnTo>
                    <a:pt x="0" y="635000"/>
                  </a:lnTo>
                  <a:close/>
                </a:path>
              </a:pathLst>
            </a:custGeom>
            <a:solidFill>
              <a:srgbClr val="F1F1F3"/>
            </a:solidFill>
          </p:spPr>
        </p:sp>
      </p:grpSp>
      <p:grpSp>
        <p:nvGrpSpPr>
          <p:cNvPr id="37" name="Group 37"/>
          <p:cNvGrpSpPr/>
          <p:nvPr/>
        </p:nvGrpSpPr>
        <p:grpSpPr>
          <a:xfrm rot="-5400000">
            <a:off x="1581553" y="6066258"/>
            <a:ext cx="311530" cy="25535"/>
            <a:chOff x="0" y="0"/>
            <a:chExt cx="7747000" cy="635000"/>
          </a:xfrm>
        </p:grpSpPr>
        <p:sp>
          <p:nvSpPr>
            <p:cNvPr id="38" name="Freeform 38"/>
            <p:cNvSpPr/>
            <p:nvPr/>
          </p:nvSpPr>
          <p:spPr>
            <a:xfrm>
              <a:off x="0" y="0"/>
              <a:ext cx="7747000" cy="635000"/>
            </a:xfrm>
            <a:custGeom>
              <a:avLst/>
              <a:gdLst/>
              <a:ahLst/>
              <a:cxnLst/>
              <a:rect l="l" t="t" r="r" b="b"/>
              <a:pathLst>
                <a:path w="7747000" h="635000">
                  <a:moveTo>
                    <a:pt x="0" y="0"/>
                  </a:moveTo>
                  <a:lnTo>
                    <a:pt x="7747000" y="0"/>
                  </a:lnTo>
                  <a:lnTo>
                    <a:pt x="7747000" y="635000"/>
                  </a:lnTo>
                  <a:lnTo>
                    <a:pt x="0" y="635000"/>
                  </a:lnTo>
                  <a:close/>
                </a:path>
              </a:pathLst>
            </a:custGeom>
            <a:solidFill>
              <a:srgbClr val="F1F1F3"/>
            </a:solidFill>
          </p:spPr>
        </p:sp>
      </p:grpSp>
      <p:grpSp>
        <p:nvGrpSpPr>
          <p:cNvPr id="39" name="Group 39"/>
          <p:cNvGrpSpPr>
            <a:grpSpLocks noChangeAspect="1"/>
          </p:cNvGrpSpPr>
          <p:nvPr/>
        </p:nvGrpSpPr>
        <p:grpSpPr>
          <a:xfrm>
            <a:off x="134534" y="5859361"/>
            <a:ext cx="1012588" cy="654288"/>
            <a:chOff x="0" y="0"/>
            <a:chExt cx="6350000" cy="4098290"/>
          </a:xfrm>
        </p:grpSpPr>
        <p:sp>
          <p:nvSpPr>
            <p:cNvPr id="40" name="Freeform 40"/>
            <p:cNvSpPr/>
            <p:nvPr/>
          </p:nvSpPr>
          <p:spPr>
            <a:xfrm>
              <a:off x="0" y="850900"/>
              <a:ext cx="6350000" cy="3247390"/>
            </a:xfrm>
            <a:custGeom>
              <a:avLst/>
              <a:gdLst/>
              <a:ahLst/>
              <a:cxnLst/>
              <a:rect l="l" t="t" r="r" b="b"/>
              <a:pathLst>
                <a:path w="6350000" h="3247390">
                  <a:moveTo>
                    <a:pt x="6238240" y="3247390"/>
                  </a:moveTo>
                  <a:lnTo>
                    <a:pt x="111760" y="3247390"/>
                  </a:lnTo>
                  <a:cubicBezTo>
                    <a:pt x="49530" y="3247390"/>
                    <a:pt x="0" y="3196590"/>
                    <a:pt x="0" y="3135630"/>
                  </a:cubicBezTo>
                  <a:lnTo>
                    <a:pt x="0" y="113030"/>
                  </a:lnTo>
                  <a:cubicBezTo>
                    <a:pt x="0" y="50800"/>
                    <a:pt x="50800" y="0"/>
                    <a:pt x="111760" y="0"/>
                  </a:cubicBezTo>
                  <a:lnTo>
                    <a:pt x="6236970" y="0"/>
                  </a:lnTo>
                  <a:cubicBezTo>
                    <a:pt x="6299200" y="0"/>
                    <a:pt x="6348730" y="50800"/>
                    <a:pt x="6348730" y="111760"/>
                  </a:cubicBezTo>
                  <a:lnTo>
                    <a:pt x="6348730" y="3134360"/>
                  </a:lnTo>
                  <a:cubicBezTo>
                    <a:pt x="6350000" y="3196590"/>
                    <a:pt x="6299200" y="3247390"/>
                    <a:pt x="6238239" y="3247390"/>
                  </a:cubicBezTo>
                  <a:close/>
                </a:path>
              </a:pathLst>
            </a:custGeom>
            <a:solidFill>
              <a:srgbClr val="E4ECF2"/>
            </a:solidFill>
          </p:spPr>
        </p:sp>
        <p:sp>
          <p:nvSpPr>
            <p:cNvPr id="41" name="Freeform 41"/>
            <p:cNvSpPr/>
            <p:nvPr/>
          </p:nvSpPr>
          <p:spPr>
            <a:xfrm>
              <a:off x="2243974" y="-1364"/>
              <a:ext cx="1785851" cy="1704527"/>
            </a:xfrm>
            <a:custGeom>
              <a:avLst/>
              <a:gdLst/>
              <a:ahLst/>
              <a:cxnLst/>
              <a:rect l="l" t="t" r="r" b="b"/>
              <a:pathLst>
                <a:path w="1785851" h="1704527">
                  <a:moveTo>
                    <a:pt x="892926" y="1364"/>
                  </a:moveTo>
                  <a:cubicBezTo>
                    <a:pt x="588022" y="0"/>
                    <a:pt x="305694" y="161882"/>
                    <a:pt x="152847" y="425712"/>
                  </a:cubicBezTo>
                  <a:cubicBezTo>
                    <a:pt x="0" y="689541"/>
                    <a:pt x="0" y="1014987"/>
                    <a:pt x="152847" y="1278816"/>
                  </a:cubicBezTo>
                  <a:cubicBezTo>
                    <a:pt x="305694" y="1542646"/>
                    <a:pt x="588022" y="1704527"/>
                    <a:pt x="892926" y="1703164"/>
                  </a:cubicBezTo>
                  <a:cubicBezTo>
                    <a:pt x="1197830" y="1704527"/>
                    <a:pt x="1480158" y="1542646"/>
                    <a:pt x="1633005" y="1278816"/>
                  </a:cubicBezTo>
                  <a:cubicBezTo>
                    <a:pt x="1785852" y="1014987"/>
                    <a:pt x="1785852" y="689541"/>
                    <a:pt x="1633005" y="425712"/>
                  </a:cubicBezTo>
                  <a:cubicBezTo>
                    <a:pt x="1480158" y="161882"/>
                    <a:pt x="1197830" y="0"/>
                    <a:pt x="892926" y="1364"/>
                  </a:cubicBezTo>
                  <a:close/>
                </a:path>
              </a:pathLst>
            </a:custGeom>
            <a:solidFill>
              <a:srgbClr val="A8A8A8"/>
            </a:solidFill>
          </p:spPr>
        </p:sp>
        <p:sp>
          <p:nvSpPr>
            <p:cNvPr id="42" name="Freeform 42"/>
            <p:cNvSpPr/>
            <p:nvPr/>
          </p:nvSpPr>
          <p:spPr>
            <a:xfrm>
              <a:off x="2398570" y="146192"/>
              <a:ext cx="1476659" cy="1409415"/>
            </a:xfrm>
            <a:custGeom>
              <a:avLst/>
              <a:gdLst/>
              <a:ahLst/>
              <a:cxnLst/>
              <a:rect l="l" t="t" r="r" b="b"/>
              <a:pathLst>
                <a:path w="1476659" h="1409415">
                  <a:moveTo>
                    <a:pt x="738330" y="1128"/>
                  </a:moveTo>
                  <a:cubicBezTo>
                    <a:pt x="486216" y="1"/>
                    <a:pt x="252768" y="133855"/>
                    <a:pt x="126384" y="352007"/>
                  </a:cubicBezTo>
                  <a:cubicBezTo>
                    <a:pt x="0" y="570158"/>
                    <a:pt x="0" y="839258"/>
                    <a:pt x="126384" y="1057409"/>
                  </a:cubicBezTo>
                  <a:cubicBezTo>
                    <a:pt x="252768" y="1275561"/>
                    <a:pt x="486216" y="1409415"/>
                    <a:pt x="738330" y="1408288"/>
                  </a:cubicBezTo>
                  <a:cubicBezTo>
                    <a:pt x="990444" y="1409415"/>
                    <a:pt x="1223892" y="1275561"/>
                    <a:pt x="1350276" y="1057409"/>
                  </a:cubicBezTo>
                  <a:cubicBezTo>
                    <a:pt x="1476659" y="839258"/>
                    <a:pt x="1476659" y="570158"/>
                    <a:pt x="1350276" y="352007"/>
                  </a:cubicBezTo>
                  <a:cubicBezTo>
                    <a:pt x="1223892" y="133855"/>
                    <a:pt x="990444" y="0"/>
                    <a:pt x="738330" y="1128"/>
                  </a:cubicBezTo>
                  <a:close/>
                </a:path>
              </a:pathLst>
            </a:custGeom>
            <a:blipFill>
              <a:blip r:embed="rId3"/>
              <a:stretch>
                <a:fillRect l="223" r="223"/>
              </a:stretch>
            </a:blipFill>
          </p:spPr>
        </p:sp>
      </p:grpSp>
      <p:grpSp>
        <p:nvGrpSpPr>
          <p:cNvPr id="43" name="Group 43"/>
          <p:cNvGrpSpPr/>
          <p:nvPr/>
        </p:nvGrpSpPr>
        <p:grpSpPr>
          <a:xfrm rot="-5400000">
            <a:off x="1585010" y="5876946"/>
            <a:ext cx="199539" cy="21533"/>
            <a:chOff x="0" y="0"/>
            <a:chExt cx="5884333" cy="635000"/>
          </a:xfrm>
        </p:grpSpPr>
        <p:sp>
          <p:nvSpPr>
            <p:cNvPr id="44" name="Freeform 44"/>
            <p:cNvSpPr/>
            <p:nvPr/>
          </p:nvSpPr>
          <p:spPr>
            <a:xfrm>
              <a:off x="0" y="0"/>
              <a:ext cx="5884333" cy="635000"/>
            </a:xfrm>
            <a:custGeom>
              <a:avLst/>
              <a:gdLst/>
              <a:ahLst/>
              <a:cxnLst/>
              <a:rect l="l" t="t" r="r" b="b"/>
              <a:pathLst>
                <a:path w="5884333" h="635000">
                  <a:moveTo>
                    <a:pt x="0" y="0"/>
                  </a:moveTo>
                  <a:lnTo>
                    <a:pt x="5884333" y="0"/>
                  </a:lnTo>
                  <a:lnTo>
                    <a:pt x="5884333" y="635000"/>
                  </a:lnTo>
                  <a:lnTo>
                    <a:pt x="0" y="635000"/>
                  </a:lnTo>
                  <a:close/>
                </a:path>
              </a:pathLst>
            </a:custGeom>
            <a:solidFill>
              <a:srgbClr val="F1F1F3"/>
            </a:solidFill>
          </p:spPr>
        </p:sp>
      </p:grpSp>
      <p:grpSp>
        <p:nvGrpSpPr>
          <p:cNvPr id="45" name="Group 45"/>
          <p:cNvGrpSpPr>
            <a:grpSpLocks noChangeAspect="1"/>
          </p:cNvGrpSpPr>
          <p:nvPr/>
        </p:nvGrpSpPr>
        <p:grpSpPr>
          <a:xfrm>
            <a:off x="1189252" y="5866132"/>
            <a:ext cx="1012588" cy="654288"/>
            <a:chOff x="0" y="0"/>
            <a:chExt cx="6350000" cy="4098290"/>
          </a:xfrm>
        </p:grpSpPr>
        <p:sp>
          <p:nvSpPr>
            <p:cNvPr id="46" name="Freeform 46"/>
            <p:cNvSpPr/>
            <p:nvPr/>
          </p:nvSpPr>
          <p:spPr>
            <a:xfrm>
              <a:off x="0" y="850900"/>
              <a:ext cx="6350000" cy="3247390"/>
            </a:xfrm>
            <a:custGeom>
              <a:avLst/>
              <a:gdLst/>
              <a:ahLst/>
              <a:cxnLst/>
              <a:rect l="l" t="t" r="r" b="b"/>
              <a:pathLst>
                <a:path w="6350000" h="3247390">
                  <a:moveTo>
                    <a:pt x="6238240" y="3247390"/>
                  </a:moveTo>
                  <a:lnTo>
                    <a:pt x="111760" y="3247390"/>
                  </a:lnTo>
                  <a:cubicBezTo>
                    <a:pt x="49530" y="3247390"/>
                    <a:pt x="0" y="3196590"/>
                    <a:pt x="0" y="3135630"/>
                  </a:cubicBezTo>
                  <a:lnTo>
                    <a:pt x="0" y="113030"/>
                  </a:lnTo>
                  <a:cubicBezTo>
                    <a:pt x="0" y="50800"/>
                    <a:pt x="50800" y="0"/>
                    <a:pt x="111760" y="0"/>
                  </a:cubicBezTo>
                  <a:lnTo>
                    <a:pt x="6236970" y="0"/>
                  </a:lnTo>
                  <a:cubicBezTo>
                    <a:pt x="6299200" y="0"/>
                    <a:pt x="6348730" y="50800"/>
                    <a:pt x="6348730" y="111760"/>
                  </a:cubicBezTo>
                  <a:lnTo>
                    <a:pt x="6348730" y="3134360"/>
                  </a:lnTo>
                  <a:cubicBezTo>
                    <a:pt x="6350000" y="3196590"/>
                    <a:pt x="6299200" y="3247390"/>
                    <a:pt x="6238239" y="3247390"/>
                  </a:cubicBezTo>
                  <a:close/>
                </a:path>
              </a:pathLst>
            </a:custGeom>
            <a:solidFill>
              <a:srgbClr val="E4ECF2"/>
            </a:solidFill>
          </p:spPr>
        </p:sp>
        <p:sp>
          <p:nvSpPr>
            <p:cNvPr id="47" name="Freeform 47"/>
            <p:cNvSpPr/>
            <p:nvPr/>
          </p:nvSpPr>
          <p:spPr>
            <a:xfrm>
              <a:off x="2243974" y="-1364"/>
              <a:ext cx="1785851" cy="1704527"/>
            </a:xfrm>
            <a:custGeom>
              <a:avLst/>
              <a:gdLst/>
              <a:ahLst/>
              <a:cxnLst/>
              <a:rect l="l" t="t" r="r" b="b"/>
              <a:pathLst>
                <a:path w="1785851" h="1704527">
                  <a:moveTo>
                    <a:pt x="892926" y="1364"/>
                  </a:moveTo>
                  <a:cubicBezTo>
                    <a:pt x="588022" y="0"/>
                    <a:pt x="305694" y="161882"/>
                    <a:pt x="152847" y="425712"/>
                  </a:cubicBezTo>
                  <a:cubicBezTo>
                    <a:pt x="0" y="689541"/>
                    <a:pt x="0" y="1014987"/>
                    <a:pt x="152847" y="1278816"/>
                  </a:cubicBezTo>
                  <a:cubicBezTo>
                    <a:pt x="305694" y="1542646"/>
                    <a:pt x="588022" y="1704527"/>
                    <a:pt x="892926" y="1703164"/>
                  </a:cubicBezTo>
                  <a:cubicBezTo>
                    <a:pt x="1197830" y="1704527"/>
                    <a:pt x="1480158" y="1542646"/>
                    <a:pt x="1633005" y="1278816"/>
                  </a:cubicBezTo>
                  <a:cubicBezTo>
                    <a:pt x="1785852" y="1014987"/>
                    <a:pt x="1785852" y="689541"/>
                    <a:pt x="1633005" y="425712"/>
                  </a:cubicBezTo>
                  <a:cubicBezTo>
                    <a:pt x="1480158" y="161882"/>
                    <a:pt x="1197830" y="0"/>
                    <a:pt x="892926" y="1364"/>
                  </a:cubicBezTo>
                  <a:close/>
                </a:path>
              </a:pathLst>
            </a:custGeom>
            <a:solidFill>
              <a:srgbClr val="A8A8A8"/>
            </a:solidFill>
          </p:spPr>
        </p:sp>
        <p:sp>
          <p:nvSpPr>
            <p:cNvPr id="48" name="Freeform 48"/>
            <p:cNvSpPr/>
            <p:nvPr/>
          </p:nvSpPr>
          <p:spPr>
            <a:xfrm>
              <a:off x="2398570" y="146192"/>
              <a:ext cx="1476659" cy="1409415"/>
            </a:xfrm>
            <a:custGeom>
              <a:avLst/>
              <a:gdLst/>
              <a:ahLst/>
              <a:cxnLst/>
              <a:rect l="l" t="t" r="r" b="b"/>
              <a:pathLst>
                <a:path w="1476659" h="1409415">
                  <a:moveTo>
                    <a:pt x="738330" y="1128"/>
                  </a:moveTo>
                  <a:cubicBezTo>
                    <a:pt x="486216" y="1"/>
                    <a:pt x="252768" y="133855"/>
                    <a:pt x="126384" y="352007"/>
                  </a:cubicBezTo>
                  <a:cubicBezTo>
                    <a:pt x="0" y="570158"/>
                    <a:pt x="0" y="839258"/>
                    <a:pt x="126384" y="1057409"/>
                  </a:cubicBezTo>
                  <a:cubicBezTo>
                    <a:pt x="252768" y="1275561"/>
                    <a:pt x="486216" y="1409415"/>
                    <a:pt x="738330" y="1408288"/>
                  </a:cubicBezTo>
                  <a:cubicBezTo>
                    <a:pt x="990444" y="1409415"/>
                    <a:pt x="1223892" y="1275561"/>
                    <a:pt x="1350276" y="1057409"/>
                  </a:cubicBezTo>
                  <a:cubicBezTo>
                    <a:pt x="1476659" y="839258"/>
                    <a:pt x="1476659" y="570158"/>
                    <a:pt x="1350276" y="352007"/>
                  </a:cubicBezTo>
                  <a:cubicBezTo>
                    <a:pt x="1223892" y="133855"/>
                    <a:pt x="990444" y="0"/>
                    <a:pt x="738330" y="1128"/>
                  </a:cubicBezTo>
                  <a:close/>
                </a:path>
              </a:pathLst>
            </a:custGeom>
            <a:blipFill>
              <a:blip r:embed="rId3"/>
              <a:stretch>
                <a:fillRect l="223" r="223"/>
              </a:stretch>
            </a:blipFill>
          </p:spPr>
        </p:sp>
      </p:grpSp>
      <p:grpSp>
        <p:nvGrpSpPr>
          <p:cNvPr id="49" name="Group 49"/>
          <p:cNvGrpSpPr>
            <a:grpSpLocks noChangeAspect="1"/>
          </p:cNvGrpSpPr>
          <p:nvPr/>
        </p:nvGrpSpPr>
        <p:grpSpPr>
          <a:xfrm>
            <a:off x="703502" y="4796043"/>
            <a:ext cx="591725" cy="787804"/>
            <a:chOff x="0" y="0"/>
            <a:chExt cx="3663950" cy="4878070"/>
          </a:xfrm>
        </p:grpSpPr>
        <p:sp>
          <p:nvSpPr>
            <p:cNvPr id="50" name="Freeform 50"/>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5"/>
              <a:stretch>
                <a:fillRect l="-3488" r="-3488"/>
              </a:stretch>
            </a:blipFill>
          </p:spPr>
        </p:sp>
        <p:sp>
          <p:nvSpPr>
            <p:cNvPr id="51" name="Freeform 51"/>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grpSp>
        <p:nvGrpSpPr>
          <p:cNvPr id="52" name="Group 52"/>
          <p:cNvGrpSpPr>
            <a:grpSpLocks noChangeAspect="1"/>
          </p:cNvGrpSpPr>
          <p:nvPr/>
        </p:nvGrpSpPr>
        <p:grpSpPr>
          <a:xfrm>
            <a:off x="8252911" y="4796043"/>
            <a:ext cx="591725" cy="787804"/>
            <a:chOff x="0" y="0"/>
            <a:chExt cx="3663950" cy="4878070"/>
          </a:xfrm>
        </p:grpSpPr>
        <p:sp>
          <p:nvSpPr>
            <p:cNvPr id="53" name="Freeform 53"/>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solidFill>
              <a:srgbClr val="000000">
                <a:alpha val="0"/>
              </a:srgbClr>
            </a:solidFill>
            <a:ln w="12700">
              <a:solidFill>
                <a:srgbClr val="000000"/>
              </a:solidFill>
            </a:ln>
          </p:spPr>
        </p:sp>
        <p:sp>
          <p:nvSpPr>
            <p:cNvPr id="54" name="Freeform 54"/>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grpSp>
        <p:nvGrpSpPr>
          <p:cNvPr id="55" name="Group 55"/>
          <p:cNvGrpSpPr>
            <a:grpSpLocks noChangeAspect="1"/>
          </p:cNvGrpSpPr>
          <p:nvPr/>
        </p:nvGrpSpPr>
        <p:grpSpPr>
          <a:xfrm>
            <a:off x="5647431" y="4796043"/>
            <a:ext cx="591725" cy="787804"/>
            <a:chOff x="0" y="0"/>
            <a:chExt cx="3663950" cy="4878070"/>
          </a:xfrm>
        </p:grpSpPr>
        <p:sp>
          <p:nvSpPr>
            <p:cNvPr id="56" name="Freeform 56"/>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6"/>
              <a:stretch>
                <a:fillRect l="-3488" r="-3488"/>
              </a:stretch>
            </a:blipFill>
          </p:spPr>
        </p:sp>
        <p:sp>
          <p:nvSpPr>
            <p:cNvPr id="57" name="Freeform 57"/>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sp>
        <p:nvSpPr>
          <p:cNvPr id="58" name="Freeform 58"/>
          <p:cNvSpPr/>
          <p:nvPr/>
        </p:nvSpPr>
        <p:spPr>
          <a:xfrm>
            <a:off x="8435372" y="262357"/>
            <a:ext cx="1173417" cy="1187814"/>
          </a:xfrm>
          <a:custGeom>
            <a:avLst/>
            <a:gdLst/>
            <a:ahLst/>
            <a:cxnLst/>
            <a:rect l="l" t="t" r="r" b="b"/>
            <a:pathLst>
              <a:path w="1173417" h="1187814">
                <a:moveTo>
                  <a:pt x="0" y="0"/>
                </a:moveTo>
                <a:lnTo>
                  <a:pt x="1173416" y="0"/>
                </a:lnTo>
                <a:lnTo>
                  <a:pt x="1173416" y="1187815"/>
                </a:lnTo>
                <a:lnTo>
                  <a:pt x="0" y="1187815"/>
                </a:lnTo>
                <a:lnTo>
                  <a:pt x="0" y="0"/>
                </a:lnTo>
                <a:close/>
              </a:path>
            </a:pathLst>
          </a:custGeom>
          <a:blipFill>
            <a:blip r:embed="rId7"/>
            <a:stretch>
              <a:fillRect/>
            </a:stretch>
          </a:blipFill>
        </p:spPr>
      </p:sp>
      <p:grpSp>
        <p:nvGrpSpPr>
          <p:cNvPr id="59" name="Group 59"/>
          <p:cNvGrpSpPr/>
          <p:nvPr/>
        </p:nvGrpSpPr>
        <p:grpSpPr>
          <a:xfrm rot="-5400000">
            <a:off x="2637541" y="5856714"/>
            <a:ext cx="199539" cy="21533"/>
            <a:chOff x="0" y="0"/>
            <a:chExt cx="5884333" cy="635000"/>
          </a:xfrm>
        </p:grpSpPr>
        <p:sp>
          <p:nvSpPr>
            <p:cNvPr id="60" name="Freeform 60"/>
            <p:cNvSpPr/>
            <p:nvPr/>
          </p:nvSpPr>
          <p:spPr>
            <a:xfrm>
              <a:off x="0" y="0"/>
              <a:ext cx="5884333" cy="635000"/>
            </a:xfrm>
            <a:custGeom>
              <a:avLst/>
              <a:gdLst/>
              <a:ahLst/>
              <a:cxnLst/>
              <a:rect l="l" t="t" r="r" b="b"/>
              <a:pathLst>
                <a:path w="5884333" h="635000">
                  <a:moveTo>
                    <a:pt x="0" y="0"/>
                  </a:moveTo>
                  <a:lnTo>
                    <a:pt x="5884333" y="0"/>
                  </a:lnTo>
                  <a:lnTo>
                    <a:pt x="5884333" y="635000"/>
                  </a:lnTo>
                  <a:lnTo>
                    <a:pt x="0" y="635000"/>
                  </a:lnTo>
                  <a:close/>
                </a:path>
              </a:pathLst>
            </a:custGeom>
            <a:solidFill>
              <a:srgbClr val="F1F1F3"/>
            </a:solidFill>
          </p:spPr>
        </p:sp>
      </p:grpSp>
      <p:grpSp>
        <p:nvGrpSpPr>
          <p:cNvPr id="61" name="Group 61"/>
          <p:cNvGrpSpPr/>
          <p:nvPr/>
        </p:nvGrpSpPr>
        <p:grpSpPr>
          <a:xfrm rot="-5400000">
            <a:off x="2606165" y="6049506"/>
            <a:ext cx="311530" cy="25535"/>
            <a:chOff x="0" y="0"/>
            <a:chExt cx="7747000" cy="635000"/>
          </a:xfrm>
        </p:grpSpPr>
        <p:sp>
          <p:nvSpPr>
            <p:cNvPr id="62" name="Freeform 62"/>
            <p:cNvSpPr/>
            <p:nvPr/>
          </p:nvSpPr>
          <p:spPr>
            <a:xfrm>
              <a:off x="0" y="0"/>
              <a:ext cx="7747000" cy="635000"/>
            </a:xfrm>
            <a:custGeom>
              <a:avLst/>
              <a:gdLst/>
              <a:ahLst/>
              <a:cxnLst/>
              <a:rect l="l" t="t" r="r" b="b"/>
              <a:pathLst>
                <a:path w="7747000" h="635000">
                  <a:moveTo>
                    <a:pt x="0" y="0"/>
                  </a:moveTo>
                  <a:lnTo>
                    <a:pt x="7747000" y="0"/>
                  </a:lnTo>
                  <a:lnTo>
                    <a:pt x="7747000" y="635000"/>
                  </a:lnTo>
                  <a:lnTo>
                    <a:pt x="0" y="635000"/>
                  </a:lnTo>
                  <a:close/>
                </a:path>
              </a:pathLst>
            </a:custGeom>
            <a:solidFill>
              <a:srgbClr val="F1F1F3"/>
            </a:solidFill>
          </p:spPr>
        </p:sp>
      </p:grpSp>
      <p:grpSp>
        <p:nvGrpSpPr>
          <p:cNvPr id="63" name="Group 63"/>
          <p:cNvGrpSpPr>
            <a:grpSpLocks noChangeAspect="1"/>
          </p:cNvGrpSpPr>
          <p:nvPr/>
        </p:nvGrpSpPr>
        <p:grpSpPr>
          <a:xfrm>
            <a:off x="2242868" y="5863954"/>
            <a:ext cx="1012588" cy="654288"/>
            <a:chOff x="0" y="0"/>
            <a:chExt cx="6350000" cy="4098290"/>
          </a:xfrm>
        </p:grpSpPr>
        <p:sp>
          <p:nvSpPr>
            <p:cNvPr id="64" name="Freeform 64"/>
            <p:cNvSpPr/>
            <p:nvPr/>
          </p:nvSpPr>
          <p:spPr>
            <a:xfrm>
              <a:off x="0" y="850900"/>
              <a:ext cx="6350000" cy="3247390"/>
            </a:xfrm>
            <a:custGeom>
              <a:avLst/>
              <a:gdLst/>
              <a:ahLst/>
              <a:cxnLst/>
              <a:rect l="l" t="t" r="r" b="b"/>
              <a:pathLst>
                <a:path w="6350000" h="3247390">
                  <a:moveTo>
                    <a:pt x="6238240" y="3247390"/>
                  </a:moveTo>
                  <a:lnTo>
                    <a:pt x="111760" y="3247390"/>
                  </a:lnTo>
                  <a:cubicBezTo>
                    <a:pt x="49530" y="3247390"/>
                    <a:pt x="0" y="3196590"/>
                    <a:pt x="0" y="3135630"/>
                  </a:cubicBezTo>
                  <a:lnTo>
                    <a:pt x="0" y="113030"/>
                  </a:lnTo>
                  <a:cubicBezTo>
                    <a:pt x="0" y="50800"/>
                    <a:pt x="50800" y="0"/>
                    <a:pt x="111760" y="0"/>
                  </a:cubicBezTo>
                  <a:lnTo>
                    <a:pt x="6236970" y="0"/>
                  </a:lnTo>
                  <a:cubicBezTo>
                    <a:pt x="6299200" y="0"/>
                    <a:pt x="6348730" y="50800"/>
                    <a:pt x="6348730" y="111760"/>
                  </a:cubicBezTo>
                  <a:lnTo>
                    <a:pt x="6348730" y="3134360"/>
                  </a:lnTo>
                  <a:cubicBezTo>
                    <a:pt x="6350000" y="3196590"/>
                    <a:pt x="6299200" y="3247390"/>
                    <a:pt x="6238239" y="3247390"/>
                  </a:cubicBezTo>
                  <a:close/>
                </a:path>
              </a:pathLst>
            </a:custGeom>
            <a:solidFill>
              <a:srgbClr val="E4ECF2"/>
            </a:solidFill>
          </p:spPr>
        </p:sp>
        <p:sp>
          <p:nvSpPr>
            <p:cNvPr id="65" name="Freeform 65"/>
            <p:cNvSpPr/>
            <p:nvPr/>
          </p:nvSpPr>
          <p:spPr>
            <a:xfrm>
              <a:off x="2243974" y="-1364"/>
              <a:ext cx="1785851" cy="1704527"/>
            </a:xfrm>
            <a:custGeom>
              <a:avLst/>
              <a:gdLst/>
              <a:ahLst/>
              <a:cxnLst/>
              <a:rect l="l" t="t" r="r" b="b"/>
              <a:pathLst>
                <a:path w="1785851" h="1704527">
                  <a:moveTo>
                    <a:pt x="892926" y="1364"/>
                  </a:moveTo>
                  <a:cubicBezTo>
                    <a:pt x="588022" y="0"/>
                    <a:pt x="305694" y="161882"/>
                    <a:pt x="152847" y="425712"/>
                  </a:cubicBezTo>
                  <a:cubicBezTo>
                    <a:pt x="0" y="689541"/>
                    <a:pt x="0" y="1014987"/>
                    <a:pt x="152847" y="1278816"/>
                  </a:cubicBezTo>
                  <a:cubicBezTo>
                    <a:pt x="305694" y="1542646"/>
                    <a:pt x="588022" y="1704527"/>
                    <a:pt x="892926" y="1703164"/>
                  </a:cubicBezTo>
                  <a:cubicBezTo>
                    <a:pt x="1197830" y="1704527"/>
                    <a:pt x="1480158" y="1542646"/>
                    <a:pt x="1633005" y="1278816"/>
                  </a:cubicBezTo>
                  <a:cubicBezTo>
                    <a:pt x="1785852" y="1014987"/>
                    <a:pt x="1785852" y="689541"/>
                    <a:pt x="1633005" y="425712"/>
                  </a:cubicBezTo>
                  <a:cubicBezTo>
                    <a:pt x="1480158" y="161882"/>
                    <a:pt x="1197830" y="0"/>
                    <a:pt x="892926" y="1364"/>
                  </a:cubicBezTo>
                  <a:close/>
                </a:path>
              </a:pathLst>
            </a:custGeom>
            <a:solidFill>
              <a:srgbClr val="A8A8A8"/>
            </a:solidFill>
          </p:spPr>
        </p:sp>
        <p:sp>
          <p:nvSpPr>
            <p:cNvPr id="66" name="Freeform 66"/>
            <p:cNvSpPr/>
            <p:nvPr/>
          </p:nvSpPr>
          <p:spPr>
            <a:xfrm>
              <a:off x="2398570" y="146192"/>
              <a:ext cx="1476659" cy="1409415"/>
            </a:xfrm>
            <a:custGeom>
              <a:avLst/>
              <a:gdLst/>
              <a:ahLst/>
              <a:cxnLst/>
              <a:rect l="l" t="t" r="r" b="b"/>
              <a:pathLst>
                <a:path w="1476659" h="1409415">
                  <a:moveTo>
                    <a:pt x="738330" y="1128"/>
                  </a:moveTo>
                  <a:cubicBezTo>
                    <a:pt x="486216" y="1"/>
                    <a:pt x="252768" y="133855"/>
                    <a:pt x="126384" y="352007"/>
                  </a:cubicBezTo>
                  <a:cubicBezTo>
                    <a:pt x="0" y="570158"/>
                    <a:pt x="0" y="839258"/>
                    <a:pt x="126384" y="1057409"/>
                  </a:cubicBezTo>
                  <a:cubicBezTo>
                    <a:pt x="252768" y="1275561"/>
                    <a:pt x="486216" y="1409415"/>
                    <a:pt x="738330" y="1408288"/>
                  </a:cubicBezTo>
                  <a:cubicBezTo>
                    <a:pt x="990444" y="1409415"/>
                    <a:pt x="1223892" y="1275561"/>
                    <a:pt x="1350276" y="1057409"/>
                  </a:cubicBezTo>
                  <a:cubicBezTo>
                    <a:pt x="1476659" y="839258"/>
                    <a:pt x="1476659" y="570158"/>
                    <a:pt x="1350276" y="352007"/>
                  </a:cubicBezTo>
                  <a:cubicBezTo>
                    <a:pt x="1223892" y="133855"/>
                    <a:pt x="990444" y="0"/>
                    <a:pt x="738330" y="1128"/>
                  </a:cubicBezTo>
                  <a:close/>
                </a:path>
              </a:pathLst>
            </a:custGeom>
            <a:blipFill>
              <a:blip r:embed="rId3"/>
              <a:stretch>
                <a:fillRect l="223" r="223"/>
              </a:stretch>
            </a:blipFill>
          </p:spPr>
        </p:sp>
      </p:grpSp>
      <p:sp>
        <p:nvSpPr>
          <p:cNvPr id="67" name="Freeform 67"/>
          <p:cNvSpPr/>
          <p:nvPr/>
        </p:nvSpPr>
        <p:spPr>
          <a:xfrm>
            <a:off x="2665795" y="5911521"/>
            <a:ext cx="141360" cy="188795"/>
          </a:xfrm>
          <a:custGeom>
            <a:avLst/>
            <a:gdLst/>
            <a:ahLst/>
            <a:cxnLst/>
            <a:rect l="l" t="t" r="r" b="b"/>
            <a:pathLst>
              <a:path w="141360" h="188795">
                <a:moveTo>
                  <a:pt x="0" y="0"/>
                </a:moveTo>
                <a:lnTo>
                  <a:pt x="141360" y="0"/>
                </a:lnTo>
                <a:lnTo>
                  <a:pt x="141360" y="188795"/>
                </a:lnTo>
                <a:lnTo>
                  <a:pt x="0" y="188795"/>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grpSp>
        <p:nvGrpSpPr>
          <p:cNvPr id="68" name="Group 68"/>
          <p:cNvGrpSpPr/>
          <p:nvPr/>
        </p:nvGrpSpPr>
        <p:grpSpPr>
          <a:xfrm rot="-5400000">
            <a:off x="6927939" y="5846124"/>
            <a:ext cx="196232" cy="21176"/>
            <a:chOff x="0" y="0"/>
            <a:chExt cx="5884333" cy="635000"/>
          </a:xfrm>
        </p:grpSpPr>
        <p:sp>
          <p:nvSpPr>
            <p:cNvPr id="69" name="Freeform 69"/>
            <p:cNvSpPr/>
            <p:nvPr/>
          </p:nvSpPr>
          <p:spPr>
            <a:xfrm>
              <a:off x="0" y="0"/>
              <a:ext cx="5884333" cy="635000"/>
            </a:xfrm>
            <a:custGeom>
              <a:avLst/>
              <a:gdLst/>
              <a:ahLst/>
              <a:cxnLst/>
              <a:rect l="l" t="t" r="r" b="b"/>
              <a:pathLst>
                <a:path w="5884333" h="635000">
                  <a:moveTo>
                    <a:pt x="0" y="0"/>
                  </a:moveTo>
                  <a:lnTo>
                    <a:pt x="5884333" y="0"/>
                  </a:lnTo>
                  <a:lnTo>
                    <a:pt x="5884333" y="635000"/>
                  </a:lnTo>
                  <a:lnTo>
                    <a:pt x="0" y="635000"/>
                  </a:lnTo>
                  <a:close/>
                </a:path>
              </a:pathLst>
            </a:custGeom>
            <a:solidFill>
              <a:srgbClr val="F1F1F3"/>
            </a:solidFill>
          </p:spPr>
        </p:sp>
      </p:grpSp>
      <p:grpSp>
        <p:nvGrpSpPr>
          <p:cNvPr id="70" name="Group 70"/>
          <p:cNvGrpSpPr/>
          <p:nvPr/>
        </p:nvGrpSpPr>
        <p:grpSpPr>
          <a:xfrm rot="-10800000">
            <a:off x="7026055" y="5758596"/>
            <a:ext cx="2094700" cy="39278"/>
            <a:chOff x="0" y="0"/>
            <a:chExt cx="32967589" cy="618185"/>
          </a:xfrm>
        </p:grpSpPr>
        <p:sp>
          <p:nvSpPr>
            <p:cNvPr id="71" name="Freeform 71"/>
            <p:cNvSpPr/>
            <p:nvPr/>
          </p:nvSpPr>
          <p:spPr>
            <a:xfrm>
              <a:off x="0" y="0"/>
              <a:ext cx="32967591" cy="618185"/>
            </a:xfrm>
            <a:custGeom>
              <a:avLst/>
              <a:gdLst/>
              <a:ahLst/>
              <a:cxnLst/>
              <a:rect l="l" t="t" r="r" b="b"/>
              <a:pathLst>
                <a:path w="32967591" h="618185">
                  <a:moveTo>
                    <a:pt x="0" y="0"/>
                  </a:moveTo>
                  <a:lnTo>
                    <a:pt x="32967591" y="0"/>
                  </a:lnTo>
                  <a:lnTo>
                    <a:pt x="32967591" y="618185"/>
                  </a:lnTo>
                  <a:lnTo>
                    <a:pt x="0" y="618185"/>
                  </a:lnTo>
                  <a:close/>
                </a:path>
              </a:pathLst>
            </a:custGeom>
            <a:solidFill>
              <a:srgbClr val="F1F1F3"/>
            </a:solidFill>
          </p:spPr>
        </p:sp>
      </p:grpSp>
      <p:grpSp>
        <p:nvGrpSpPr>
          <p:cNvPr id="72" name="Group 72"/>
          <p:cNvGrpSpPr/>
          <p:nvPr/>
        </p:nvGrpSpPr>
        <p:grpSpPr>
          <a:xfrm rot="-5400000">
            <a:off x="6907708" y="6042607"/>
            <a:ext cx="306367" cy="25112"/>
            <a:chOff x="0" y="0"/>
            <a:chExt cx="7747000" cy="635000"/>
          </a:xfrm>
        </p:grpSpPr>
        <p:sp>
          <p:nvSpPr>
            <p:cNvPr id="73" name="Freeform 73"/>
            <p:cNvSpPr/>
            <p:nvPr/>
          </p:nvSpPr>
          <p:spPr>
            <a:xfrm>
              <a:off x="0" y="0"/>
              <a:ext cx="7747000" cy="635000"/>
            </a:xfrm>
            <a:custGeom>
              <a:avLst/>
              <a:gdLst/>
              <a:ahLst/>
              <a:cxnLst/>
              <a:rect l="l" t="t" r="r" b="b"/>
              <a:pathLst>
                <a:path w="7747000" h="635000">
                  <a:moveTo>
                    <a:pt x="0" y="0"/>
                  </a:moveTo>
                  <a:lnTo>
                    <a:pt x="7747000" y="0"/>
                  </a:lnTo>
                  <a:lnTo>
                    <a:pt x="7747000" y="635000"/>
                  </a:lnTo>
                  <a:lnTo>
                    <a:pt x="0" y="635000"/>
                  </a:lnTo>
                  <a:close/>
                </a:path>
              </a:pathLst>
            </a:custGeom>
            <a:solidFill>
              <a:srgbClr val="F1F1F3"/>
            </a:solidFill>
          </p:spPr>
        </p:sp>
      </p:grpSp>
      <p:grpSp>
        <p:nvGrpSpPr>
          <p:cNvPr id="74" name="Group 74"/>
          <p:cNvGrpSpPr/>
          <p:nvPr/>
        </p:nvGrpSpPr>
        <p:grpSpPr>
          <a:xfrm rot="-5400000">
            <a:off x="7971890" y="6063598"/>
            <a:ext cx="306367" cy="25112"/>
            <a:chOff x="0" y="0"/>
            <a:chExt cx="7747000" cy="635000"/>
          </a:xfrm>
        </p:grpSpPr>
        <p:sp>
          <p:nvSpPr>
            <p:cNvPr id="75" name="Freeform 75"/>
            <p:cNvSpPr/>
            <p:nvPr/>
          </p:nvSpPr>
          <p:spPr>
            <a:xfrm>
              <a:off x="0" y="0"/>
              <a:ext cx="7747000" cy="635000"/>
            </a:xfrm>
            <a:custGeom>
              <a:avLst/>
              <a:gdLst/>
              <a:ahLst/>
              <a:cxnLst/>
              <a:rect l="l" t="t" r="r" b="b"/>
              <a:pathLst>
                <a:path w="7747000" h="635000">
                  <a:moveTo>
                    <a:pt x="0" y="0"/>
                  </a:moveTo>
                  <a:lnTo>
                    <a:pt x="7747000" y="0"/>
                  </a:lnTo>
                  <a:lnTo>
                    <a:pt x="7747000" y="635000"/>
                  </a:lnTo>
                  <a:lnTo>
                    <a:pt x="0" y="635000"/>
                  </a:lnTo>
                  <a:close/>
                </a:path>
              </a:pathLst>
            </a:custGeom>
            <a:solidFill>
              <a:srgbClr val="F1F1F3"/>
            </a:solidFill>
          </p:spPr>
        </p:sp>
      </p:grpSp>
      <p:grpSp>
        <p:nvGrpSpPr>
          <p:cNvPr id="76" name="Group 76"/>
          <p:cNvGrpSpPr>
            <a:grpSpLocks noChangeAspect="1"/>
          </p:cNvGrpSpPr>
          <p:nvPr/>
        </p:nvGrpSpPr>
        <p:grpSpPr>
          <a:xfrm>
            <a:off x="6550432" y="5860130"/>
            <a:ext cx="995806" cy="643444"/>
            <a:chOff x="0" y="0"/>
            <a:chExt cx="6350000" cy="4098290"/>
          </a:xfrm>
        </p:grpSpPr>
        <p:sp>
          <p:nvSpPr>
            <p:cNvPr id="77" name="Freeform 77"/>
            <p:cNvSpPr/>
            <p:nvPr/>
          </p:nvSpPr>
          <p:spPr>
            <a:xfrm>
              <a:off x="0" y="850900"/>
              <a:ext cx="6350000" cy="3247390"/>
            </a:xfrm>
            <a:custGeom>
              <a:avLst/>
              <a:gdLst/>
              <a:ahLst/>
              <a:cxnLst/>
              <a:rect l="l" t="t" r="r" b="b"/>
              <a:pathLst>
                <a:path w="6350000" h="3247390">
                  <a:moveTo>
                    <a:pt x="6238240" y="3247390"/>
                  </a:moveTo>
                  <a:lnTo>
                    <a:pt x="111760" y="3247390"/>
                  </a:lnTo>
                  <a:cubicBezTo>
                    <a:pt x="49530" y="3247390"/>
                    <a:pt x="0" y="3196590"/>
                    <a:pt x="0" y="3135630"/>
                  </a:cubicBezTo>
                  <a:lnTo>
                    <a:pt x="0" y="113030"/>
                  </a:lnTo>
                  <a:cubicBezTo>
                    <a:pt x="0" y="50800"/>
                    <a:pt x="50800" y="0"/>
                    <a:pt x="111760" y="0"/>
                  </a:cubicBezTo>
                  <a:lnTo>
                    <a:pt x="6236970" y="0"/>
                  </a:lnTo>
                  <a:cubicBezTo>
                    <a:pt x="6299200" y="0"/>
                    <a:pt x="6348730" y="50800"/>
                    <a:pt x="6348730" y="111760"/>
                  </a:cubicBezTo>
                  <a:lnTo>
                    <a:pt x="6348730" y="3134360"/>
                  </a:lnTo>
                  <a:cubicBezTo>
                    <a:pt x="6350000" y="3196590"/>
                    <a:pt x="6299200" y="3247390"/>
                    <a:pt x="6238239" y="3247390"/>
                  </a:cubicBezTo>
                  <a:close/>
                </a:path>
              </a:pathLst>
            </a:custGeom>
            <a:solidFill>
              <a:srgbClr val="E4ECF2"/>
            </a:solidFill>
          </p:spPr>
        </p:sp>
        <p:sp>
          <p:nvSpPr>
            <p:cNvPr id="78" name="Freeform 78"/>
            <p:cNvSpPr/>
            <p:nvPr/>
          </p:nvSpPr>
          <p:spPr>
            <a:xfrm>
              <a:off x="2243974" y="-1364"/>
              <a:ext cx="1785851" cy="1704527"/>
            </a:xfrm>
            <a:custGeom>
              <a:avLst/>
              <a:gdLst/>
              <a:ahLst/>
              <a:cxnLst/>
              <a:rect l="l" t="t" r="r" b="b"/>
              <a:pathLst>
                <a:path w="1785851" h="1704527">
                  <a:moveTo>
                    <a:pt x="892926" y="1364"/>
                  </a:moveTo>
                  <a:cubicBezTo>
                    <a:pt x="588022" y="0"/>
                    <a:pt x="305694" y="161882"/>
                    <a:pt x="152847" y="425712"/>
                  </a:cubicBezTo>
                  <a:cubicBezTo>
                    <a:pt x="0" y="689541"/>
                    <a:pt x="0" y="1014987"/>
                    <a:pt x="152847" y="1278816"/>
                  </a:cubicBezTo>
                  <a:cubicBezTo>
                    <a:pt x="305694" y="1542646"/>
                    <a:pt x="588022" y="1704527"/>
                    <a:pt x="892926" y="1703164"/>
                  </a:cubicBezTo>
                  <a:cubicBezTo>
                    <a:pt x="1197830" y="1704527"/>
                    <a:pt x="1480158" y="1542646"/>
                    <a:pt x="1633005" y="1278816"/>
                  </a:cubicBezTo>
                  <a:cubicBezTo>
                    <a:pt x="1785852" y="1014987"/>
                    <a:pt x="1785852" y="689541"/>
                    <a:pt x="1633005" y="425712"/>
                  </a:cubicBezTo>
                  <a:cubicBezTo>
                    <a:pt x="1480158" y="161882"/>
                    <a:pt x="1197830" y="0"/>
                    <a:pt x="892926" y="1364"/>
                  </a:cubicBezTo>
                  <a:close/>
                </a:path>
              </a:pathLst>
            </a:custGeom>
            <a:solidFill>
              <a:srgbClr val="A8A8A8"/>
            </a:solidFill>
          </p:spPr>
        </p:sp>
        <p:sp>
          <p:nvSpPr>
            <p:cNvPr id="79" name="Freeform 79"/>
            <p:cNvSpPr/>
            <p:nvPr/>
          </p:nvSpPr>
          <p:spPr>
            <a:xfrm>
              <a:off x="2398570" y="146192"/>
              <a:ext cx="1476659" cy="1409415"/>
            </a:xfrm>
            <a:custGeom>
              <a:avLst/>
              <a:gdLst/>
              <a:ahLst/>
              <a:cxnLst/>
              <a:rect l="l" t="t" r="r" b="b"/>
              <a:pathLst>
                <a:path w="1476659" h="1409415">
                  <a:moveTo>
                    <a:pt x="738330" y="1128"/>
                  </a:moveTo>
                  <a:cubicBezTo>
                    <a:pt x="486216" y="1"/>
                    <a:pt x="252768" y="133855"/>
                    <a:pt x="126384" y="352007"/>
                  </a:cubicBezTo>
                  <a:cubicBezTo>
                    <a:pt x="0" y="570158"/>
                    <a:pt x="0" y="839258"/>
                    <a:pt x="126384" y="1057409"/>
                  </a:cubicBezTo>
                  <a:cubicBezTo>
                    <a:pt x="252768" y="1275561"/>
                    <a:pt x="486216" y="1409415"/>
                    <a:pt x="738330" y="1408288"/>
                  </a:cubicBezTo>
                  <a:cubicBezTo>
                    <a:pt x="990444" y="1409415"/>
                    <a:pt x="1223892" y="1275561"/>
                    <a:pt x="1350276" y="1057409"/>
                  </a:cubicBezTo>
                  <a:cubicBezTo>
                    <a:pt x="1476659" y="839258"/>
                    <a:pt x="1476659" y="570158"/>
                    <a:pt x="1350276" y="352007"/>
                  </a:cubicBezTo>
                  <a:cubicBezTo>
                    <a:pt x="1223892" y="133855"/>
                    <a:pt x="990444" y="0"/>
                    <a:pt x="738330" y="1128"/>
                  </a:cubicBezTo>
                  <a:close/>
                </a:path>
              </a:pathLst>
            </a:custGeom>
            <a:blipFill>
              <a:blip r:embed="rId3"/>
              <a:stretch>
                <a:fillRect l="223" r="223"/>
              </a:stretch>
            </a:blipFill>
          </p:spPr>
        </p:sp>
      </p:grpSp>
      <p:grpSp>
        <p:nvGrpSpPr>
          <p:cNvPr id="80" name="Group 80"/>
          <p:cNvGrpSpPr/>
          <p:nvPr/>
        </p:nvGrpSpPr>
        <p:grpSpPr>
          <a:xfrm rot="-5400000">
            <a:off x="7975289" y="5877423"/>
            <a:ext cx="196232" cy="21176"/>
            <a:chOff x="0" y="0"/>
            <a:chExt cx="5884333" cy="635000"/>
          </a:xfrm>
        </p:grpSpPr>
        <p:sp>
          <p:nvSpPr>
            <p:cNvPr id="81" name="Freeform 81"/>
            <p:cNvSpPr/>
            <p:nvPr/>
          </p:nvSpPr>
          <p:spPr>
            <a:xfrm>
              <a:off x="0" y="0"/>
              <a:ext cx="5884333" cy="635000"/>
            </a:xfrm>
            <a:custGeom>
              <a:avLst/>
              <a:gdLst/>
              <a:ahLst/>
              <a:cxnLst/>
              <a:rect l="l" t="t" r="r" b="b"/>
              <a:pathLst>
                <a:path w="5884333" h="635000">
                  <a:moveTo>
                    <a:pt x="0" y="0"/>
                  </a:moveTo>
                  <a:lnTo>
                    <a:pt x="5884333" y="0"/>
                  </a:lnTo>
                  <a:lnTo>
                    <a:pt x="5884333" y="635000"/>
                  </a:lnTo>
                  <a:lnTo>
                    <a:pt x="0" y="635000"/>
                  </a:lnTo>
                  <a:close/>
                </a:path>
              </a:pathLst>
            </a:custGeom>
            <a:solidFill>
              <a:srgbClr val="F1F1F3"/>
            </a:solidFill>
          </p:spPr>
        </p:sp>
      </p:grpSp>
      <p:grpSp>
        <p:nvGrpSpPr>
          <p:cNvPr id="82" name="Group 82"/>
          <p:cNvGrpSpPr>
            <a:grpSpLocks noChangeAspect="1"/>
          </p:cNvGrpSpPr>
          <p:nvPr/>
        </p:nvGrpSpPr>
        <p:grpSpPr>
          <a:xfrm>
            <a:off x="7586090" y="5866788"/>
            <a:ext cx="995806" cy="643444"/>
            <a:chOff x="0" y="0"/>
            <a:chExt cx="6350000" cy="4098290"/>
          </a:xfrm>
        </p:grpSpPr>
        <p:sp>
          <p:nvSpPr>
            <p:cNvPr id="83" name="Freeform 83"/>
            <p:cNvSpPr/>
            <p:nvPr/>
          </p:nvSpPr>
          <p:spPr>
            <a:xfrm>
              <a:off x="0" y="850900"/>
              <a:ext cx="6350000" cy="3247390"/>
            </a:xfrm>
            <a:custGeom>
              <a:avLst/>
              <a:gdLst/>
              <a:ahLst/>
              <a:cxnLst/>
              <a:rect l="l" t="t" r="r" b="b"/>
              <a:pathLst>
                <a:path w="6350000" h="3247390">
                  <a:moveTo>
                    <a:pt x="6238240" y="3247390"/>
                  </a:moveTo>
                  <a:lnTo>
                    <a:pt x="111760" y="3247390"/>
                  </a:lnTo>
                  <a:cubicBezTo>
                    <a:pt x="49530" y="3247390"/>
                    <a:pt x="0" y="3196590"/>
                    <a:pt x="0" y="3135630"/>
                  </a:cubicBezTo>
                  <a:lnTo>
                    <a:pt x="0" y="113030"/>
                  </a:lnTo>
                  <a:cubicBezTo>
                    <a:pt x="0" y="50800"/>
                    <a:pt x="50800" y="0"/>
                    <a:pt x="111760" y="0"/>
                  </a:cubicBezTo>
                  <a:lnTo>
                    <a:pt x="6236970" y="0"/>
                  </a:lnTo>
                  <a:cubicBezTo>
                    <a:pt x="6299200" y="0"/>
                    <a:pt x="6348730" y="50800"/>
                    <a:pt x="6348730" y="111760"/>
                  </a:cubicBezTo>
                  <a:lnTo>
                    <a:pt x="6348730" y="3134360"/>
                  </a:lnTo>
                  <a:cubicBezTo>
                    <a:pt x="6350000" y="3196590"/>
                    <a:pt x="6299200" y="3247390"/>
                    <a:pt x="6238239" y="3247390"/>
                  </a:cubicBezTo>
                  <a:close/>
                </a:path>
              </a:pathLst>
            </a:custGeom>
            <a:solidFill>
              <a:srgbClr val="E4ECF2"/>
            </a:solidFill>
          </p:spPr>
        </p:sp>
        <p:sp>
          <p:nvSpPr>
            <p:cNvPr id="84" name="Freeform 84"/>
            <p:cNvSpPr/>
            <p:nvPr/>
          </p:nvSpPr>
          <p:spPr>
            <a:xfrm>
              <a:off x="2243974" y="-1364"/>
              <a:ext cx="1785851" cy="1704527"/>
            </a:xfrm>
            <a:custGeom>
              <a:avLst/>
              <a:gdLst/>
              <a:ahLst/>
              <a:cxnLst/>
              <a:rect l="l" t="t" r="r" b="b"/>
              <a:pathLst>
                <a:path w="1785851" h="1704527">
                  <a:moveTo>
                    <a:pt x="892926" y="1364"/>
                  </a:moveTo>
                  <a:cubicBezTo>
                    <a:pt x="588022" y="0"/>
                    <a:pt x="305694" y="161882"/>
                    <a:pt x="152847" y="425712"/>
                  </a:cubicBezTo>
                  <a:cubicBezTo>
                    <a:pt x="0" y="689541"/>
                    <a:pt x="0" y="1014987"/>
                    <a:pt x="152847" y="1278816"/>
                  </a:cubicBezTo>
                  <a:cubicBezTo>
                    <a:pt x="305694" y="1542646"/>
                    <a:pt x="588022" y="1704527"/>
                    <a:pt x="892926" y="1703164"/>
                  </a:cubicBezTo>
                  <a:cubicBezTo>
                    <a:pt x="1197830" y="1704527"/>
                    <a:pt x="1480158" y="1542646"/>
                    <a:pt x="1633005" y="1278816"/>
                  </a:cubicBezTo>
                  <a:cubicBezTo>
                    <a:pt x="1785852" y="1014987"/>
                    <a:pt x="1785852" y="689541"/>
                    <a:pt x="1633005" y="425712"/>
                  </a:cubicBezTo>
                  <a:cubicBezTo>
                    <a:pt x="1480158" y="161882"/>
                    <a:pt x="1197830" y="0"/>
                    <a:pt x="892926" y="1364"/>
                  </a:cubicBezTo>
                  <a:close/>
                </a:path>
              </a:pathLst>
            </a:custGeom>
            <a:solidFill>
              <a:srgbClr val="A8A8A8"/>
            </a:solidFill>
          </p:spPr>
        </p:sp>
        <p:sp>
          <p:nvSpPr>
            <p:cNvPr id="85" name="Freeform 85"/>
            <p:cNvSpPr/>
            <p:nvPr/>
          </p:nvSpPr>
          <p:spPr>
            <a:xfrm>
              <a:off x="2398570" y="146192"/>
              <a:ext cx="1476659" cy="1409415"/>
            </a:xfrm>
            <a:custGeom>
              <a:avLst/>
              <a:gdLst/>
              <a:ahLst/>
              <a:cxnLst/>
              <a:rect l="l" t="t" r="r" b="b"/>
              <a:pathLst>
                <a:path w="1476659" h="1409415">
                  <a:moveTo>
                    <a:pt x="738330" y="1128"/>
                  </a:moveTo>
                  <a:cubicBezTo>
                    <a:pt x="486216" y="1"/>
                    <a:pt x="252768" y="133855"/>
                    <a:pt x="126384" y="352007"/>
                  </a:cubicBezTo>
                  <a:cubicBezTo>
                    <a:pt x="0" y="570158"/>
                    <a:pt x="0" y="839258"/>
                    <a:pt x="126384" y="1057409"/>
                  </a:cubicBezTo>
                  <a:cubicBezTo>
                    <a:pt x="252768" y="1275561"/>
                    <a:pt x="486216" y="1409415"/>
                    <a:pt x="738330" y="1408288"/>
                  </a:cubicBezTo>
                  <a:cubicBezTo>
                    <a:pt x="990444" y="1409415"/>
                    <a:pt x="1223892" y="1275561"/>
                    <a:pt x="1350276" y="1057409"/>
                  </a:cubicBezTo>
                  <a:cubicBezTo>
                    <a:pt x="1476659" y="839258"/>
                    <a:pt x="1476659" y="570158"/>
                    <a:pt x="1350276" y="352007"/>
                  </a:cubicBezTo>
                  <a:cubicBezTo>
                    <a:pt x="1223892" y="133855"/>
                    <a:pt x="990444" y="0"/>
                    <a:pt x="738330" y="1128"/>
                  </a:cubicBezTo>
                  <a:close/>
                </a:path>
              </a:pathLst>
            </a:custGeom>
            <a:blipFill>
              <a:blip r:embed="rId3"/>
              <a:stretch>
                <a:fillRect l="223" r="223"/>
              </a:stretch>
            </a:blipFill>
          </p:spPr>
        </p:sp>
      </p:grpSp>
      <p:grpSp>
        <p:nvGrpSpPr>
          <p:cNvPr id="86" name="Group 86"/>
          <p:cNvGrpSpPr/>
          <p:nvPr/>
        </p:nvGrpSpPr>
        <p:grpSpPr>
          <a:xfrm rot="-5400000">
            <a:off x="9012459" y="5848773"/>
            <a:ext cx="196232" cy="21176"/>
            <a:chOff x="0" y="0"/>
            <a:chExt cx="5884333" cy="635000"/>
          </a:xfrm>
        </p:grpSpPr>
        <p:sp>
          <p:nvSpPr>
            <p:cNvPr id="87" name="Freeform 87"/>
            <p:cNvSpPr/>
            <p:nvPr/>
          </p:nvSpPr>
          <p:spPr>
            <a:xfrm>
              <a:off x="0" y="0"/>
              <a:ext cx="5884333" cy="635000"/>
            </a:xfrm>
            <a:custGeom>
              <a:avLst/>
              <a:gdLst/>
              <a:ahLst/>
              <a:cxnLst/>
              <a:rect l="l" t="t" r="r" b="b"/>
              <a:pathLst>
                <a:path w="5884333" h="635000">
                  <a:moveTo>
                    <a:pt x="0" y="0"/>
                  </a:moveTo>
                  <a:lnTo>
                    <a:pt x="5884333" y="0"/>
                  </a:lnTo>
                  <a:lnTo>
                    <a:pt x="5884333" y="635000"/>
                  </a:lnTo>
                  <a:lnTo>
                    <a:pt x="0" y="635000"/>
                  </a:lnTo>
                  <a:close/>
                </a:path>
              </a:pathLst>
            </a:custGeom>
            <a:solidFill>
              <a:srgbClr val="F1F1F3"/>
            </a:solidFill>
          </p:spPr>
        </p:sp>
      </p:grpSp>
      <p:grpSp>
        <p:nvGrpSpPr>
          <p:cNvPr id="88" name="Group 88"/>
          <p:cNvGrpSpPr/>
          <p:nvPr/>
        </p:nvGrpSpPr>
        <p:grpSpPr>
          <a:xfrm rot="-5400000">
            <a:off x="8971836" y="6047124"/>
            <a:ext cx="306367" cy="25112"/>
            <a:chOff x="0" y="0"/>
            <a:chExt cx="7747000" cy="635000"/>
          </a:xfrm>
        </p:grpSpPr>
        <p:sp>
          <p:nvSpPr>
            <p:cNvPr id="89" name="Freeform 89"/>
            <p:cNvSpPr/>
            <p:nvPr/>
          </p:nvSpPr>
          <p:spPr>
            <a:xfrm>
              <a:off x="0" y="0"/>
              <a:ext cx="7747000" cy="635000"/>
            </a:xfrm>
            <a:custGeom>
              <a:avLst/>
              <a:gdLst/>
              <a:ahLst/>
              <a:cxnLst/>
              <a:rect l="l" t="t" r="r" b="b"/>
              <a:pathLst>
                <a:path w="7747000" h="635000">
                  <a:moveTo>
                    <a:pt x="0" y="0"/>
                  </a:moveTo>
                  <a:lnTo>
                    <a:pt x="7747000" y="0"/>
                  </a:lnTo>
                  <a:lnTo>
                    <a:pt x="7747000" y="635000"/>
                  </a:lnTo>
                  <a:lnTo>
                    <a:pt x="0" y="635000"/>
                  </a:lnTo>
                  <a:close/>
                </a:path>
              </a:pathLst>
            </a:custGeom>
            <a:solidFill>
              <a:srgbClr val="F1F1F3"/>
            </a:solidFill>
          </p:spPr>
        </p:sp>
      </p:grpSp>
      <p:grpSp>
        <p:nvGrpSpPr>
          <p:cNvPr id="90" name="Group 90"/>
          <p:cNvGrpSpPr>
            <a:grpSpLocks noChangeAspect="1"/>
          </p:cNvGrpSpPr>
          <p:nvPr/>
        </p:nvGrpSpPr>
        <p:grpSpPr>
          <a:xfrm>
            <a:off x="8623259" y="5864646"/>
            <a:ext cx="995806" cy="643444"/>
            <a:chOff x="0" y="0"/>
            <a:chExt cx="6350000" cy="4098290"/>
          </a:xfrm>
        </p:grpSpPr>
        <p:sp>
          <p:nvSpPr>
            <p:cNvPr id="91" name="Freeform 91"/>
            <p:cNvSpPr/>
            <p:nvPr/>
          </p:nvSpPr>
          <p:spPr>
            <a:xfrm>
              <a:off x="0" y="850900"/>
              <a:ext cx="6350000" cy="3247390"/>
            </a:xfrm>
            <a:custGeom>
              <a:avLst/>
              <a:gdLst/>
              <a:ahLst/>
              <a:cxnLst/>
              <a:rect l="l" t="t" r="r" b="b"/>
              <a:pathLst>
                <a:path w="6350000" h="3247390">
                  <a:moveTo>
                    <a:pt x="6238240" y="3247390"/>
                  </a:moveTo>
                  <a:lnTo>
                    <a:pt x="111760" y="3247390"/>
                  </a:lnTo>
                  <a:cubicBezTo>
                    <a:pt x="49530" y="3247390"/>
                    <a:pt x="0" y="3196590"/>
                    <a:pt x="0" y="3135630"/>
                  </a:cubicBezTo>
                  <a:lnTo>
                    <a:pt x="0" y="113030"/>
                  </a:lnTo>
                  <a:cubicBezTo>
                    <a:pt x="0" y="50800"/>
                    <a:pt x="50800" y="0"/>
                    <a:pt x="111760" y="0"/>
                  </a:cubicBezTo>
                  <a:lnTo>
                    <a:pt x="6236970" y="0"/>
                  </a:lnTo>
                  <a:cubicBezTo>
                    <a:pt x="6299200" y="0"/>
                    <a:pt x="6348730" y="50800"/>
                    <a:pt x="6348730" y="111760"/>
                  </a:cubicBezTo>
                  <a:lnTo>
                    <a:pt x="6348730" y="3134360"/>
                  </a:lnTo>
                  <a:cubicBezTo>
                    <a:pt x="6350000" y="3196590"/>
                    <a:pt x="6299200" y="3247390"/>
                    <a:pt x="6238239" y="3247390"/>
                  </a:cubicBezTo>
                  <a:close/>
                </a:path>
              </a:pathLst>
            </a:custGeom>
            <a:solidFill>
              <a:srgbClr val="E4ECF2"/>
            </a:solidFill>
          </p:spPr>
        </p:sp>
        <p:sp>
          <p:nvSpPr>
            <p:cNvPr id="92" name="Freeform 92"/>
            <p:cNvSpPr/>
            <p:nvPr/>
          </p:nvSpPr>
          <p:spPr>
            <a:xfrm>
              <a:off x="2243974" y="-1364"/>
              <a:ext cx="1785851" cy="1704527"/>
            </a:xfrm>
            <a:custGeom>
              <a:avLst/>
              <a:gdLst/>
              <a:ahLst/>
              <a:cxnLst/>
              <a:rect l="l" t="t" r="r" b="b"/>
              <a:pathLst>
                <a:path w="1785851" h="1704527">
                  <a:moveTo>
                    <a:pt x="892926" y="1364"/>
                  </a:moveTo>
                  <a:cubicBezTo>
                    <a:pt x="588022" y="0"/>
                    <a:pt x="305694" y="161882"/>
                    <a:pt x="152847" y="425712"/>
                  </a:cubicBezTo>
                  <a:cubicBezTo>
                    <a:pt x="0" y="689541"/>
                    <a:pt x="0" y="1014987"/>
                    <a:pt x="152847" y="1278816"/>
                  </a:cubicBezTo>
                  <a:cubicBezTo>
                    <a:pt x="305694" y="1542646"/>
                    <a:pt x="588022" y="1704527"/>
                    <a:pt x="892926" y="1703164"/>
                  </a:cubicBezTo>
                  <a:cubicBezTo>
                    <a:pt x="1197830" y="1704527"/>
                    <a:pt x="1480158" y="1542646"/>
                    <a:pt x="1633005" y="1278816"/>
                  </a:cubicBezTo>
                  <a:cubicBezTo>
                    <a:pt x="1785852" y="1014987"/>
                    <a:pt x="1785852" y="689541"/>
                    <a:pt x="1633005" y="425712"/>
                  </a:cubicBezTo>
                  <a:cubicBezTo>
                    <a:pt x="1480158" y="161882"/>
                    <a:pt x="1197830" y="0"/>
                    <a:pt x="892926" y="1364"/>
                  </a:cubicBezTo>
                  <a:close/>
                </a:path>
              </a:pathLst>
            </a:custGeom>
            <a:solidFill>
              <a:srgbClr val="A8A8A8"/>
            </a:solidFill>
          </p:spPr>
        </p:sp>
        <p:sp>
          <p:nvSpPr>
            <p:cNvPr id="93" name="Freeform 93"/>
            <p:cNvSpPr/>
            <p:nvPr/>
          </p:nvSpPr>
          <p:spPr>
            <a:xfrm>
              <a:off x="2398570" y="146192"/>
              <a:ext cx="1476659" cy="1409415"/>
            </a:xfrm>
            <a:custGeom>
              <a:avLst/>
              <a:gdLst/>
              <a:ahLst/>
              <a:cxnLst/>
              <a:rect l="l" t="t" r="r" b="b"/>
              <a:pathLst>
                <a:path w="1476659" h="1409415">
                  <a:moveTo>
                    <a:pt x="738330" y="1128"/>
                  </a:moveTo>
                  <a:cubicBezTo>
                    <a:pt x="486216" y="1"/>
                    <a:pt x="252768" y="133855"/>
                    <a:pt x="126384" y="352007"/>
                  </a:cubicBezTo>
                  <a:cubicBezTo>
                    <a:pt x="0" y="570158"/>
                    <a:pt x="0" y="839258"/>
                    <a:pt x="126384" y="1057409"/>
                  </a:cubicBezTo>
                  <a:cubicBezTo>
                    <a:pt x="252768" y="1275561"/>
                    <a:pt x="486216" y="1409415"/>
                    <a:pt x="738330" y="1408288"/>
                  </a:cubicBezTo>
                  <a:cubicBezTo>
                    <a:pt x="990444" y="1409415"/>
                    <a:pt x="1223892" y="1275561"/>
                    <a:pt x="1350276" y="1057409"/>
                  </a:cubicBezTo>
                  <a:cubicBezTo>
                    <a:pt x="1476659" y="839258"/>
                    <a:pt x="1476659" y="570158"/>
                    <a:pt x="1350276" y="352007"/>
                  </a:cubicBezTo>
                  <a:cubicBezTo>
                    <a:pt x="1223892" y="133855"/>
                    <a:pt x="990444" y="0"/>
                    <a:pt x="738330" y="1128"/>
                  </a:cubicBezTo>
                  <a:close/>
                </a:path>
              </a:pathLst>
            </a:custGeom>
            <a:blipFill>
              <a:blip r:embed="rId3"/>
              <a:stretch>
                <a:fillRect l="223" r="223"/>
              </a:stretch>
            </a:blipFill>
          </p:spPr>
        </p:sp>
      </p:grpSp>
      <p:sp>
        <p:nvSpPr>
          <p:cNvPr id="94" name="Freeform 94"/>
          <p:cNvSpPr/>
          <p:nvPr/>
        </p:nvSpPr>
        <p:spPr>
          <a:xfrm>
            <a:off x="9020389" y="5912925"/>
            <a:ext cx="184148" cy="163892"/>
          </a:xfrm>
          <a:custGeom>
            <a:avLst/>
            <a:gdLst/>
            <a:ahLst/>
            <a:cxnLst/>
            <a:rect l="l" t="t" r="r" b="b"/>
            <a:pathLst>
              <a:path w="184148" h="163892">
                <a:moveTo>
                  <a:pt x="0" y="0"/>
                </a:moveTo>
                <a:lnTo>
                  <a:pt x="184148" y="0"/>
                </a:lnTo>
                <a:lnTo>
                  <a:pt x="184148" y="163892"/>
                </a:lnTo>
                <a:lnTo>
                  <a:pt x="0" y="163892"/>
                </a:lnTo>
                <a:lnTo>
                  <a:pt x="0" y="0"/>
                </a:lnTo>
                <a:close/>
              </a:path>
            </a:pathLst>
          </a:custGeom>
          <a:blipFill>
            <a:blip r:embed="rId10">
              <a:alphaModFix amt="44999"/>
              <a:extLst>
                <a:ext uri="{96DAC541-7B7A-43D3-8B79-37D633B846F1}">
                  <asvg:svgBlip xmlns:asvg="http://schemas.microsoft.com/office/drawing/2016/SVG/main" r:embed="rId11"/>
                </a:ext>
              </a:extLst>
            </a:blip>
            <a:stretch>
              <a:fillRect/>
            </a:stretch>
          </a:blipFill>
        </p:spPr>
      </p:sp>
      <p:grpSp>
        <p:nvGrpSpPr>
          <p:cNvPr id="95" name="Group 95"/>
          <p:cNvGrpSpPr/>
          <p:nvPr/>
        </p:nvGrpSpPr>
        <p:grpSpPr>
          <a:xfrm rot="-5400000">
            <a:off x="3998484" y="5940247"/>
            <a:ext cx="357100" cy="29271"/>
            <a:chOff x="0" y="0"/>
            <a:chExt cx="7747000" cy="635000"/>
          </a:xfrm>
        </p:grpSpPr>
        <p:sp>
          <p:nvSpPr>
            <p:cNvPr id="96" name="Freeform 96"/>
            <p:cNvSpPr/>
            <p:nvPr/>
          </p:nvSpPr>
          <p:spPr>
            <a:xfrm>
              <a:off x="0" y="0"/>
              <a:ext cx="7747000" cy="635000"/>
            </a:xfrm>
            <a:custGeom>
              <a:avLst/>
              <a:gdLst/>
              <a:ahLst/>
              <a:cxnLst/>
              <a:rect l="l" t="t" r="r" b="b"/>
              <a:pathLst>
                <a:path w="7747000" h="635000">
                  <a:moveTo>
                    <a:pt x="0" y="0"/>
                  </a:moveTo>
                  <a:lnTo>
                    <a:pt x="7747000" y="0"/>
                  </a:lnTo>
                  <a:lnTo>
                    <a:pt x="7747000" y="635000"/>
                  </a:lnTo>
                  <a:lnTo>
                    <a:pt x="0" y="635000"/>
                  </a:lnTo>
                  <a:close/>
                </a:path>
              </a:pathLst>
            </a:custGeom>
            <a:solidFill>
              <a:srgbClr val="F1F1F3"/>
            </a:solidFill>
          </p:spPr>
        </p:sp>
      </p:grpSp>
      <p:grpSp>
        <p:nvGrpSpPr>
          <p:cNvPr id="97" name="Group 97"/>
          <p:cNvGrpSpPr>
            <a:grpSpLocks noChangeAspect="1"/>
          </p:cNvGrpSpPr>
          <p:nvPr/>
        </p:nvGrpSpPr>
        <p:grpSpPr>
          <a:xfrm>
            <a:off x="3601791" y="5929431"/>
            <a:ext cx="1160708" cy="749996"/>
            <a:chOff x="0" y="0"/>
            <a:chExt cx="6350000" cy="4098290"/>
          </a:xfrm>
        </p:grpSpPr>
        <p:sp>
          <p:nvSpPr>
            <p:cNvPr id="98" name="Freeform 98"/>
            <p:cNvSpPr/>
            <p:nvPr/>
          </p:nvSpPr>
          <p:spPr>
            <a:xfrm>
              <a:off x="0" y="850900"/>
              <a:ext cx="6350000" cy="3247390"/>
            </a:xfrm>
            <a:custGeom>
              <a:avLst/>
              <a:gdLst/>
              <a:ahLst/>
              <a:cxnLst/>
              <a:rect l="l" t="t" r="r" b="b"/>
              <a:pathLst>
                <a:path w="6350000" h="3247390">
                  <a:moveTo>
                    <a:pt x="6238240" y="3247390"/>
                  </a:moveTo>
                  <a:lnTo>
                    <a:pt x="111760" y="3247390"/>
                  </a:lnTo>
                  <a:cubicBezTo>
                    <a:pt x="49530" y="3247390"/>
                    <a:pt x="0" y="3196590"/>
                    <a:pt x="0" y="3135630"/>
                  </a:cubicBezTo>
                  <a:lnTo>
                    <a:pt x="0" y="113030"/>
                  </a:lnTo>
                  <a:cubicBezTo>
                    <a:pt x="0" y="50800"/>
                    <a:pt x="50800" y="0"/>
                    <a:pt x="111760" y="0"/>
                  </a:cubicBezTo>
                  <a:lnTo>
                    <a:pt x="6236970" y="0"/>
                  </a:lnTo>
                  <a:cubicBezTo>
                    <a:pt x="6299200" y="0"/>
                    <a:pt x="6348730" y="50800"/>
                    <a:pt x="6348730" y="111760"/>
                  </a:cubicBezTo>
                  <a:lnTo>
                    <a:pt x="6348730" y="3134360"/>
                  </a:lnTo>
                  <a:cubicBezTo>
                    <a:pt x="6350000" y="3196590"/>
                    <a:pt x="6299200" y="3247390"/>
                    <a:pt x="6238239" y="3247390"/>
                  </a:cubicBezTo>
                  <a:close/>
                </a:path>
              </a:pathLst>
            </a:custGeom>
            <a:solidFill>
              <a:srgbClr val="E4ECF2"/>
            </a:solidFill>
          </p:spPr>
        </p:sp>
        <p:sp>
          <p:nvSpPr>
            <p:cNvPr id="99" name="Freeform 99"/>
            <p:cNvSpPr/>
            <p:nvPr/>
          </p:nvSpPr>
          <p:spPr>
            <a:xfrm>
              <a:off x="2243974" y="-1364"/>
              <a:ext cx="1785851" cy="1704527"/>
            </a:xfrm>
            <a:custGeom>
              <a:avLst/>
              <a:gdLst/>
              <a:ahLst/>
              <a:cxnLst/>
              <a:rect l="l" t="t" r="r" b="b"/>
              <a:pathLst>
                <a:path w="1785851" h="1704527">
                  <a:moveTo>
                    <a:pt x="892926" y="1364"/>
                  </a:moveTo>
                  <a:cubicBezTo>
                    <a:pt x="588022" y="0"/>
                    <a:pt x="305694" y="161882"/>
                    <a:pt x="152847" y="425712"/>
                  </a:cubicBezTo>
                  <a:cubicBezTo>
                    <a:pt x="0" y="689541"/>
                    <a:pt x="0" y="1014987"/>
                    <a:pt x="152847" y="1278816"/>
                  </a:cubicBezTo>
                  <a:cubicBezTo>
                    <a:pt x="305694" y="1542646"/>
                    <a:pt x="588022" y="1704527"/>
                    <a:pt x="892926" y="1703164"/>
                  </a:cubicBezTo>
                  <a:cubicBezTo>
                    <a:pt x="1197830" y="1704527"/>
                    <a:pt x="1480158" y="1542646"/>
                    <a:pt x="1633005" y="1278816"/>
                  </a:cubicBezTo>
                  <a:cubicBezTo>
                    <a:pt x="1785852" y="1014987"/>
                    <a:pt x="1785852" y="689541"/>
                    <a:pt x="1633005" y="425712"/>
                  </a:cubicBezTo>
                  <a:cubicBezTo>
                    <a:pt x="1480158" y="161882"/>
                    <a:pt x="1197830" y="0"/>
                    <a:pt x="892926" y="1364"/>
                  </a:cubicBezTo>
                  <a:close/>
                </a:path>
              </a:pathLst>
            </a:custGeom>
            <a:solidFill>
              <a:srgbClr val="A8A8A8"/>
            </a:solidFill>
          </p:spPr>
        </p:sp>
        <p:sp>
          <p:nvSpPr>
            <p:cNvPr id="100" name="Freeform 100"/>
            <p:cNvSpPr/>
            <p:nvPr/>
          </p:nvSpPr>
          <p:spPr>
            <a:xfrm>
              <a:off x="2398570" y="146192"/>
              <a:ext cx="1476659" cy="1409415"/>
            </a:xfrm>
            <a:custGeom>
              <a:avLst/>
              <a:gdLst/>
              <a:ahLst/>
              <a:cxnLst/>
              <a:rect l="l" t="t" r="r" b="b"/>
              <a:pathLst>
                <a:path w="1476659" h="1409415">
                  <a:moveTo>
                    <a:pt x="738330" y="1128"/>
                  </a:moveTo>
                  <a:cubicBezTo>
                    <a:pt x="486216" y="1"/>
                    <a:pt x="252768" y="133855"/>
                    <a:pt x="126384" y="352007"/>
                  </a:cubicBezTo>
                  <a:cubicBezTo>
                    <a:pt x="0" y="570158"/>
                    <a:pt x="0" y="839258"/>
                    <a:pt x="126384" y="1057409"/>
                  </a:cubicBezTo>
                  <a:cubicBezTo>
                    <a:pt x="252768" y="1275561"/>
                    <a:pt x="486216" y="1409415"/>
                    <a:pt x="738330" y="1408288"/>
                  </a:cubicBezTo>
                  <a:cubicBezTo>
                    <a:pt x="990444" y="1409415"/>
                    <a:pt x="1223892" y="1275561"/>
                    <a:pt x="1350276" y="1057409"/>
                  </a:cubicBezTo>
                  <a:cubicBezTo>
                    <a:pt x="1476659" y="839258"/>
                    <a:pt x="1476659" y="570158"/>
                    <a:pt x="1350276" y="352007"/>
                  </a:cubicBezTo>
                  <a:cubicBezTo>
                    <a:pt x="1223892" y="133855"/>
                    <a:pt x="990444" y="0"/>
                    <a:pt x="738330" y="1128"/>
                  </a:cubicBezTo>
                  <a:close/>
                </a:path>
              </a:pathLst>
            </a:custGeom>
            <a:blipFill>
              <a:blip r:embed="rId3"/>
              <a:stretch>
                <a:fillRect l="223" r="223"/>
              </a:stretch>
            </a:blipFill>
          </p:spPr>
        </p:sp>
      </p:grpSp>
      <p:grpSp>
        <p:nvGrpSpPr>
          <p:cNvPr id="101" name="Group 101"/>
          <p:cNvGrpSpPr/>
          <p:nvPr/>
        </p:nvGrpSpPr>
        <p:grpSpPr>
          <a:xfrm rot="-10800000">
            <a:off x="4162399" y="5777003"/>
            <a:ext cx="1234551" cy="23149"/>
            <a:chOff x="0" y="0"/>
            <a:chExt cx="32967589" cy="618185"/>
          </a:xfrm>
        </p:grpSpPr>
        <p:sp>
          <p:nvSpPr>
            <p:cNvPr id="102" name="Freeform 102"/>
            <p:cNvSpPr/>
            <p:nvPr/>
          </p:nvSpPr>
          <p:spPr>
            <a:xfrm>
              <a:off x="0" y="0"/>
              <a:ext cx="32967591" cy="618185"/>
            </a:xfrm>
            <a:custGeom>
              <a:avLst/>
              <a:gdLst/>
              <a:ahLst/>
              <a:cxnLst/>
              <a:rect l="l" t="t" r="r" b="b"/>
              <a:pathLst>
                <a:path w="32967591" h="618185">
                  <a:moveTo>
                    <a:pt x="0" y="0"/>
                  </a:moveTo>
                  <a:lnTo>
                    <a:pt x="32967591" y="0"/>
                  </a:lnTo>
                  <a:lnTo>
                    <a:pt x="32967591" y="618185"/>
                  </a:lnTo>
                  <a:lnTo>
                    <a:pt x="0" y="618185"/>
                  </a:lnTo>
                  <a:close/>
                </a:path>
              </a:pathLst>
            </a:custGeom>
            <a:solidFill>
              <a:srgbClr val="F1F1F3"/>
            </a:solidFill>
          </p:spPr>
        </p:sp>
      </p:grpSp>
      <p:grpSp>
        <p:nvGrpSpPr>
          <p:cNvPr id="103" name="Group 103"/>
          <p:cNvGrpSpPr/>
          <p:nvPr/>
        </p:nvGrpSpPr>
        <p:grpSpPr>
          <a:xfrm rot="-5400000">
            <a:off x="5203765" y="5940247"/>
            <a:ext cx="357100" cy="29271"/>
            <a:chOff x="0" y="0"/>
            <a:chExt cx="7747000" cy="635000"/>
          </a:xfrm>
        </p:grpSpPr>
        <p:sp>
          <p:nvSpPr>
            <p:cNvPr id="104" name="Freeform 104"/>
            <p:cNvSpPr/>
            <p:nvPr/>
          </p:nvSpPr>
          <p:spPr>
            <a:xfrm>
              <a:off x="0" y="0"/>
              <a:ext cx="7747000" cy="635000"/>
            </a:xfrm>
            <a:custGeom>
              <a:avLst/>
              <a:gdLst/>
              <a:ahLst/>
              <a:cxnLst/>
              <a:rect l="l" t="t" r="r" b="b"/>
              <a:pathLst>
                <a:path w="7747000" h="635000">
                  <a:moveTo>
                    <a:pt x="0" y="0"/>
                  </a:moveTo>
                  <a:lnTo>
                    <a:pt x="7747000" y="0"/>
                  </a:lnTo>
                  <a:lnTo>
                    <a:pt x="7747000" y="635000"/>
                  </a:lnTo>
                  <a:lnTo>
                    <a:pt x="0" y="635000"/>
                  </a:lnTo>
                  <a:close/>
                </a:path>
              </a:pathLst>
            </a:custGeom>
            <a:solidFill>
              <a:srgbClr val="F1F1F3"/>
            </a:solidFill>
          </p:spPr>
        </p:sp>
      </p:grpSp>
      <p:grpSp>
        <p:nvGrpSpPr>
          <p:cNvPr id="105" name="Group 105"/>
          <p:cNvGrpSpPr>
            <a:grpSpLocks noChangeAspect="1"/>
          </p:cNvGrpSpPr>
          <p:nvPr/>
        </p:nvGrpSpPr>
        <p:grpSpPr>
          <a:xfrm>
            <a:off x="4816597" y="5927250"/>
            <a:ext cx="1160708" cy="749996"/>
            <a:chOff x="0" y="0"/>
            <a:chExt cx="6350000" cy="4098290"/>
          </a:xfrm>
        </p:grpSpPr>
        <p:sp>
          <p:nvSpPr>
            <p:cNvPr id="106" name="Freeform 106"/>
            <p:cNvSpPr/>
            <p:nvPr/>
          </p:nvSpPr>
          <p:spPr>
            <a:xfrm>
              <a:off x="0" y="850900"/>
              <a:ext cx="6350000" cy="3247390"/>
            </a:xfrm>
            <a:custGeom>
              <a:avLst/>
              <a:gdLst/>
              <a:ahLst/>
              <a:cxnLst/>
              <a:rect l="l" t="t" r="r" b="b"/>
              <a:pathLst>
                <a:path w="6350000" h="3247390">
                  <a:moveTo>
                    <a:pt x="6238240" y="3247390"/>
                  </a:moveTo>
                  <a:lnTo>
                    <a:pt x="111760" y="3247390"/>
                  </a:lnTo>
                  <a:cubicBezTo>
                    <a:pt x="49530" y="3247390"/>
                    <a:pt x="0" y="3196590"/>
                    <a:pt x="0" y="3135630"/>
                  </a:cubicBezTo>
                  <a:lnTo>
                    <a:pt x="0" y="113030"/>
                  </a:lnTo>
                  <a:cubicBezTo>
                    <a:pt x="0" y="50800"/>
                    <a:pt x="50800" y="0"/>
                    <a:pt x="111760" y="0"/>
                  </a:cubicBezTo>
                  <a:lnTo>
                    <a:pt x="6236970" y="0"/>
                  </a:lnTo>
                  <a:cubicBezTo>
                    <a:pt x="6299200" y="0"/>
                    <a:pt x="6348730" y="50800"/>
                    <a:pt x="6348730" y="111760"/>
                  </a:cubicBezTo>
                  <a:lnTo>
                    <a:pt x="6348730" y="3134360"/>
                  </a:lnTo>
                  <a:cubicBezTo>
                    <a:pt x="6350000" y="3196590"/>
                    <a:pt x="6299200" y="3247390"/>
                    <a:pt x="6238239" y="3247390"/>
                  </a:cubicBezTo>
                  <a:close/>
                </a:path>
              </a:pathLst>
            </a:custGeom>
            <a:solidFill>
              <a:srgbClr val="E4ECF2"/>
            </a:solidFill>
          </p:spPr>
        </p:sp>
        <p:sp>
          <p:nvSpPr>
            <p:cNvPr id="107" name="Freeform 107"/>
            <p:cNvSpPr/>
            <p:nvPr/>
          </p:nvSpPr>
          <p:spPr>
            <a:xfrm>
              <a:off x="2243974" y="-1364"/>
              <a:ext cx="1785851" cy="1704527"/>
            </a:xfrm>
            <a:custGeom>
              <a:avLst/>
              <a:gdLst/>
              <a:ahLst/>
              <a:cxnLst/>
              <a:rect l="l" t="t" r="r" b="b"/>
              <a:pathLst>
                <a:path w="1785851" h="1704527">
                  <a:moveTo>
                    <a:pt x="892926" y="1364"/>
                  </a:moveTo>
                  <a:cubicBezTo>
                    <a:pt x="588022" y="0"/>
                    <a:pt x="305694" y="161882"/>
                    <a:pt x="152847" y="425712"/>
                  </a:cubicBezTo>
                  <a:cubicBezTo>
                    <a:pt x="0" y="689541"/>
                    <a:pt x="0" y="1014987"/>
                    <a:pt x="152847" y="1278816"/>
                  </a:cubicBezTo>
                  <a:cubicBezTo>
                    <a:pt x="305694" y="1542646"/>
                    <a:pt x="588022" y="1704527"/>
                    <a:pt x="892926" y="1703164"/>
                  </a:cubicBezTo>
                  <a:cubicBezTo>
                    <a:pt x="1197830" y="1704527"/>
                    <a:pt x="1480158" y="1542646"/>
                    <a:pt x="1633005" y="1278816"/>
                  </a:cubicBezTo>
                  <a:cubicBezTo>
                    <a:pt x="1785852" y="1014987"/>
                    <a:pt x="1785852" y="689541"/>
                    <a:pt x="1633005" y="425712"/>
                  </a:cubicBezTo>
                  <a:cubicBezTo>
                    <a:pt x="1480158" y="161882"/>
                    <a:pt x="1197830" y="0"/>
                    <a:pt x="892926" y="1364"/>
                  </a:cubicBezTo>
                  <a:close/>
                </a:path>
              </a:pathLst>
            </a:custGeom>
            <a:solidFill>
              <a:srgbClr val="A8A8A8"/>
            </a:solidFill>
          </p:spPr>
        </p:sp>
        <p:sp>
          <p:nvSpPr>
            <p:cNvPr id="108" name="Freeform 108"/>
            <p:cNvSpPr/>
            <p:nvPr/>
          </p:nvSpPr>
          <p:spPr>
            <a:xfrm>
              <a:off x="2398570" y="146192"/>
              <a:ext cx="1476659" cy="1409415"/>
            </a:xfrm>
            <a:custGeom>
              <a:avLst/>
              <a:gdLst/>
              <a:ahLst/>
              <a:cxnLst/>
              <a:rect l="l" t="t" r="r" b="b"/>
              <a:pathLst>
                <a:path w="1476659" h="1409415">
                  <a:moveTo>
                    <a:pt x="738330" y="1128"/>
                  </a:moveTo>
                  <a:cubicBezTo>
                    <a:pt x="486216" y="1"/>
                    <a:pt x="252768" y="133855"/>
                    <a:pt x="126384" y="352007"/>
                  </a:cubicBezTo>
                  <a:cubicBezTo>
                    <a:pt x="0" y="570158"/>
                    <a:pt x="0" y="839258"/>
                    <a:pt x="126384" y="1057409"/>
                  </a:cubicBezTo>
                  <a:cubicBezTo>
                    <a:pt x="252768" y="1275561"/>
                    <a:pt x="486216" y="1409415"/>
                    <a:pt x="738330" y="1408288"/>
                  </a:cubicBezTo>
                  <a:cubicBezTo>
                    <a:pt x="990444" y="1409415"/>
                    <a:pt x="1223892" y="1275561"/>
                    <a:pt x="1350276" y="1057409"/>
                  </a:cubicBezTo>
                  <a:cubicBezTo>
                    <a:pt x="1476659" y="839258"/>
                    <a:pt x="1476659" y="570158"/>
                    <a:pt x="1350276" y="352007"/>
                  </a:cubicBezTo>
                  <a:cubicBezTo>
                    <a:pt x="1223892" y="133855"/>
                    <a:pt x="990444" y="0"/>
                    <a:pt x="738330" y="1128"/>
                  </a:cubicBezTo>
                  <a:close/>
                </a:path>
              </a:pathLst>
            </a:custGeom>
            <a:blipFill>
              <a:blip r:embed="rId3"/>
              <a:stretch>
                <a:fillRect l="223" r="223"/>
              </a:stretch>
            </a:blipFill>
          </p:spPr>
        </p:sp>
      </p:grpSp>
      <p:sp>
        <p:nvSpPr>
          <p:cNvPr id="109" name="Freeform 109"/>
          <p:cNvSpPr/>
          <p:nvPr/>
        </p:nvSpPr>
        <p:spPr>
          <a:xfrm>
            <a:off x="6955106" y="5922100"/>
            <a:ext cx="179512" cy="133063"/>
          </a:xfrm>
          <a:custGeom>
            <a:avLst/>
            <a:gdLst/>
            <a:ahLst/>
            <a:cxnLst/>
            <a:rect l="l" t="t" r="r" b="b"/>
            <a:pathLst>
              <a:path w="179512" h="133063">
                <a:moveTo>
                  <a:pt x="0" y="0"/>
                </a:moveTo>
                <a:lnTo>
                  <a:pt x="179511" y="0"/>
                </a:lnTo>
                <a:lnTo>
                  <a:pt x="179511" y="133063"/>
                </a:lnTo>
                <a:lnTo>
                  <a:pt x="0" y="133063"/>
                </a:lnTo>
                <a:lnTo>
                  <a:pt x="0" y="0"/>
                </a:lnTo>
                <a:close/>
              </a:path>
            </a:pathLst>
          </a:custGeom>
          <a:blipFill>
            <a:blip r:embed="rId12">
              <a:alphaModFix amt="44999"/>
              <a:extLst>
                <a:ext uri="{96DAC541-7B7A-43D3-8B79-37D633B846F1}">
                  <asvg:svgBlip xmlns:asvg="http://schemas.microsoft.com/office/drawing/2016/SVG/main" r:embed="rId13"/>
                </a:ext>
              </a:extLst>
            </a:blip>
            <a:stretch>
              <a:fillRect/>
            </a:stretch>
          </a:blipFill>
        </p:spPr>
      </p:sp>
      <p:sp>
        <p:nvSpPr>
          <p:cNvPr id="110" name="Freeform 110"/>
          <p:cNvSpPr/>
          <p:nvPr/>
        </p:nvSpPr>
        <p:spPr>
          <a:xfrm>
            <a:off x="8002770" y="5912925"/>
            <a:ext cx="151628" cy="171243"/>
          </a:xfrm>
          <a:custGeom>
            <a:avLst/>
            <a:gdLst/>
            <a:ahLst/>
            <a:cxnLst/>
            <a:rect l="l" t="t" r="r" b="b"/>
            <a:pathLst>
              <a:path w="151628" h="171243">
                <a:moveTo>
                  <a:pt x="0" y="0"/>
                </a:moveTo>
                <a:lnTo>
                  <a:pt x="151628" y="0"/>
                </a:lnTo>
                <a:lnTo>
                  <a:pt x="151628" y="171243"/>
                </a:lnTo>
                <a:lnTo>
                  <a:pt x="0" y="171243"/>
                </a:lnTo>
                <a:lnTo>
                  <a:pt x="0" y="0"/>
                </a:lnTo>
                <a:close/>
              </a:path>
            </a:pathLst>
          </a:custGeom>
          <a:blipFill>
            <a:blip r:embed="rId14">
              <a:alphaModFix amt="44999"/>
              <a:extLst>
                <a:ext uri="{96DAC541-7B7A-43D3-8B79-37D633B846F1}">
                  <asvg:svgBlip xmlns:asvg="http://schemas.microsoft.com/office/drawing/2016/SVG/main" r:embed="rId15"/>
                </a:ext>
              </a:extLst>
            </a:blip>
            <a:stretch>
              <a:fillRect/>
            </a:stretch>
          </a:blipFill>
        </p:spPr>
      </p:sp>
      <p:sp>
        <p:nvSpPr>
          <p:cNvPr id="111" name="Freeform 111"/>
          <p:cNvSpPr/>
          <p:nvPr/>
        </p:nvSpPr>
        <p:spPr>
          <a:xfrm>
            <a:off x="7300469" y="4571386"/>
            <a:ext cx="319991" cy="319991"/>
          </a:xfrm>
          <a:custGeom>
            <a:avLst/>
            <a:gdLst/>
            <a:ahLst/>
            <a:cxnLst/>
            <a:rect l="l" t="t" r="r" b="b"/>
            <a:pathLst>
              <a:path w="319991" h="319991">
                <a:moveTo>
                  <a:pt x="0" y="0"/>
                </a:moveTo>
                <a:lnTo>
                  <a:pt x="319992" y="0"/>
                </a:lnTo>
                <a:lnTo>
                  <a:pt x="319992" y="319991"/>
                </a:lnTo>
                <a:lnTo>
                  <a:pt x="0" y="319991"/>
                </a:lnTo>
                <a:lnTo>
                  <a:pt x="0" y="0"/>
                </a:lnTo>
                <a:close/>
              </a:path>
            </a:pathLst>
          </a:custGeom>
          <a:blipFill>
            <a:blip r:embed="rId16">
              <a:alphaModFix amt="65000"/>
              <a:extLst>
                <a:ext uri="{96DAC541-7B7A-43D3-8B79-37D633B846F1}">
                  <asvg:svgBlip xmlns:asvg="http://schemas.microsoft.com/office/drawing/2016/SVG/main" r:embed="rId17"/>
                </a:ext>
              </a:extLst>
            </a:blip>
            <a:stretch>
              <a:fillRect/>
            </a:stretch>
          </a:blipFill>
        </p:spPr>
      </p:sp>
      <p:sp>
        <p:nvSpPr>
          <p:cNvPr id="112" name="Freeform 112"/>
          <p:cNvSpPr/>
          <p:nvPr/>
        </p:nvSpPr>
        <p:spPr>
          <a:xfrm>
            <a:off x="567313" y="5911521"/>
            <a:ext cx="147031" cy="156624"/>
          </a:xfrm>
          <a:custGeom>
            <a:avLst/>
            <a:gdLst/>
            <a:ahLst/>
            <a:cxnLst/>
            <a:rect l="l" t="t" r="r" b="b"/>
            <a:pathLst>
              <a:path w="147031" h="156624">
                <a:moveTo>
                  <a:pt x="0" y="0"/>
                </a:moveTo>
                <a:lnTo>
                  <a:pt x="147031" y="0"/>
                </a:lnTo>
                <a:lnTo>
                  <a:pt x="147031" y="156625"/>
                </a:lnTo>
                <a:lnTo>
                  <a:pt x="0" y="156625"/>
                </a:lnTo>
                <a:lnTo>
                  <a:pt x="0" y="0"/>
                </a:lnTo>
                <a:close/>
              </a:path>
            </a:pathLst>
          </a:custGeom>
          <a:blipFill>
            <a:blip r:embed="rId18">
              <a:alphaModFix amt="44999"/>
              <a:extLst>
                <a:ext uri="{96DAC541-7B7A-43D3-8B79-37D633B846F1}">
                  <asvg:svgBlip xmlns:asvg="http://schemas.microsoft.com/office/drawing/2016/SVG/main" r:embed="rId19"/>
                </a:ext>
              </a:extLst>
            </a:blip>
            <a:stretch>
              <a:fillRect/>
            </a:stretch>
          </a:blipFill>
        </p:spPr>
      </p:sp>
      <p:sp>
        <p:nvSpPr>
          <p:cNvPr id="113" name="Freeform 113"/>
          <p:cNvSpPr/>
          <p:nvPr/>
        </p:nvSpPr>
        <p:spPr>
          <a:xfrm>
            <a:off x="1620341" y="5922100"/>
            <a:ext cx="150409" cy="152893"/>
          </a:xfrm>
          <a:custGeom>
            <a:avLst/>
            <a:gdLst/>
            <a:ahLst/>
            <a:cxnLst/>
            <a:rect l="l" t="t" r="r" b="b"/>
            <a:pathLst>
              <a:path w="150409" h="152893">
                <a:moveTo>
                  <a:pt x="0" y="0"/>
                </a:moveTo>
                <a:lnTo>
                  <a:pt x="150409" y="0"/>
                </a:lnTo>
                <a:lnTo>
                  <a:pt x="150409" y="152893"/>
                </a:lnTo>
                <a:lnTo>
                  <a:pt x="0" y="152893"/>
                </a:lnTo>
                <a:lnTo>
                  <a:pt x="0" y="0"/>
                </a:lnTo>
                <a:close/>
              </a:path>
            </a:pathLst>
          </a:custGeom>
          <a:blipFill>
            <a:blip r:embed="rId20">
              <a:alphaModFix amt="44999"/>
              <a:extLst>
                <a:ext uri="{96DAC541-7B7A-43D3-8B79-37D633B846F1}">
                  <asvg:svgBlip xmlns:asvg="http://schemas.microsoft.com/office/drawing/2016/SVG/main" r:embed="rId21"/>
                </a:ext>
              </a:extLst>
            </a:blip>
            <a:stretch>
              <a:fillRect/>
            </a:stretch>
          </a:blipFill>
        </p:spPr>
      </p:sp>
      <p:sp>
        <p:nvSpPr>
          <p:cNvPr id="114" name="Freeform 114"/>
          <p:cNvSpPr/>
          <p:nvPr/>
        </p:nvSpPr>
        <p:spPr>
          <a:xfrm>
            <a:off x="4084493" y="6008688"/>
            <a:ext cx="185084" cy="177681"/>
          </a:xfrm>
          <a:custGeom>
            <a:avLst/>
            <a:gdLst/>
            <a:ahLst/>
            <a:cxnLst/>
            <a:rect l="l" t="t" r="r" b="b"/>
            <a:pathLst>
              <a:path w="185084" h="177681">
                <a:moveTo>
                  <a:pt x="0" y="0"/>
                </a:moveTo>
                <a:lnTo>
                  <a:pt x="185084" y="0"/>
                </a:lnTo>
                <a:lnTo>
                  <a:pt x="185084" y="177681"/>
                </a:lnTo>
                <a:lnTo>
                  <a:pt x="0" y="177681"/>
                </a:lnTo>
                <a:lnTo>
                  <a:pt x="0" y="0"/>
                </a:lnTo>
                <a:close/>
              </a:path>
            </a:pathLst>
          </a:custGeom>
          <a:blipFill>
            <a:blip r:embed="rId22">
              <a:alphaModFix amt="44999"/>
              <a:extLst>
                <a:ext uri="{96DAC541-7B7A-43D3-8B79-37D633B846F1}">
                  <asvg:svgBlip xmlns:asvg="http://schemas.microsoft.com/office/drawing/2016/SVG/main" r:embed="rId23"/>
                </a:ext>
              </a:extLst>
            </a:blip>
            <a:stretch>
              <a:fillRect/>
            </a:stretch>
          </a:blipFill>
        </p:spPr>
      </p:sp>
      <p:sp>
        <p:nvSpPr>
          <p:cNvPr id="115" name="Freeform 115"/>
          <p:cNvSpPr/>
          <p:nvPr/>
        </p:nvSpPr>
        <p:spPr>
          <a:xfrm>
            <a:off x="5284699" y="5985535"/>
            <a:ext cx="209073" cy="186981"/>
          </a:xfrm>
          <a:custGeom>
            <a:avLst/>
            <a:gdLst/>
            <a:ahLst/>
            <a:cxnLst/>
            <a:rect l="l" t="t" r="r" b="b"/>
            <a:pathLst>
              <a:path w="209073" h="186981">
                <a:moveTo>
                  <a:pt x="0" y="0"/>
                </a:moveTo>
                <a:lnTo>
                  <a:pt x="209073" y="0"/>
                </a:lnTo>
                <a:lnTo>
                  <a:pt x="209073" y="186981"/>
                </a:lnTo>
                <a:lnTo>
                  <a:pt x="0" y="186981"/>
                </a:lnTo>
                <a:lnTo>
                  <a:pt x="0" y="0"/>
                </a:lnTo>
                <a:close/>
              </a:path>
            </a:pathLst>
          </a:custGeom>
          <a:blipFill>
            <a:blip r:embed="rId24">
              <a:alphaModFix amt="44999"/>
              <a:extLst>
                <a:ext uri="{96DAC541-7B7A-43D3-8B79-37D633B846F1}">
                  <asvg:svgBlip xmlns:asvg="http://schemas.microsoft.com/office/drawing/2016/SVG/main" r:embed="rId25"/>
                </a:ext>
              </a:extLst>
            </a:blip>
            <a:stretch>
              <a:fillRect/>
            </a:stretch>
          </a:blipFill>
        </p:spPr>
      </p:sp>
      <p:grpSp>
        <p:nvGrpSpPr>
          <p:cNvPr id="117" name="Group 117"/>
          <p:cNvGrpSpPr>
            <a:grpSpLocks noChangeAspect="1"/>
          </p:cNvGrpSpPr>
          <p:nvPr/>
        </p:nvGrpSpPr>
        <p:grpSpPr>
          <a:xfrm>
            <a:off x="8252911" y="4795679"/>
            <a:ext cx="591725" cy="787804"/>
            <a:chOff x="0" y="0"/>
            <a:chExt cx="3663950" cy="4878070"/>
          </a:xfrm>
        </p:grpSpPr>
        <p:sp>
          <p:nvSpPr>
            <p:cNvPr id="118" name="Freeform 118"/>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26"/>
              <a:stretch>
                <a:fillRect l="-3488" r="-3488"/>
              </a:stretch>
            </a:blipFill>
          </p:spPr>
        </p:sp>
        <p:sp>
          <p:nvSpPr>
            <p:cNvPr id="119" name="Freeform 119"/>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grpSp>
        <p:nvGrpSpPr>
          <p:cNvPr id="120" name="Group 120"/>
          <p:cNvGrpSpPr/>
          <p:nvPr/>
        </p:nvGrpSpPr>
        <p:grpSpPr>
          <a:xfrm rot="-5400000">
            <a:off x="4629620" y="3208664"/>
            <a:ext cx="238252" cy="25711"/>
            <a:chOff x="0" y="0"/>
            <a:chExt cx="5884333" cy="635000"/>
          </a:xfrm>
        </p:grpSpPr>
        <p:sp>
          <p:nvSpPr>
            <p:cNvPr id="121" name="Freeform 121"/>
            <p:cNvSpPr/>
            <p:nvPr/>
          </p:nvSpPr>
          <p:spPr>
            <a:xfrm>
              <a:off x="0" y="0"/>
              <a:ext cx="5884333" cy="635000"/>
            </a:xfrm>
            <a:custGeom>
              <a:avLst/>
              <a:gdLst/>
              <a:ahLst/>
              <a:cxnLst/>
              <a:rect l="l" t="t" r="r" b="b"/>
              <a:pathLst>
                <a:path w="5884333" h="635000">
                  <a:moveTo>
                    <a:pt x="0" y="0"/>
                  </a:moveTo>
                  <a:lnTo>
                    <a:pt x="5884333" y="0"/>
                  </a:lnTo>
                  <a:lnTo>
                    <a:pt x="5884333" y="635000"/>
                  </a:lnTo>
                  <a:lnTo>
                    <a:pt x="0" y="635000"/>
                  </a:lnTo>
                  <a:close/>
                </a:path>
              </a:pathLst>
            </a:custGeom>
            <a:solidFill>
              <a:srgbClr val="F1F1F3"/>
            </a:solidFill>
          </p:spPr>
        </p:sp>
      </p:grpSp>
      <p:grpSp>
        <p:nvGrpSpPr>
          <p:cNvPr id="124" name="Group 124"/>
          <p:cNvGrpSpPr/>
          <p:nvPr/>
        </p:nvGrpSpPr>
        <p:grpSpPr>
          <a:xfrm>
            <a:off x="2790501" y="3510105"/>
            <a:ext cx="1546334" cy="718133"/>
            <a:chOff x="0" y="0"/>
            <a:chExt cx="3169870" cy="1472118"/>
          </a:xfrm>
        </p:grpSpPr>
        <p:sp>
          <p:nvSpPr>
            <p:cNvPr id="125" name="Freeform 125"/>
            <p:cNvSpPr/>
            <p:nvPr/>
          </p:nvSpPr>
          <p:spPr>
            <a:xfrm>
              <a:off x="0" y="0"/>
              <a:ext cx="3169870" cy="1472118"/>
            </a:xfrm>
            <a:custGeom>
              <a:avLst/>
              <a:gdLst/>
              <a:ahLst/>
              <a:cxnLst/>
              <a:rect l="l" t="t" r="r" b="b"/>
              <a:pathLst>
                <a:path w="3169870" h="1472118">
                  <a:moveTo>
                    <a:pt x="3045410" y="1472118"/>
                  </a:moveTo>
                  <a:lnTo>
                    <a:pt x="124460" y="1472118"/>
                  </a:lnTo>
                  <a:cubicBezTo>
                    <a:pt x="55880" y="1472118"/>
                    <a:pt x="0" y="1416238"/>
                    <a:pt x="0" y="1347658"/>
                  </a:cubicBezTo>
                  <a:lnTo>
                    <a:pt x="0" y="124460"/>
                  </a:lnTo>
                  <a:cubicBezTo>
                    <a:pt x="0" y="55880"/>
                    <a:pt x="55880" y="0"/>
                    <a:pt x="124460" y="0"/>
                  </a:cubicBezTo>
                  <a:lnTo>
                    <a:pt x="3045410" y="0"/>
                  </a:lnTo>
                  <a:cubicBezTo>
                    <a:pt x="3113990" y="0"/>
                    <a:pt x="3169870" y="55880"/>
                    <a:pt x="3169870" y="124460"/>
                  </a:cubicBezTo>
                  <a:lnTo>
                    <a:pt x="3169870" y="1347658"/>
                  </a:lnTo>
                  <a:cubicBezTo>
                    <a:pt x="3169870" y="1416238"/>
                    <a:pt x="3113990" y="1472118"/>
                    <a:pt x="3045410" y="1472118"/>
                  </a:cubicBezTo>
                  <a:close/>
                </a:path>
              </a:pathLst>
            </a:custGeom>
            <a:solidFill>
              <a:srgbClr val="F4F4F4"/>
            </a:solidFill>
          </p:spPr>
        </p:sp>
      </p:grpSp>
      <p:grpSp>
        <p:nvGrpSpPr>
          <p:cNvPr id="126" name="Group 126"/>
          <p:cNvGrpSpPr>
            <a:grpSpLocks noChangeAspect="1"/>
          </p:cNvGrpSpPr>
          <p:nvPr/>
        </p:nvGrpSpPr>
        <p:grpSpPr>
          <a:xfrm>
            <a:off x="2913239" y="3334320"/>
            <a:ext cx="1352281" cy="874073"/>
            <a:chOff x="0" y="-1364"/>
            <a:chExt cx="6350000" cy="4099654"/>
          </a:xfrm>
        </p:grpSpPr>
        <p:sp>
          <p:nvSpPr>
            <p:cNvPr id="127" name="Freeform 127"/>
            <p:cNvSpPr/>
            <p:nvPr/>
          </p:nvSpPr>
          <p:spPr>
            <a:xfrm>
              <a:off x="0" y="850900"/>
              <a:ext cx="6350000" cy="3247390"/>
            </a:xfrm>
            <a:custGeom>
              <a:avLst/>
              <a:gdLst/>
              <a:ahLst/>
              <a:cxnLst/>
              <a:rect l="l" t="t" r="r" b="b"/>
              <a:pathLst>
                <a:path w="6350000" h="3247390">
                  <a:moveTo>
                    <a:pt x="6238240" y="3247390"/>
                  </a:moveTo>
                  <a:lnTo>
                    <a:pt x="111760" y="3247390"/>
                  </a:lnTo>
                  <a:cubicBezTo>
                    <a:pt x="49530" y="3247390"/>
                    <a:pt x="0" y="3196590"/>
                    <a:pt x="0" y="3135630"/>
                  </a:cubicBezTo>
                  <a:lnTo>
                    <a:pt x="0" y="113030"/>
                  </a:lnTo>
                  <a:cubicBezTo>
                    <a:pt x="0" y="50800"/>
                    <a:pt x="50800" y="0"/>
                    <a:pt x="111760" y="0"/>
                  </a:cubicBezTo>
                  <a:lnTo>
                    <a:pt x="6236970" y="0"/>
                  </a:lnTo>
                  <a:cubicBezTo>
                    <a:pt x="6299200" y="0"/>
                    <a:pt x="6348730" y="50800"/>
                    <a:pt x="6348730" y="111760"/>
                  </a:cubicBezTo>
                  <a:lnTo>
                    <a:pt x="6348730" y="3134360"/>
                  </a:lnTo>
                  <a:cubicBezTo>
                    <a:pt x="6350000" y="3196590"/>
                    <a:pt x="6299200" y="3247390"/>
                    <a:pt x="6238239" y="3247390"/>
                  </a:cubicBezTo>
                  <a:close/>
                </a:path>
              </a:pathLst>
            </a:custGeom>
            <a:solidFill>
              <a:srgbClr val="F1F1F3"/>
            </a:solidFill>
          </p:spPr>
        </p:sp>
        <p:sp>
          <p:nvSpPr>
            <p:cNvPr id="128" name="Freeform 128"/>
            <p:cNvSpPr/>
            <p:nvPr/>
          </p:nvSpPr>
          <p:spPr>
            <a:xfrm>
              <a:off x="2243974" y="-1364"/>
              <a:ext cx="1785851" cy="1704527"/>
            </a:xfrm>
            <a:custGeom>
              <a:avLst/>
              <a:gdLst/>
              <a:ahLst/>
              <a:cxnLst/>
              <a:rect l="l" t="t" r="r" b="b"/>
              <a:pathLst>
                <a:path w="1785851" h="1704527">
                  <a:moveTo>
                    <a:pt x="892926" y="1364"/>
                  </a:moveTo>
                  <a:cubicBezTo>
                    <a:pt x="588022" y="0"/>
                    <a:pt x="305694" y="161882"/>
                    <a:pt x="152847" y="425712"/>
                  </a:cubicBezTo>
                  <a:cubicBezTo>
                    <a:pt x="0" y="689541"/>
                    <a:pt x="0" y="1014987"/>
                    <a:pt x="152847" y="1278816"/>
                  </a:cubicBezTo>
                  <a:cubicBezTo>
                    <a:pt x="305694" y="1542646"/>
                    <a:pt x="588022" y="1704527"/>
                    <a:pt x="892926" y="1703164"/>
                  </a:cubicBezTo>
                  <a:cubicBezTo>
                    <a:pt x="1197830" y="1704527"/>
                    <a:pt x="1480158" y="1542646"/>
                    <a:pt x="1633005" y="1278816"/>
                  </a:cubicBezTo>
                  <a:cubicBezTo>
                    <a:pt x="1785852" y="1014987"/>
                    <a:pt x="1785852" y="689541"/>
                    <a:pt x="1633005" y="425712"/>
                  </a:cubicBezTo>
                  <a:cubicBezTo>
                    <a:pt x="1480158" y="161882"/>
                    <a:pt x="1197830" y="0"/>
                    <a:pt x="892926" y="1364"/>
                  </a:cubicBezTo>
                  <a:close/>
                </a:path>
              </a:pathLst>
            </a:custGeom>
            <a:solidFill>
              <a:srgbClr val="102638"/>
            </a:solidFill>
          </p:spPr>
        </p:sp>
      </p:grpSp>
      <p:grpSp>
        <p:nvGrpSpPr>
          <p:cNvPr id="132" name="Group 132"/>
          <p:cNvGrpSpPr/>
          <p:nvPr/>
        </p:nvGrpSpPr>
        <p:grpSpPr>
          <a:xfrm>
            <a:off x="5713390" y="3509434"/>
            <a:ext cx="1747075" cy="718133"/>
            <a:chOff x="0" y="0"/>
            <a:chExt cx="3581373" cy="1472118"/>
          </a:xfrm>
        </p:grpSpPr>
        <p:sp>
          <p:nvSpPr>
            <p:cNvPr id="133" name="Freeform 133"/>
            <p:cNvSpPr/>
            <p:nvPr/>
          </p:nvSpPr>
          <p:spPr>
            <a:xfrm>
              <a:off x="0" y="0"/>
              <a:ext cx="3581372" cy="1472118"/>
            </a:xfrm>
            <a:custGeom>
              <a:avLst/>
              <a:gdLst/>
              <a:ahLst/>
              <a:cxnLst/>
              <a:rect l="l" t="t" r="r" b="b"/>
              <a:pathLst>
                <a:path w="3581372" h="1472118">
                  <a:moveTo>
                    <a:pt x="3456913" y="1472118"/>
                  </a:moveTo>
                  <a:lnTo>
                    <a:pt x="124460" y="1472118"/>
                  </a:lnTo>
                  <a:cubicBezTo>
                    <a:pt x="55880" y="1472118"/>
                    <a:pt x="0" y="1416238"/>
                    <a:pt x="0" y="1347658"/>
                  </a:cubicBezTo>
                  <a:lnTo>
                    <a:pt x="0" y="124460"/>
                  </a:lnTo>
                  <a:cubicBezTo>
                    <a:pt x="0" y="55880"/>
                    <a:pt x="55880" y="0"/>
                    <a:pt x="124460" y="0"/>
                  </a:cubicBezTo>
                  <a:lnTo>
                    <a:pt x="3456913" y="0"/>
                  </a:lnTo>
                  <a:cubicBezTo>
                    <a:pt x="3525493" y="0"/>
                    <a:pt x="3581372" y="55880"/>
                    <a:pt x="3581372" y="124460"/>
                  </a:cubicBezTo>
                  <a:lnTo>
                    <a:pt x="3581372" y="1347658"/>
                  </a:lnTo>
                  <a:cubicBezTo>
                    <a:pt x="3581372" y="1416238"/>
                    <a:pt x="3525493" y="1472118"/>
                    <a:pt x="3456913" y="1472118"/>
                  </a:cubicBezTo>
                  <a:close/>
                </a:path>
              </a:pathLst>
            </a:custGeom>
            <a:solidFill>
              <a:srgbClr val="F4F4F4"/>
            </a:solidFill>
          </p:spPr>
        </p:sp>
      </p:grpSp>
      <p:grpSp>
        <p:nvGrpSpPr>
          <p:cNvPr id="134" name="Group 134"/>
          <p:cNvGrpSpPr>
            <a:grpSpLocks noChangeAspect="1"/>
          </p:cNvGrpSpPr>
          <p:nvPr/>
        </p:nvGrpSpPr>
        <p:grpSpPr>
          <a:xfrm>
            <a:off x="5902633" y="3333940"/>
            <a:ext cx="1352281" cy="873782"/>
            <a:chOff x="0" y="0"/>
            <a:chExt cx="6350000" cy="4098290"/>
          </a:xfrm>
        </p:grpSpPr>
        <p:sp>
          <p:nvSpPr>
            <p:cNvPr id="135" name="Freeform 135"/>
            <p:cNvSpPr/>
            <p:nvPr/>
          </p:nvSpPr>
          <p:spPr>
            <a:xfrm>
              <a:off x="0" y="850900"/>
              <a:ext cx="6350000" cy="3247390"/>
            </a:xfrm>
            <a:custGeom>
              <a:avLst/>
              <a:gdLst/>
              <a:ahLst/>
              <a:cxnLst/>
              <a:rect l="l" t="t" r="r" b="b"/>
              <a:pathLst>
                <a:path w="6350000" h="3247390">
                  <a:moveTo>
                    <a:pt x="6238240" y="3247390"/>
                  </a:moveTo>
                  <a:lnTo>
                    <a:pt x="111760" y="3247390"/>
                  </a:lnTo>
                  <a:cubicBezTo>
                    <a:pt x="49530" y="3247390"/>
                    <a:pt x="0" y="3196590"/>
                    <a:pt x="0" y="3135630"/>
                  </a:cubicBezTo>
                  <a:lnTo>
                    <a:pt x="0" y="113030"/>
                  </a:lnTo>
                  <a:cubicBezTo>
                    <a:pt x="0" y="50800"/>
                    <a:pt x="50800" y="0"/>
                    <a:pt x="111760" y="0"/>
                  </a:cubicBezTo>
                  <a:lnTo>
                    <a:pt x="6236970" y="0"/>
                  </a:lnTo>
                  <a:cubicBezTo>
                    <a:pt x="6299200" y="0"/>
                    <a:pt x="6348730" y="50800"/>
                    <a:pt x="6348730" y="111760"/>
                  </a:cubicBezTo>
                  <a:lnTo>
                    <a:pt x="6348730" y="3134360"/>
                  </a:lnTo>
                  <a:cubicBezTo>
                    <a:pt x="6350000" y="3196590"/>
                    <a:pt x="6299200" y="3247390"/>
                    <a:pt x="6238239" y="3247390"/>
                  </a:cubicBezTo>
                  <a:close/>
                </a:path>
              </a:pathLst>
            </a:custGeom>
            <a:solidFill>
              <a:srgbClr val="F1F1F3"/>
            </a:solidFill>
          </p:spPr>
        </p:sp>
        <p:sp>
          <p:nvSpPr>
            <p:cNvPr id="136" name="Freeform 136"/>
            <p:cNvSpPr/>
            <p:nvPr/>
          </p:nvSpPr>
          <p:spPr>
            <a:xfrm>
              <a:off x="2243974" y="-1364"/>
              <a:ext cx="1785851" cy="1704527"/>
            </a:xfrm>
            <a:custGeom>
              <a:avLst/>
              <a:gdLst/>
              <a:ahLst/>
              <a:cxnLst/>
              <a:rect l="l" t="t" r="r" b="b"/>
              <a:pathLst>
                <a:path w="1785851" h="1704527">
                  <a:moveTo>
                    <a:pt x="892926" y="1364"/>
                  </a:moveTo>
                  <a:cubicBezTo>
                    <a:pt x="588022" y="0"/>
                    <a:pt x="305694" y="161882"/>
                    <a:pt x="152847" y="425712"/>
                  </a:cubicBezTo>
                  <a:cubicBezTo>
                    <a:pt x="0" y="689541"/>
                    <a:pt x="0" y="1014987"/>
                    <a:pt x="152847" y="1278816"/>
                  </a:cubicBezTo>
                  <a:cubicBezTo>
                    <a:pt x="305694" y="1542646"/>
                    <a:pt x="588022" y="1704527"/>
                    <a:pt x="892926" y="1703164"/>
                  </a:cubicBezTo>
                  <a:cubicBezTo>
                    <a:pt x="1197830" y="1704527"/>
                    <a:pt x="1480158" y="1542646"/>
                    <a:pt x="1633005" y="1278816"/>
                  </a:cubicBezTo>
                  <a:cubicBezTo>
                    <a:pt x="1785852" y="1014987"/>
                    <a:pt x="1785852" y="689541"/>
                    <a:pt x="1633005" y="425712"/>
                  </a:cubicBezTo>
                  <a:cubicBezTo>
                    <a:pt x="1480158" y="161882"/>
                    <a:pt x="1197830" y="0"/>
                    <a:pt x="892926" y="1364"/>
                  </a:cubicBezTo>
                  <a:close/>
                </a:path>
              </a:pathLst>
            </a:custGeom>
            <a:solidFill>
              <a:srgbClr val="102638"/>
            </a:solidFill>
          </p:spPr>
        </p:sp>
        <p:sp>
          <p:nvSpPr>
            <p:cNvPr id="137" name="Freeform 137"/>
            <p:cNvSpPr/>
            <p:nvPr/>
          </p:nvSpPr>
          <p:spPr>
            <a:xfrm>
              <a:off x="2398570" y="146192"/>
              <a:ext cx="1476659" cy="1409415"/>
            </a:xfrm>
            <a:custGeom>
              <a:avLst/>
              <a:gdLst/>
              <a:ahLst/>
              <a:cxnLst/>
              <a:rect l="l" t="t" r="r" b="b"/>
              <a:pathLst>
                <a:path w="1476659" h="1409415">
                  <a:moveTo>
                    <a:pt x="738330" y="1128"/>
                  </a:moveTo>
                  <a:cubicBezTo>
                    <a:pt x="486216" y="1"/>
                    <a:pt x="252768" y="133855"/>
                    <a:pt x="126384" y="352007"/>
                  </a:cubicBezTo>
                  <a:cubicBezTo>
                    <a:pt x="0" y="570158"/>
                    <a:pt x="0" y="839258"/>
                    <a:pt x="126384" y="1057409"/>
                  </a:cubicBezTo>
                  <a:cubicBezTo>
                    <a:pt x="252768" y="1275561"/>
                    <a:pt x="486216" y="1409415"/>
                    <a:pt x="738330" y="1408288"/>
                  </a:cubicBezTo>
                  <a:cubicBezTo>
                    <a:pt x="990444" y="1409415"/>
                    <a:pt x="1223892" y="1275561"/>
                    <a:pt x="1350276" y="1057409"/>
                  </a:cubicBezTo>
                  <a:cubicBezTo>
                    <a:pt x="1476659" y="839258"/>
                    <a:pt x="1476659" y="570158"/>
                    <a:pt x="1350276" y="352007"/>
                  </a:cubicBezTo>
                  <a:cubicBezTo>
                    <a:pt x="1223892" y="133855"/>
                    <a:pt x="990444" y="0"/>
                    <a:pt x="738330" y="1128"/>
                  </a:cubicBezTo>
                  <a:close/>
                </a:path>
              </a:pathLst>
            </a:custGeom>
            <a:blipFill>
              <a:blip r:embed="rId27"/>
              <a:stretch>
                <a:fillRect l="-38492" r="-38492"/>
              </a:stretch>
            </a:blipFill>
          </p:spPr>
        </p:sp>
      </p:grpSp>
      <p:grpSp>
        <p:nvGrpSpPr>
          <p:cNvPr id="138" name="Group 138"/>
          <p:cNvGrpSpPr/>
          <p:nvPr/>
        </p:nvGrpSpPr>
        <p:grpSpPr>
          <a:xfrm rot="-5400000">
            <a:off x="4592070" y="2954128"/>
            <a:ext cx="313670" cy="25711"/>
            <a:chOff x="0" y="0"/>
            <a:chExt cx="7747000" cy="635000"/>
          </a:xfrm>
        </p:grpSpPr>
        <p:sp>
          <p:nvSpPr>
            <p:cNvPr id="139" name="Freeform 139"/>
            <p:cNvSpPr/>
            <p:nvPr/>
          </p:nvSpPr>
          <p:spPr>
            <a:xfrm>
              <a:off x="0" y="0"/>
              <a:ext cx="7747000" cy="635000"/>
            </a:xfrm>
            <a:custGeom>
              <a:avLst/>
              <a:gdLst/>
              <a:ahLst/>
              <a:cxnLst/>
              <a:rect l="l" t="t" r="r" b="b"/>
              <a:pathLst>
                <a:path w="7747000" h="635000">
                  <a:moveTo>
                    <a:pt x="0" y="0"/>
                  </a:moveTo>
                  <a:lnTo>
                    <a:pt x="7747000" y="0"/>
                  </a:lnTo>
                  <a:lnTo>
                    <a:pt x="7747000" y="635000"/>
                  </a:lnTo>
                  <a:lnTo>
                    <a:pt x="0" y="635000"/>
                  </a:lnTo>
                  <a:close/>
                </a:path>
              </a:pathLst>
            </a:custGeom>
            <a:solidFill>
              <a:srgbClr val="F1F1F3"/>
            </a:solidFill>
          </p:spPr>
        </p:sp>
      </p:grpSp>
      <p:grpSp>
        <p:nvGrpSpPr>
          <p:cNvPr id="184" name="Group 183">
            <a:extLst>
              <a:ext uri="{FF2B5EF4-FFF2-40B4-BE49-F238E27FC236}">
                <a16:creationId xmlns:a16="http://schemas.microsoft.com/office/drawing/2014/main" id="{96F16646-3FBA-1665-0A46-D27C56885CFB}"/>
              </a:ext>
            </a:extLst>
          </p:cNvPr>
          <p:cNvGrpSpPr/>
          <p:nvPr/>
        </p:nvGrpSpPr>
        <p:grpSpPr>
          <a:xfrm>
            <a:off x="2816619" y="3119232"/>
            <a:ext cx="3762155" cy="254791"/>
            <a:chOff x="2816619" y="3119232"/>
            <a:chExt cx="3762155" cy="254791"/>
          </a:xfrm>
        </p:grpSpPr>
        <p:grpSp>
          <p:nvGrpSpPr>
            <p:cNvPr id="122" name="Group 122"/>
            <p:cNvGrpSpPr/>
            <p:nvPr/>
          </p:nvGrpSpPr>
          <p:grpSpPr>
            <a:xfrm rot="-5400000">
              <a:off x="2702972" y="3232880"/>
              <a:ext cx="254790" cy="27495"/>
              <a:chOff x="0" y="0"/>
              <a:chExt cx="5884333" cy="635000"/>
            </a:xfrm>
          </p:grpSpPr>
          <p:sp>
            <p:nvSpPr>
              <p:cNvPr id="123" name="Freeform 123"/>
              <p:cNvSpPr/>
              <p:nvPr/>
            </p:nvSpPr>
            <p:spPr>
              <a:xfrm>
                <a:off x="0" y="0"/>
                <a:ext cx="5884333" cy="635000"/>
              </a:xfrm>
              <a:custGeom>
                <a:avLst/>
                <a:gdLst/>
                <a:ahLst/>
                <a:cxnLst/>
                <a:rect l="l" t="t" r="r" b="b"/>
                <a:pathLst>
                  <a:path w="5884333" h="635000">
                    <a:moveTo>
                      <a:pt x="0" y="0"/>
                    </a:moveTo>
                    <a:lnTo>
                      <a:pt x="5884333" y="0"/>
                    </a:lnTo>
                    <a:lnTo>
                      <a:pt x="5884333" y="635000"/>
                    </a:lnTo>
                    <a:lnTo>
                      <a:pt x="0" y="635000"/>
                    </a:lnTo>
                    <a:close/>
                  </a:path>
                </a:pathLst>
              </a:custGeom>
              <a:solidFill>
                <a:srgbClr val="F1F1F3"/>
              </a:solidFill>
            </p:spPr>
          </p:sp>
        </p:grpSp>
        <p:grpSp>
          <p:nvGrpSpPr>
            <p:cNvPr id="130" name="Group 130"/>
            <p:cNvGrpSpPr/>
            <p:nvPr/>
          </p:nvGrpSpPr>
          <p:grpSpPr>
            <a:xfrm rot="-5400000">
              <a:off x="6446792" y="3225503"/>
              <a:ext cx="238252" cy="25711"/>
              <a:chOff x="0" y="0"/>
              <a:chExt cx="5884333" cy="635000"/>
            </a:xfrm>
          </p:grpSpPr>
          <p:sp>
            <p:nvSpPr>
              <p:cNvPr id="131" name="Freeform 131"/>
              <p:cNvSpPr/>
              <p:nvPr/>
            </p:nvSpPr>
            <p:spPr>
              <a:xfrm>
                <a:off x="0" y="0"/>
                <a:ext cx="5884333" cy="635000"/>
              </a:xfrm>
              <a:custGeom>
                <a:avLst/>
                <a:gdLst/>
                <a:ahLst/>
                <a:cxnLst/>
                <a:rect l="l" t="t" r="r" b="b"/>
                <a:pathLst>
                  <a:path w="5884333" h="635000">
                    <a:moveTo>
                      <a:pt x="0" y="0"/>
                    </a:moveTo>
                    <a:lnTo>
                      <a:pt x="5884333" y="0"/>
                    </a:lnTo>
                    <a:lnTo>
                      <a:pt x="5884333" y="635000"/>
                    </a:lnTo>
                    <a:lnTo>
                      <a:pt x="0" y="635000"/>
                    </a:lnTo>
                    <a:close/>
                  </a:path>
                </a:pathLst>
              </a:custGeom>
              <a:solidFill>
                <a:srgbClr val="F1F1F3"/>
              </a:solidFill>
            </p:spPr>
          </p:sp>
        </p:grpSp>
        <p:grpSp>
          <p:nvGrpSpPr>
            <p:cNvPr id="140" name="Group 140"/>
            <p:cNvGrpSpPr/>
            <p:nvPr/>
          </p:nvGrpSpPr>
          <p:grpSpPr>
            <a:xfrm>
              <a:off x="2816619" y="3119232"/>
              <a:ext cx="3762155" cy="45719"/>
              <a:chOff x="0" y="0"/>
              <a:chExt cx="128164872" cy="635000"/>
            </a:xfrm>
          </p:grpSpPr>
          <p:sp>
            <p:nvSpPr>
              <p:cNvPr id="141" name="Freeform 141"/>
              <p:cNvSpPr/>
              <p:nvPr/>
            </p:nvSpPr>
            <p:spPr>
              <a:xfrm>
                <a:off x="0" y="0"/>
                <a:ext cx="128164878" cy="635000"/>
              </a:xfrm>
              <a:custGeom>
                <a:avLst/>
                <a:gdLst/>
                <a:ahLst/>
                <a:cxnLst/>
                <a:rect l="l" t="t" r="r" b="b"/>
                <a:pathLst>
                  <a:path w="128164878" h="635000">
                    <a:moveTo>
                      <a:pt x="0" y="0"/>
                    </a:moveTo>
                    <a:lnTo>
                      <a:pt x="128164878" y="0"/>
                    </a:lnTo>
                    <a:lnTo>
                      <a:pt x="128164878" y="635000"/>
                    </a:lnTo>
                    <a:lnTo>
                      <a:pt x="0" y="635000"/>
                    </a:lnTo>
                    <a:close/>
                  </a:path>
                </a:pathLst>
              </a:custGeom>
              <a:solidFill>
                <a:srgbClr val="F1F1F3"/>
              </a:solidFill>
            </p:spPr>
          </p:sp>
        </p:grpSp>
      </p:grpSp>
      <p:grpSp>
        <p:nvGrpSpPr>
          <p:cNvPr id="144" name="Group 144"/>
          <p:cNvGrpSpPr>
            <a:grpSpLocks noChangeAspect="1"/>
          </p:cNvGrpSpPr>
          <p:nvPr/>
        </p:nvGrpSpPr>
        <p:grpSpPr>
          <a:xfrm>
            <a:off x="3799337" y="1753155"/>
            <a:ext cx="1838343" cy="1187853"/>
            <a:chOff x="0" y="0"/>
            <a:chExt cx="6350000" cy="4098290"/>
          </a:xfrm>
        </p:grpSpPr>
        <p:sp>
          <p:nvSpPr>
            <p:cNvPr id="145" name="Freeform 145"/>
            <p:cNvSpPr/>
            <p:nvPr/>
          </p:nvSpPr>
          <p:spPr>
            <a:xfrm>
              <a:off x="0" y="850900"/>
              <a:ext cx="6350000" cy="3247390"/>
            </a:xfrm>
            <a:custGeom>
              <a:avLst/>
              <a:gdLst/>
              <a:ahLst/>
              <a:cxnLst/>
              <a:rect l="l" t="t" r="r" b="b"/>
              <a:pathLst>
                <a:path w="6350000" h="3247390">
                  <a:moveTo>
                    <a:pt x="6238240" y="3247390"/>
                  </a:moveTo>
                  <a:lnTo>
                    <a:pt x="111760" y="3247390"/>
                  </a:lnTo>
                  <a:cubicBezTo>
                    <a:pt x="49530" y="3247390"/>
                    <a:pt x="0" y="3196590"/>
                    <a:pt x="0" y="3135630"/>
                  </a:cubicBezTo>
                  <a:lnTo>
                    <a:pt x="0" y="113030"/>
                  </a:lnTo>
                  <a:cubicBezTo>
                    <a:pt x="0" y="50800"/>
                    <a:pt x="50800" y="0"/>
                    <a:pt x="111760" y="0"/>
                  </a:cubicBezTo>
                  <a:lnTo>
                    <a:pt x="6236970" y="0"/>
                  </a:lnTo>
                  <a:cubicBezTo>
                    <a:pt x="6299200" y="0"/>
                    <a:pt x="6348730" y="50800"/>
                    <a:pt x="6348730" y="111760"/>
                  </a:cubicBezTo>
                  <a:lnTo>
                    <a:pt x="6348730" y="3134360"/>
                  </a:lnTo>
                  <a:cubicBezTo>
                    <a:pt x="6350000" y="3196590"/>
                    <a:pt x="6299200" y="3247390"/>
                    <a:pt x="6238239" y="3247390"/>
                  </a:cubicBezTo>
                  <a:close/>
                </a:path>
              </a:pathLst>
            </a:custGeom>
            <a:solidFill>
              <a:srgbClr val="A8A8A8"/>
            </a:solidFill>
          </p:spPr>
        </p:sp>
        <p:sp>
          <p:nvSpPr>
            <p:cNvPr id="146" name="Freeform 146"/>
            <p:cNvSpPr/>
            <p:nvPr/>
          </p:nvSpPr>
          <p:spPr>
            <a:xfrm>
              <a:off x="2243974" y="-1364"/>
              <a:ext cx="1785851" cy="1704527"/>
            </a:xfrm>
            <a:custGeom>
              <a:avLst/>
              <a:gdLst/>
              <a:ahLst/>
              <a:cxnLst/>
              <a:rect l="l" t="t" r="r" b="b"/>
              <a:pathLst>
                <a:path w="1785851" h="1704527">
                  <a:moveTo>
                    <a:pt x="892926" y="1364"/>
                  </a:moveTo>
                  <a:cubicBezTo>
                    <a:pt x="588022" y="0"/>
                    <a:pt x="305694" y="161882"/>
                    <a:pt x="152847" y="425712"/>
                  </a:cubicBezTo>
                  <a:cubicBezTo>
                    <a:pt x="0" y="689541"/>
                    <a:pt x="0" y="1014987"/>
                    <a:pt x="152847" y="1278816"/>
                  </a:cubicBezTo>
                  <a:cubicBezTo>
                    <a:pt x="305694" y="1542646"/>
                    <a:pt x="588022" y="1704527"/>
                    <a:pt x="892926" y="1703164"/>
                  </a:cubicBezTo>
                  <a:cubicBezTo>
                    <a:pt x="1197830" y="1704527"/>
                    <a:pt x="1480158" y="1542646"/>
                    <a:pt x="1633005" y="1278816"/>
                  </a:cubicBezTo>
                  <a:cubicBezTo>
                    <a:pt x="1785852" y="1014987"/>
                    <a:pt x="1785852" y="689541"/>
                    <a:pt x="1633005" y="425712"/>
                  </a:cubicBezTo>
                  <a:cubicBezTo>
                    <a:pt x="1480158" y="161882"/>
                    <a:pt x="1197830" y="0"/>
                    <a:pt x="892926" y="1364"/>
                  </a:cubicBezTo>
                  <a:close/>
                </a:path>
              </a:pathLst>
            </a:custGeom>
            <a:solidFill>
              <a:srgbClr val="333333"/>
            </a:solidFill>
          </p:spPr>
        </p:sp>
        <p:sp>
          <p:nvSpPr>
            <p:cNvPr id="147" name="Freeform 147"/>
            <p:cNvSpPr/>
            <p:nvPr/>
          </p:nvSpPr>
          <p:spPr>
            <a:xfrm>
              <a:off x="2398570" y="146192"/>
              <a:ext cx="1476659" cy="1409415"/>
            </a:xfrm>
            <a:custGeom>
              <a:avLst/>
              <a:gdLst/>
              <a:ahLst/>
              <a:cxnLst/>
              <a:rect l="l" t="t" r="r" b="b"/>
              <a:pathLst>
                <a:path w="1476659" h="1409415">
                  <a:moveTo>
                    <a:pt x="738330" y="1128"/>
                  </a:moveTo>
                  <a:cubicBezTo>
                    <a:pt x="486216" y="1"/>
                    <a:pt x="252768" y="133855"/>
                    <a:pt x="126384" y="352007"/>
                  </a:cubicBezTo>
                  <a:cubicBezTo>
                    <a:pt x="0" y="570158"/>
                    <a:pt x="0" y="839258"/>
                    <a:pt x="126384" y="1057409"/>
                  </a:cubicBezTo>
                  <a:cubicBezTo>
                    <a:pt x="252768" y="1275561"/>
                    <a:pt x="486216" y="1409415"/>
                    <a:pt x="738330" y="1408288"/>
                  </a:cubicBezTo>
                  <a:cubicBezTo>
                    <a:pt x="990444" y="1409415"/>
                    <a:pt x="1223892" y="1275561"/>
                    <a:pt x="1350276" y="1057409"/>
                  </a:cubicBezTo>
                  <a:cubicBezTo>
                    <a:pt x="1476659" y="839258"/>
                    <a:pt x="1476659" y="570158"/>
                    <a:pt x="1350276" y="352007"/>
                  </a:cubicBezTo>
                  <a:cubicBezTo>
                    <a:pt x="1223892" y="133855"/>
                    <a:pt x="990444" y="0"/>
                    <a:pt x="738330" y="1128"/>
                  </a:cubicBezTo>
                  <a:close/>
                </a:path>
              </a:pathLst>
            </a:custGeom>
            <a:blipFill>
              <a:blip r:embed="rId28"/>
              <a:stretch>
                <a:fillRect l="223" r="223"/>
              </a:stretch>
            </a:blipFill>
          </p:spPr>
        </p:sp>
      </p:grpSp>
      <p:grpSp>
        <p:nvGrpSpPr>
          <p:cNvPr id="148" name="Group 148"/>
          <p:cNvGrpSpPr/>
          <p:nvPr/>
        </p:nvGrpSpPr>
        <p:grpSpPr>
          <a:xfrm rot="-5400000">
            <a:off x="4577403" y="3470812"/>
            <a:ext cx="345276" cy="28301"/>
            <a:chOff x="0" y="0"/>
            <a:chExt cx="7747000" cy="635000"/>
          </a:xfrm>
        </p:grpSpPr>
        <p:sp>
          <p:nvSpPr>
            <p:cNvPr id="149" name="Freeform 149"/>
            <p:cNvSpPr/>
            <p:nvPr/>
          </p:nvSpPr>
          <p:spPr>
            <a:xfrm>
              <a:off x="0" y="0"/>
              <a:ext cx="7747000" cy="635000"/>
            </a:xfrm>
            <a:custGeom>
              <a:avLst/>
              <a:gdLst/>
              <a:ahLst/>
              <a:cxnLst/>
              <a:rect l="l" t="t" r="r" b="b"/>
              <a:pathLst>
                <a:path w="7747000" h="635000">
                  <a:moveTo>
                    <a:pt x="0" y="0"/>
                  </a:moveTo>
                  <a:lnTo>
                    <a:pt x="7747000" y="0"/>
                  </a:lnTo>
                  <a:lnTo>
                    <a:pt x="7747000" y="635000"/>
                  </a:lnTo>
                  <a:lnTo>
                    <a:pt x="0" y="635000"/>
                  </a:lnTo>
                  <a:close/>
                </a:path>
              </a:pathLst>
            </a:custGeom>
            <a:solidFill>
              <a:srgbClr val="F1F1F3"/>
            </a:solidFill>
          </p:spPr>
        </p:sp>
      </p:grpSp>
      <p:grpSp>
        <p:nvGrpSpPr>
          <p:cNvPr id="150" name="Group 150"/>
          <p:cNvGrpSpPr/>
          <p:nvPr/>
        </p:nvGrpSpPr>
        <p:grpSpPr>
          <a:xfrm rot="-5400000">
            <a:off x="4571975" y="3821515"/>
            <a:ext cx="357100" cy="29271"/>
            <a:chOff x="0" y="0"/>
            <a:chExt cx="7747000" cy="635000"/>
          </a:xfrm>
        </p:grpSpPr>
        <p:sp>
          <p:nvSpPr>
            <p:cNvPr id="151" name="Freeform 151"/>
            <p:cNvSpPr/>
            <p:nvPr/>
          </p:nvSpPr>
          <p:spPr>
            <a:xfrm>
              <a:off x="0" y="0"/>
              <a:ext cx="7747000" cy="635000"/>
            </a:xfrm>
            <a:custGeom>
              <a:avLst/>
              <a:gdLst/>
              <a:ahLst/>
              <a:cxnLst/>
              <a:rect l="l" t="t" r="r" b="b"/>
              <a:pathLst>
                <a:path w="7747000" h="635000">
                  <a:moveTo>
                    <a:pt x="0" y="0"/>
                  </a:moveTo>
                  <a:lnTo>
                    <a:pt x="7747000" y="0"/>
                  </a:lnTo>
                  <a:lnTo>
                    <a:pt x="7747000" y="635000"/>
                  </a:lnTo>
                  <a:lnTo>
                    <a:pt x="0" y="635000"/>
                  </a:lnTo>
                  <a:close/>
                </a:path>
              </a:pathLst>
            </a:custGeom>
            <a:solidFill>
              <a:srgbClr val="F1F1F3"/>
            </a:solidFill>
          </p:spPr>
        </p:sp>
      </p:grpSp>
      <p:grpSp>
        <p:nvGrpSpPr>
          <p:cNvPr id="152" name="Group 152"/>
          <p:cNvGrpSpPr/>
          <p:nvPr/>
        </p:nvGrpSpPr>
        <p:grpSpPr>
          <a:xfrm rot="-5400000">
            <a:off x="4571975" y="4171061"/>
            <a:ext cx="357100" cy="29271"/>
            <a:chOff x="0" y="0"/>
            <a:chExt cx="7747000" cy="635000"/>
          </a:xfrm>
        </p:grpSpPr>
        <p:sp>
          <p:nvSpPr>
            <p:cNvPr id="153" name="Freeform 153"/>
            <p:cNvSpPr/>
            <p:nvPr/>
          </p:nvSpPr>
          <p:spPr>
            <a:xfrm>
              <a:off x="0" y="0"/>
              <a:ext cx="7747000" cy="635000"/>
            </a:xfrm>
            <a:custGeom>
              <a:avLst/>
              <a:gdLst/>
              <a:ahLst/>
              <a:cxnLst/>
              <a:rect l="l" t="t" r="r" b="b"/>
              <a:pathLst>
                <a:path w="7747000" h="635000">
                  <a:moveTo>
                    <a:pt x="0" y="0"/>
                  </a:moveTo>
                  <a:lnTo>
                    <a:pt x="7747000" y="0"/>
                  </a:lnTo>
                  <a:lnTo>
                    <a:pt x="7747000" y="635000"/>
                  </a:lnTo>
                  <a:lnTo>
                    <a:pt x="0" y="635000"/>
                  </a:lnTo>
                  <a:close/>
                </a:path>
              </a:pathLst>
            </a:custGeom>
            <a:solidFill>
              <a:srgbClr val="F1F1F3"/>
            </a:solidFill>
          </p:spPr>
        </p:sp>
      </p:grpSp>
      <p:grpSp>
        <p:nvGrpSpPr>
          <p:cNvPr id="154" name="Group 154"/>
          <p:cNvGrpSpPr>
            <a:grpSpLocks noChangeAspect="1"/>
          </p:cNvGrpSpPr>
          <p:nvPr/>
        </p:nvGrpSpPr>
        <p:grpSpPr>
          <a:xfrm>
            <a:off x="1048593" y="2602483"/>
            <a:ext cx="591725" cy="787804"/>
            <a:chOff x="0" y="0"/>
            <a:chExt cx="3663950" cy="4878070"/>
          </a:xfrm>
        </p:grpSpPr>
        <p:sp>
          <p:nvSpPr>
            <p:cNvPr id="155" name="Freeform 155"/>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29"/>
              <a:stretch>
                <a:fillRect l="-3516" r="-3516"/>
              </a:stretch>
            </a:blipFill>
          </p:spPr>
        </p:sp>
        <p:sp>
          <p:nvSpPr>
            <p:cNvPr id="156" name="Freeform 156"/>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grpSp>
        <p:nvGrpSpPr>
          <p:cNvPr id="157" name="Group 157"/>
          <p:cNvGrpSpPr>
            <a:grpSpLocks noChangeAspect="1"/>
          </p:cNvGrpSpPr>
          <p:nvPr/>
        </p:nvGrpSpPr>
        <p:grpSpPr>
          <a:xfrm>
            <a:off x="6782275" y="2602483"/>
            <a:ext cx="591725" cy="787804"/>
            <a:chOff x="0" y="0"/>
            <a:chExt cx="3663950" cy="4878070"/>
          </a:xfrm>
        </p:grpSpPr>
        <p:sp>
          <p:nvSpPr>
            <p:cNvPr id="158" name="Freeform 158"/>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30"/>
              <a:stretch>
                <a:fillRect l="-12592" r="-12592"/>
              </a:stretch>
            </a:blipFill>
          </p:spPr>
        </p:sp>
        <p:sp>
          <p:nvSpPr>
            <p:cNvPr id="159" name="Freeform 159"/>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grpSp>
        <p:nvGrpSpPr>
          <p:cNvPr id="160" name="Group 160"/>
          <p:cNvGrpSpPr>
            <a:grpSpLocks noChangeAspect="1"/>
          </p:cNvGrpSpPr>
          <p:nvPr/>
        </p:nvGrpSpPr>
        <p:grpSpPr>
          <a:xfrm>
            <a:off x="5427346" y="1743630"/>
            <a:ext cx="591725" cy="787804"/>
            <a:chOff x="0" y="0"/>
            <a:chExt cx="3663950" cy="4878070"/>
          </a:xfrm>
        </p:grpSpPr>
        <p:sp>
          <p:nvSpPr>
            <p:cNvPr id="161" name="Freeform 161"/>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31"/>
              <a:stretch>
                <a:fillRect l="-3488" r="-3488"/>
              </a:stretch>
            </a:blipFill>
          </p:spPr>
        </p:sp>
        <p:sp>
          <p:nvSpPr>
            <p:cNvPr id="162" name="Freeform 162"/>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sp>
        <p:nvSpPr>
          <p:cNvPr id="163" name="TextBox 163"/>
          <p:cNvSpPr txBox="1"/>
          <p:nvPr/>
        </p:nvSpPr>
        <p:spPr>
          <a:xfrm>
            <a:off x="3987433" y="2262368"/>
            <a:ext cx="1433992" cy="647700"/>
          </a:xfrm>
          <a:prstGeom prst="rect">
            <a:avLst/>
          </a:prstGeom>
        </p:spPr>
        <p:txBody>
          <a:bodyPr lIns="0" tIns="0" rIns="0" bIns="0" rtlCol="0" anchor="t">
            <a:spAutoFit/>
          </a:bodyPr>
          <a:lstStyle/>
          <a:p>
            <a:pPr algn="ctr">
              <a:lnSpc>
                <a:spcPts val="1320"/>
              </a:lnSpc>
            </a:pPr>
            <a:r>
              <a:rPr lang="en-US" sz="1100" dirty="0">
                <a:solidFill>
                  <a:srgbClr val="FFFFFF"/>
                </a:solidFill>
                <a:latin typeface="Open Sans 1 Bold"/>
              </a:rPr>
              <a:t>UNDER SECRETARY</a:t>
            </a:r>
          </a:p>
          <a:p>
            <a:pPr algn="ctr">
              <a:lnSpc>
                <a:spcPts val="1320"/>
              </a:lnSpc>
            </a:pPr>
            <a:r>
              <a:rPr lang="en-US" sz="1100" dirty="0">
                <a:solidFill>
                  <a:srgbClr val="FFFFFF"/>
                </a:solidFill>
                <a:latin typeface="Open Sans 1 Bold"/>
              </a:rPr>
              <a:t>OF DEFENSE RESEARCH &amp; ENGINEERING/CTO</a:t>
            </a:r>
          </a:p>
        </p:txBody>
      </p:sp>
      <p:sp>
        <p:nvSpPr>
          <p:cNvPr id="164" name="Freeform 164"/>
          <p:cNvSpPr/>
          <p:nvPr/>
        </p:nvSpPr>
        <p:spPr>
          <a:xfrm>
            <a:off x="4460214" y="1753155"/>
            <a:ext cx="516588" cy="522926"/>
          </a:xfrm>
          <a:custGeom>
            <a:avLst/>
            <a:gdLst/>
            <a:ahLst/>
            <a:cxnLst/>
            <a:rect l="l" t="t" r="r" b="b"/>
            <a:pathLst>
              <a:path w="516588" h="522926">
                <a:moveTo>
                  <a:pt x="0" y="0"/>
                </a:moveTo>
                <a:lnTo>
                  <a:pt x="516588" y="0"/>
                </a:lnTo>
                <a:lnTo>
                  <a:pt x="516588" y="522926"/>
                </a:lnTo>
                <a:lnTo>
                  <a:pt x="0" y="522926"/>
                </a:lnTo>
                <a:lnTo>
                  <a:pt x="0" y="0"/>
                </a:lnTo>
                <a:close/>
              </a:path>
            </a:pathLst>
          </a:custGeom>
          <a:blipFill>
            <a:blip r:embed="rId7"/>
            <a:stretch>
              <a:fillRect/>
            </a:stretch>
          </a:blipFill>
        </p:spPr>
      </p:sp>
      <p:sp>
        <p:nvSpPr>
          <p:cNvPr id="165" name="Freeform 165"/>
          <p:cNvSpPr/>
          <p:nvPr/>
        </p:nvSpPr>
        <p:spPr>
          <a:xfrm>
            <a:off x="72348" y="262357"/>
            <a:ext cx="1346052" cy="1187814"/>
          </a:xfrm>
          <a:custGeom>
            <a:avLst/>
            <a:gdLst/>
            <a:ahLst/>
            <a:cxnLst/>
            <a:rect l="l" t="t" r="r" b="b"/>
            <a:pathLst>
              <a:path w="1346052" h="1187814">
                <a:moveTo>
                  <a:pt x="0" y="0"/>
                </a:moveTo>
                <a:lnTo>
                  <a:pt x="1346053" y="0"/>
                </a:lnTo>
                <a:lnTo>
                  <a:pt x="1346053" y="1187815"/>
                </a:lnTo>
                <a:lnTo>
                  <a:pt x="0" y="1187815"/>
                </a:lnTo>
                <a:lnTo>
                  <a:pt x="0" y="0"/>
                </a:lnTo>
                <a:close/>
              </a:path>
            </a:pathLst>
          </a:custGeom>
          <a:blipFill>
            <a:blip r:embed="rId32"/>
            <a:stretch>
              <a:fillRect t="-8329" b="-8329"/>
            </a:stretch>
          </a:blipFill>
        </p:spPr>
      </p:sp>
      <p:sp>
        <p:nvSpPr>
          <p:cNvPr id="166" name="TextBox 166"/>
          <p:cNvSpPr txBox="1"/>
          <p:nvPr/>
        </p:nvSpPr>
        <p:spPr>
          <a:xfrm>
            <a:off x="3886100" y="5039666"/>
            <a:ext cx="1691769" cy="493212"/>
          </a:xfrm>
          <a:prstGeom prst="rect">
            <a:avLst/>
          </a:prstGeom>
        </p:spPr>
        <p:txBody>
          <a:bodyPr wrap="square" lIns="0" tIns="0" rIns="0" bIns="0" rtlCol="0" anchor="t">
            <a:spAutoFit/>
          </a:bodyPr>
          <a:lstStyle/>
          <a:p>
            <a:pPr algn="ctr">
              <a:lnSpc>
                <a:spcPts val="1299"/>
              </a:lnSpc>
            </a:pPr>
            <a:r>
              <a:rPr lang="en-US" sz="1050" dirty="0">
                <a:solidFill>
                  <a:srgbClr val="FFFFFF"/>
                </a:solidFill>
                <a:latin typeface="Open Sans 1 Bold"/>
              </a:rPr>
              <a:t>ASSISTANT SECRETARY OF DEFENSE FOR CRITICAL TECHNOLOGIES</a:t>
            </a:r>
          </a:p>
        </p:txBody>
      </p:sp>
      <p:sp>
        <p:nvSpPr>
          <p:cNvPr id="169" name="TextBox 169"/>
          <p:cNvSpPr txBox="1"/>
          <p:nvPr/>
        </p:nvSpPr>
        <p:spPr>
          <a:xfrm>
            <a:off x="6587288" y="5039666"/>
            <a:ext cx="1596062" cy="461665"/>
          </a:xfrm>
          <a:prstGeom prst="rect">
            <a:avLst/>
          </a:prstGeom>
        </p:spPr>
        <p:txBody>
          <a:bodyPr wrap="square" lIns="0" tIns="0" rIns="0" bIns="0" rtlCol="0" anchor="t">
            <a:spAutoFit/>
          </a:bodyPr>
          <a:lstStyle/>
          <a:p>
            <a:pPr algn="ctr">
              <a:lnSpc>
                <a:spcPts val="1200"/>
              </a:lnSpc>
            </a:pPr>
            <a:r>
              <a:rPr lang="en-US" sz="1050" dirty="0">
                <a:solidFill>
                  <a:srgbClr val="FFFFFF"/>
                </a:solidFill>
                <a:latin typeface="Open Sans 1 Bold"/>
              </a:rPr>
              <a:t>ASSISTANT SECRETARY OF DEFENSE FOR MISSION CAPABILITIES</a:t>
            </a:r>
          </a:p>
        </p:txBody>
      </p:sp>
      <p:sp>
        <p:nvSpPr>
          <p:cNvPr id="170" name="TextBox 170"/>
          <p:cNvSpPr txBox="1"/>
          <p:nvPr/>
        </p:nvSpPr>
        <p:spPr>
          <a:xfrm>
            <a:off x="1342417" y="5039666"/>
            <a:ext cx="1647007" cy="461665"/>
          </a:xfrm>
          <a:prstGeom prst="rect">
            <a:avLst/>
          </a:prstGeom>
        </p:spPr>
        <p:txBody>
          <a:bodyPr wrap="square" lIns="0" tIns="0" rIns="0" bIns="0" rtlCol="0" anchor="t">
            <a:spAutoFit/>
          </a:bodyPr>
          <a:lstStyle/>
          <a:p>
            <a:pPr algn="ctr">
              <a:lnSpc>
                <a:spcPts val="1199"/>
              </a:lnSpc>
            </a:pPr>
            <a:r>
              <a:rPr lang="en-US" sz="1050" dirty="0">
                <a:solidFill>
                  <a:srgbClr val="FFFFFF"/>
                </a:solidFill>
                <a:latin typeface="Open Sans 1 Bold"/>
              </a:rPr>
              <a:t>ASSISTANT SECRETARY OF DEFENSE FOR SCIENCE &amp; TECHNOLOGY</a:t>
            </a:r>
          </a:p>
        </p:txBody>
      </p:sp>
      <p:sp>
        <p:nvSpPr>
          <p:cNvPr id="171" name="TextBox 171"/>
          <p:cNvSpPr txBox="1"/>
          <p:nvPr/>
        </p:nvSpPr>
        <p:spPr>
          <a:xfrm>
            <a:off x="139494" y="6172200"/>
            <a:ext cx="1012588" cy="205954"/>
          </a:xfrm>
          <a:prstGeom prst="rect">
            <a:avLst/>
          </a:prstGeom>
        </p:spPr>
        <p:txBody>
          <a:bodyPr lIns="0" tIns="0" rIns="0" bIns="0" rtlCol="0" anchor="t">
            <a:spAutoFit/>
          </a:bodyPr>
          <a:lstStyle/>
          <a:p>
            <a:pPr algn="ctr">
              <a:lnSpc>
                <a:spcPts val="797"/>
              </a:lnSpc>
            </a:pPr>
            <a:r>
              <a:rPr lang="en-US" sz="700" spc="59" dirty="0">
                <a:solidFill>
                  <a:srgbClr val="102638"/>
                </a:solidFill>
                <a:latin typeface="Open Sans Extra Bold"/>
              </a:rPr>
              <a:t>DASD, S&amp;T FOUNDATIONS</a:t>
            </a:r>
          </a:p>
        </p:txBody>
      </p:sp>
      <p:sp>
        <p:nvSpPr>
          <p:cNvPr id="172" name="TextBox 172"/>
          <p:cNvSpPr txBox="1"/>
          <p:nvPr/>
        </p:nvSpPr>
        <p:spPr>
          <a:xfrm>
            <a:off x="1235549" y="6172200"/>
            <a:ext cx="919993" cy="231282"/>
          </a:xfrm>
          <a:prstGeom prst="rect">
            <a:avLst/>
          </a:prstGeom>
        </p:spPr>
        <p:txBody>
          <a:bodyPr lIns="0" tIns="0" rIns="0" bIns="0" rtlCol="0" anchor="t">
            <a:spAutoFit/>
          </a:bodyPr>
          <a:lstStyle/>
          <a:p>
            <a:pPr algn="ctr">
              <a:lnSpc>
                <a:spcPts val="885"/>
              </a:lnSpc>
            </a:pPr>
            <a:r>
              <a:rPr lang="en-US" sz="700" spc="66" dirty="0">
                <a:solidFill>
                  <a:srgbClr val="102638"/>
                </a:solidFill>
                <a:latin typeface="Open Sans Extra Bold"/>
              </a:rPr>
              <a:t>DASD, S&amp;T FUTURES</a:t>
            </a:r>
          </a:p>
        </p:txBody>
      </p:sp>
      <p:sp>
        <p:nvSpPr>
          <p:cNvPr id="175" name="TextBox 175"/>
          <p:cNvSpPr txBox="1"/>
          <p:nvPr/>
        </p:nvSpPr>
        <p:spPr>
          <a:xfrm>
            <a:off x="2255636" y="6172200"/>
            <a:ext cx="1012588" cy="308546"/>
          </a:xfrm>
          <a:prstGeom prst="rect">
            <a:avLst/>
          </a:prstGeom>
        </p:spPr>
        <p:txBody>
          <a:bodyPr lIns="0" tIns="0" rIns="0" bIns="0" rtlCol="0" anchor="t">
            <a:spAutoFit/>
          </a:bodyPr>
          <a:lstStyle/>
          <a:p>
            <a:pPr algn="ctr">
              <a:lnSpc>
                <a:spcPts val="797"/>
              </a:lnSpc>
            </a:pPr>
            <a:r>
              <a:rPr lang="en-US" sz="700" spc="59" dirty="0">
                <a:solidFill>
                  <a:srgbClr val="102638"/>
                </a:solidFill>
                <a:latin typeface="Open Sans Extra Bold"/>
              </a:rPr>
              <a:t>DASD, S&amp;T PROGRAM PROTECTION</a:t>
            </a:r>
          </a:p>
        </p:txBody>
      </p:sp>
      <p:sp>
        <p:nvSpPr>
          <p:cNvPr id="176" name="TextBox 176"/>
          <p:cNvSpPr txBox="1"/>
          <p:nvPr/>
        </p:nvSpPr>
        <p:spPr>
          <a:xfrm>
            <a:off x="6555310" y="6172200"/>
            <a:ext cx="995806" cy="275012"/>
          </a:xfrm>
          <a:prstGeom prst="rect">
            <a:avLst/>
          </a:prstGeom>
        </p:spPr>
        <p:txBody>
          <a:bodyPr lIns="0" tIns="0" rIns="0" bIns="0" rtlCol="0" anchor="t">
            <a:spAutoFit/>
          </a:bodyPr>
          <a:lstStyle/>
          <a:p>
            <a:pPr algn="ctr">
              <a:lnSpc>
                <a:spcPts val="686"/>
              </a:lnSpc>
            </a:pPr>
            <a:r>
              <a:rPr lang="en-US" sz="700" spc="51" dirty="0">
                <a:solidFill>
                  <a:srgbClr val="102638"/>
                </a:solidFill>
                <a:latin typeface="Open Sans Extra Bold"/>
              </a:rPr>
              <a:t>DASD, MULTI-DOMAIN JOINT OPERATIONS</a:t>
            </a:r>
          </a:p>
        </p:txBody>
      </p:sp>
      <p:sp>
        <p:nvSpPr>
          <p:cNvPr id="177" name="TextBox 177"/>
          <p:cNvSpPr txBox="1"/>
          <p:nvPr/>
        </p:nvSpPr>
        <p:spPr>
          <a:xfrm>
            <a:off x="7631620" y="6172200"/>
            <a:ext cx="950276" cy="270010"/>
          </a:xfrm>
          <a:prstGeom prst="rect">
            <a:avLst/>
          </a:prstGeom>
        </p:spPr>
        <p:txBody>
          <a:bodyPr wrap="square" lIns="0" tIns="0" rIns="0" bIns="0" rtlCol="0" anchor="t">
            <a:spAutoFit/>
          </a:bodyPr>
          <a:lstStyle/>
          <a:p>
            <a:pPr algn="ctr">
              <a:lnSpc>
                <a:spcPts val="686"/>
              </a:lnSpc>
            </a:pPr>
            <a:r>
              <a:rPr lang="en-US" sz="700" spc="20" dirty="0">
                <a:solidFill>
                  <a:srgbClr val="102638"/>
                </a:solidFill>
                <a:latin typeface="Open Sans Extra Bold"/>
              </a:rPr>
              <a:t>DASD, PROTOTYPING &amp; EXPERIMENTATION</a:t>
            </a:r>
          </a:p>
        </p:txBody>
      </p:sp>
      <p:sp>
        <p:nvSpPr>
          <p:cNvPr id="178" name="TextBox 178"/>
          <p:cNvSpPr txBox="1"/>
          <p:nvPr/>
        </p:nvSpPr>
        <p:spPr>
          <a:xfrm>
            <a:off x="8622852" y="6172200"/>
            <a:ext cx="995806" cy="207686"/>
          </a:xfrm>
          <a:prstGeom prst="rect">
            <a:avLst/>
          </a:prstGeom>
        </p:spPr>
        <p:txBody>
          <a:bodyPr lIns="0" tIns="0" rIns="0" bIns="0" rtlCol="0" anchor="t">
            <a:spAutoFit/>
          </a:bodyPr>
          <a:lstStyle/>
          <a:p>
            <a:pPr algn="ctr">
              <a:lnSpc>
                <a:spcPts val="786"/>
              </a:lnSpc>
            </a:pPr>
            <a:r>
              <a:rPr lang="en-US" sz="700" spc="58" dirty="0">
                <a:solidFill>
                  <a:srgbClr val="102638"/>
                </a:solidFill>
                <a:latin typeface="Open Sans Extra Bold"/>
              </a:rPr>
              <a:t>DASD, MISSION INTEGRATION</a:t>
            </a:r>
          </a:p>
        </p:txBody>
      </p:sp>
      <p:sp>
        <p:nvSpPr>
          <p:cNvPr id="179" name="TextBox 179"/>
          <p:cNvSpPr txBox="1"/>
          <p:nvPr/>
        </p:nvSpPr>
        <p:spPr>
          <a:xfrm>
            <a:off x="3684242" y="6340934"/>
            <a:ext cx="995806" cy="232410"/>
          </a:xfrm>
          <a:prstGeom prst="rect">
            <a:avLst/>
          </a:prstGeom>
        </p:spPr>
        <p:txBody>
          <a:bodyPr lIns="0" tIns="0" rIns="0" bIns="0" rtlCol="0" anchor="t">
            <a:spAutoFit/>
          </a:bodyPr>
          <a:lstStyle/>
          <a:p>
            <a:pPr algn="ctr">
              <a:lnSpc>
                <a:spcPts val="899"/>
              </a:lnSpc>
            </a:pPr>
            <a:r>
              <a:rPr lang="en-US" sz="700" spc="67" dirty="0">
                <a:solidFill>
                  <a:srgbClr val="102638"/>
                </a:solidFill>
                <a:latin typeface="Open Sans Extra Bold"/>
              </a:rPr>
              <a:t>DASD, APPLIED TECHNOLOGY</a:t>
            </a:r>
          </a:p>
        </p:txBody>
      </p:sp>
      <p:sp>
        <p:nvSpPr>
          <p:cNvPr id="180" name="TextBox 180"/>
          <p:cNvSpPr txBox="1"/>
          <p:nvPr/>
        </p:nvSpPr>
        <p:spPr>
          <a:xfrm>
            <a:off x="4954103" y="6327992"/>
            <a:ext cx="904746" cy="225126"/>
          </a:xfrm>
          <a:prstGeom prst="rect">
            <a:avLst/>
          </a:prstGeom>
        </p:spPr>
        <p:txBody>
          <a:bodyPr lIns="0" tIns="0" rIns="0" bIns="0" rtlCol="0" anchor="t">
            <a:spAutoFit/>
          </a:bodyPr>
          <a:lstStyle/>
          <a:p>
            <a:pPr algn="ctr">
              <a:lnSpc>
                <a:spcPts val="900"/>
              </a:lnSpc>
            </a:pPr>
            <a:r>
              <a:rPr lang="en-US" sz="700" spc="26" dirty="0">
                <a:solidFill>
                  <a:srgbClr val="102638"/>
                </a:solidFill>
                <a:latin typeface="Open Sans Extra Bold"/>
              </a:rPr>
              <a:t>DASD, ENABLING TECHNOLOGY</a:t>
            </a:r>
          </a:p>
        </p:txBody>
      </p:sp>
      <p:sp>
        <p:nvSpPr>
          <p:cNvPr id="181" name="TextBox 181"/>
          <p:cNvSpPr txBox="1"/>
          <p:nvPr/>
        </p:nvSpPr>
        <p:spPr>
          <a:xfrm>
            <a:off x="2896605" y="3787106"/>
            <a:ext cx="1397948" cy="385747"/>
          </a:xfrm>
          <a:prstGeom prst="rect">
            <a:avLst/>
          </a:prstGeom>
        </p:spPr>
        <p:txBody>
          <a:bodyPr lIns="0" tIns="0" rIns="0" bIns="0" rtlCol="0" anchor="t">
            <a:spAutoFit/>
          </a:bodyPr>
          <a:lstStyle/>
          <a:p>
            <a:pPr algn="ctr">
              <a:lnSpc>
                <a:spcPts val="999"/>
              </a:lnSpc>
            </a:pPr>
            <a:r>
              <a:rPr lang="en-US" sz="999" spc="149" dirty="0">
                <a:solidFill>
                  <a:srgbClr val="101238"/>
                </a:solidFill>
                <a:latin typeface="Open Sans Extra Bold"/>
              </a:rPr>
              <a:t>DEFENSE INNOVATION UNIT</a:t>
            </a:r>
          </a:p>
        </p:txBody>
      </p:sp>
      <p:sp>
        <p:nvSpPr>
          <p:cNvPr id="182" name="TextBox 182"/>
          <p:cNvSpPr txBox="1"/>
          <p:nvPr/>
        </p:nvSpPr>
        <p:spPr>
          <a:xfrm>
            <a:off x="5812239" y="3790111"/>
            <a:ext cx="1533068" cy="356235"/>
          </a:xfrm>
          <a:prstGeom prst="rect">
            <a:avLst/>
          </a:prstGeom>
        </p:spPr>
        <p:txBody>
          <a:bodyPr lIns="0" tIns="0" rIns="0" bIns="0" rtlCol="0" anchor="t">
            <a:spAutoFit/>
          </a:bodyPr>
          <a:lstStyle/>
          <a:p>
            <a:pPr algn="ctr">
              <a:lnSpc>
                <a:spcPts val="900"/>
              </a:lnSpc>
            </a:pPr>
            <a:r>
              <a:rPr lang="en-US" sz="900" spc="135" dirty="0">
                <a:solidFill>
                  <a:srgbClr val="101238"/>
                </a:solidFill>
                <a:latin typeface="Open Sans Extra Bold"/>
              </a:rPr>
              <a:t>DEFENSE ADVANCED RESEARCH PROJECTS AGENCY</a:t>
            </a:r>
          </a:p>
        </p:txBody>
      </p:sp>
      <p:sp>
        <p:nvSpPr>
          <p:cNvPr id="2" name="Title 1">
            <a:extLst>
              <a:ext uri="{FF2B5EF4-FFF2-40B4-BE49-F238E27FC236}">
                <a16:creationId xmlns:a16="http://schemas.microsoft.com/office/drawing/2014/main" id="{4DCEE113-6729-F9C2-9931-85B9F9B2C988}"/>
              </a:ext>
            </a:extLst>
          </p:cNvPr>
          <p:cNvSpPr>
            <a:spLocks noGrp="1"/>
          </p:cNvSpPr>
          <p:nvPr>
            <p:ph type="title"/>
          </p:nvPr>
        </p:nvSpPr>
        <p:spPr/>
        <p:txBody>
          <a:bodyPr/>
          <a:lstStyle/>
          <a:p>
            <a:r>
              <a:rPr lang="en-US" dirty="0"/>
              <a:t>OUSD(R&amp;E) ORGANIZATIONAL STRUCTURE</a:t>
            </a:r>
          </a:p>
        </p:txBody>
      </p:sp>
      <p:sp>
        <p:nvSpPr>
          <p:cNvPr id="183" name="Slide Number Placeholder 4">
            <a:extLst>
              <a:ext uri="{FF2B5EF4-FFF2-40B4-BE49-F238E27FC236}">
                <a16:creationId xmlns:a16="http://schemas.microsoft.com/office/drawing/2014/main" id="{837FD9BE-606B-D1ED-CB3F-490ABA373AEC}"/>
              </a:ext>
            </a:extLst>
          </p:cNvPr>
          <p:cNvSpPr>
            <a:spLocks noGrp="1"/>
          </p:cNvSpPr>
          <p:nvPr>
            <p:ph type="sldNum" sz="quarter" idx="12"/>
          </p:nvPr>
        </p:nvSpPr>
        <p:spPr/>
        <p:txBody>
          <a:bodyPr/>
          <a:lstStyle/>
          <a:p>
            <a:fld id="{B6F15528-21DE-4FAA-801E-634DDDAF4B2B}" type="slidenum">
              <a:rPr lang="en-US" smtClean="0"/>
              <a:pPr/>
              <a:t>7</a:t>
            </a:fld>
            <a:endParaRPr lang="en-US" dirty="0"/>
          </a:p>
        </p:txBody>
      </p:sp>
      <p:pic>
        <p:nvPicPr>
          <p:cNvPr id="3" name="Picture 2" descr="A picture containing text, person, person, suit&#10;&#10;Description automatically generated">
            <a:extLst>
              <a:ext uri="{FF2B5EF4-FFF2-40B4-BE49-F238E27FC236}">
                <a16:creationId xmlns:a16="http://schemas.microsoft.com/office/drawing/2014/main" id="{55ABB5E2-5B10-4AA0-6943-8E7E5F0A2274}"/>
              </a:ext>
            </a:extLst>
          </p:cNvPr>
          <p:cNvPicPr>
            <a:picLocks noChangeAspect="1"/>
          </p:cNvPicPr>
          <p:nvPr/>
        </p:nvPicPr>
        <p:blipFill rotWithShape="1">
          <a:blip r:embed="rId33">
            <a:extLst>
              <a:ext uri="{28A0092B-C50C-407E-A947-70E740481C1C}">
                <a14:useLocalDpi xmlns:a14="http://schemas.microsoft.com/office/drawing/2010/main" val="0"/>
              </a:ext>
            </a:extLst>
          </a:blip>
          <a:srcRect l="3088"/>
          <a:stretch/>
        </p:blipFill>
        <p:spPr>
          <a:xfrm>
            <a:off x="2807155" y="2614257"/>
            <a:ext cx="581471" cy="780952"/>
          </a:xfrm>
          <a:prstGeom prst="rect">
            <a:avLst/>
          </a:prstGeom>
          <a:ln>
            <a:solidFill>
              <a:schemeClr val="bg1"/>
            </a:solidFill>
          </a:ln>
        </p:spPr>
      </p:pic>
      <p:pic>
        <p:nvPicPr>
          <p:cNvPr id="142" name="Picture 141">
            <a:extLst>
              <a:ext uri="{FF2B5EF4-FFF2-40B4-BE49-F238E27FC236}">
                <a16:creationId xmlns:a16="http://schemas.microsoft.com/office/drawing/2014/main" id="{8FA10F06-6C4A-42A8-6506-0D2021C46543}"/>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413448" y="3344209"/>
            <a:ext cx="342857" cy="342857"/>
          </a:xfrm>
          <a:prstGeom prst="rect">
            <a:avLst/>
          </a:prstGeom>
        </p:spPr>
      </p:pic>
      <p:grpSp>
        <p:nvGrpSpPr>
          <p:cNvPr id="189" name="Group 124">
            <a:extLst>
              <a:ext uri="{FF2B5EF4-FFF2-40B4-BE49-F238E27FC236}">
                <a16:creationId xmlns:a16="http://schemas.microsoft.com/office/drawing/2014/main" id="{1B9D37B7-9898-BFCD-E0DC-DC4553B5411B}"/>
              </a:ext>
            </a:extLst>
          </p:cNvPr>
          <p:cNvGrpSpPr/>
          <p:nvPr/>
        </p:nvGrpSpPr>
        <p:grpSpPr>
          <a:xfrm>
            <a:off x="1042332" y="3515357"/>
            <a:ext cx="1546334" cy="718133"/>
            <a:chOff x="0" y="0"/>
            <a:chExt cx="3169870" cy="1472118"/>
          </a:xfrm>
        </p:grpSpPr>
        <p:sp>
          <p:nvSpPr>
            <p:cNvPr id="190" name="Freeform 125">
              <a:extLst>
                <a:ext uri="{FF2B5EF4-FFF2-40B4-BE49-F238E27FC236}">
                  <a16:creationId xmlns:a16="http://schemas.microsoft.com/office/drawing/2014/main" id="{672FD83C-25EA-0B4B-A53E-A5848CBC0B7D}"/>
                </a:ext>
              </a:extLst>
            </p:cNvPr>
            <p:cNvSpPr/>
            <p:nvPr/>
          </p:nvSpPr>
          <p:spPr>
            <a:xfrm>
              <a:off x="0" y="0"/>
              <a:ext cx="3169870" cy="1472118"/>
            </a:xfrm>
            <a:custGeom>
              <a:avLst/>
              <a:gdLst/>
              <a:ahLst/>
              <a:cxnLst/>
              <a:rect l="l" t="t" r="r" b="b"/>
              <a:pathLst>
                <a:path w="3169870" h="1472118">
                  <a:moveTo>
                    <a:pt x="3045410" y="1472118"/>
                  </a:moveTo>
                  <a:lnTo>
                    <a:pt x="124460" y="1472118"/>
                  </a:lnTo>
                  <a:cubicBezTo>
                    <a:pt x="55880" y="1472118"/>
                    <a:pt x="0" y="1416238"/>
                    <a:pt x="0" y="1347658"/>
                  </a:cubicBezTo>
                  <a:lnTo>
                    <a:pt x="0" y="124460"/>
                  </a:lnTo>
                  <a:cubicBezTo>
                    <a:pt x="0" y="55880"/>
                    <a:pt x="55880" y="0"/>
                    <a:pt x="124460" y="0"/>
                  </a:cubicBezTo>
                  <a:lnTo>
                    <a:pt x="3045410" y="0"/>
                  </a:lnTo>
                  <a:cubicBezTo>
                    <a:pt x="3113990" y="0"/>
                    <a:pt x="3169870" y="55880"/>
                    <a:pt x="3169870" y="124460"/>
                  </a:cubicBezTo>
                  <a:lnTo>
                    <a:pt x="3169870" y="1347658"/>
                  </a:lnTo>
                  <a:cubicBezTo>
                    <a:pt x="3169870" y="1416238"/>
                    <a:pt x="3113990" y="1472118"/>
                    <a:pt x="3045410" y="1472118"/>
                  </a:cubicBezTo>
                  <a:close/>
                </a:path>
              </a:pathLst>
            </a:custGeom>
            <a:solidFill>
              <a:srgbClr val="F4F4F4"/>
            </a:solidFill>
          </p:spPr>
        </p:sp>
      </p:grpSp>
      <p:grpSp>
        <p:nvGrpSpPr>
          <p:cNvPr id="191" name="Group 126">
            <a:extLst>
              <a:ext uri="{FF2B5EF4-FFF2-40B4-BE49-F238E27FC236}">
                <a16:creationId xmlns:a16="http://schemas.microsoft.com/office/drawing/2014/main" id="{98618A65-A0AA-8C13-C002-94C30917EFA1}"/>
              </a:ext>
            </a:extLst>
          </p:cNvPr>
          <p:cNvGrpSpPr>
            <a:grpSpLocks noChangeAspect="1"/>
          </p:cNvGrpSpPr>
          <p:nvPr/>
        </p:nvGrpSpPr>
        <p:grpSpPr>
          <a:xfrm>
            <a:off x="1165070" y="3339863"/>
            <a:ext cx="1352281" cy="873782"/>
            <a:chOff x="0" y="0"/>
            <a:chExt cx="6350000" cy="4098290"/>
          </a:xfrm>
        </p:grpSpPr>
        <p:sp>
          <p:nvSpPr>
            <p:cNvPr id="192" name="Freeform 127">
              <a:extLst>
                <a:ext uri="{FF2B5EF4-FFF2-40B4-BE49-F238E27FC236}">
                  <a16:creationId xmlns:a16="http://schemas.microsoft.com/office/drawing/2014/main" id="{AD59DF74-801F-5D90-4B90-C4668DA71BCF}"/>
                </a:ext>
              </a:extLst>
            </p:cNvPr>
            <p:cNvSpPr/>
            <p:nvPr/>
          </p:nvSpPr>
          <p:spPr>
            <a:xfrm>
              <a:off x="0" y="850900"/>
              <a:ext cx="6350000" cy="3247390"/>
            </a:xfrm>
            <a:custGeom>
              <a:avLst/>
              <a:gdLst/>
              <a:ahLst/>
              <a:cxnLst/>
              <a:rect l="l" t="t" r="r" b="b"/>
              <a:pathLst>
                <a:path w="6350000" h="3247390">
                  <a:moveTo>
                    <a:pt x="6238240" y="3247390"/>
                  </a:moveTo>
                  <a:lnTo>
                    <a:pt x="111760" y="3247390"/>
                  </a:lnTo>
                  <a:cubicBezTo>
                    <a:pt x="49530" y="3247390"/>
                    <a:pt x="0" y="3196590"/>
                    <a:pt x="0" y="3135630"/>
                  </a:cubicBezTo>
                  <a:lnTo>
                    <a:pt x="0" y="113030"/>
                  </a:lnTo>
                  <a:cubicBezTo>
                    <a:pt x="0" y="50800"/>
                    <a:pt x="50800" y="0"/>
                    <a:pt x="111760" y="0"/>
                  </a:cubicBezTo>
                  <a:lnTo>
                    <a:pt x="6236970" y="0"/>
                  </a:lnTo>
                  <a:cubicBezTo>
                    <a:pt x="6299200" y="0"/>
                    <a:pt x="6348730" y="50800"/>
                    <a:pt x="6348730" y="111760"/>
                  </a:cubicBezTo>
                  <a:lnTo>
                    <a:pt x="6348730" y="3134360"/>
                  </a:lnTo>
                  <a:cubicBezTo>
                    <a:pt x="6350000" y="3196590"/>
                    <a:pt x="6299200" y="3247390"/>
                    <a:pt x="6238239" y="3247390"/>
                  </a:cubicBezTo>
                  <a:close/>
                </a:path>
              </a:pathLst>
            </a:custGeom>
            <a:solidFill>
              <a:srgbClr val="F1F1F3"/>
            </a:solidFill>
          </p:spPr>
        </p:sp>
        <p:sp>
          <p:nvSpPr>
            <p:cNvPr id="193" name="Freeform 128">
              <a:extLst>
                <a:ext uri="{FF2B5EF4-FFF2-40B4-BE49-F238E27FC236}">
                  <a16:creationId xmlns:a16="http://schemas.microsoft.com/office/drawing/2014/main" id="{FBE6635F-AEE0-93AE-CD27-D3BC5CDE106E}"/>
                </a:ext>
              </a:extLst>
            </p:cNvPr>
            <p:cNvSpPr/>
            <p:nvPr/>
          </p:nvSpPr>
          <p:spPr>
            <a:xfrm>
              <a:off x="2243974" y="-1364"/>
              <a:ext cx="1785851" cy="1704527"/>
            </a:xfrm>
            <a:custGeom>
              <a:avLst/>
              <a:gdLst/>
              <a:ahLst/>
              <a:cxnLst/>
              <a:rect l="l" t="t" r="r" b="b"/>
              <a:pathLst>
                <a:path w="1785851" h="1704527">
                  <a:moveTo>
                    <a:pt x="892926" y="1364"/>
                  </a:moveTo>
                  <a:cubicBezTo>
                    <a:pt x="588022" y="0"/>
                    <a:pt x="305694" y="161882"/>
                    <a:pt x="152847" y="425712"/>
                  </a:cubicBezTo>
                  <a:cubicBezTo>
                    <a:pt x="0" y="689541"/>
                    <a:pt x="0" y="1014987"/>
                    <a:pt x="152847" y="1278816"/>
                  </a:cubicBezTo>
                  <a:cubicBezTo>
                    <a:pt x="305694" y="1542646"/>
                    <a:pt x="588022" y="1704527"/>
                    <a:pt x="892926" y="1703164"/>
                  </a:cubicBezTo>
                  <a:cubicBezTo>
                    <a:pt x="1197830" y="1704527"/>
                    <a:pt x="1480158" y="1542646"/>
                    <a:pt x="1633005" y="1278816"/>
                  </a:cubicBezTo>
                  <a:cubicBezTo>
                    <a:pt x="1785852" y="1014987"/>
                    <a:pt x="1785852" y="689541"/>
                    <a:pt x="1633005" y="425712"/>
                  </a:cubicBezTo>
                  <a:cubicBezTo>
                    <a:pt x="1480158" y="161882"/>
                    <a:pt x="1197830" y="0"/>
                    <a:pt x="892926" y="1364"/>
                  </a:cubicBezTo>
                  <a:close/>
                </a:path>
              </a:pathLst>
            </a:custGeom>
            <a:solidFill>
              <a:srgbClr val="102638"/>
            </a:solidFill>
          </p:spPr>
        </p:sp>
        <p:sp>
          <p:nvSpPr>
            <p:cNvPr id="194" name="Freeform 129">
              <a:extLst>
                <a:ext uri="{FF2B5EF4-FFF2-40B4-BE49-F238E27FC236}">
                  <a16:creationId xmlns:a16="http://schemas.microsoft.com/office/drawing/2014/main" id="{9434DBED-FE90-81EE-8F7F-06A0E995F18C}"/>
                </a:ext>
              </a:extLst>
            </p:cNvPr>
            <p:cNvSpPr/>
            <p:nvPr/>
          </p:nvSpPr>
          <p:spPr>
            <a:xfrm>
              <a:off x="2398570" y="146192"/>
              <a:ext cx="1476659" cy="1409415"/>
            </a:xfrm>
            <a:custGeom>
              <a:avLst/>
              <a:gdLst/>
              <a:ahLst/>
              <a:cxnLst/>
              <a:rect l="l" t="t" r="r" b="b"/>
              <a:pathLst>
                <a:path w="1476659" h="1409415">
                  <a:moveTo>
                    <a:pt x="738330" y="1128"/>
                  </a:moveTo>
                  <a:cubicBezTo>
                    <a:pt x="486216" y="1"/>
                    <a:pt x="252768" y="133855"/>
                    <a:pt x="126384" y="352007"/>
                  </a:cubicBezTo>
                  <a:cubicBezTo>
                    <a:pt x="0" y="570158"/>
                    <a:pt x="0" y="839258"/>
                    <a:pt x="126384" y="1057409"/>
                  </a:cubicBezTo>
                  <a:cubicBezTo>
                    <a:pt x="252768" y="1275561"/>
                    <a:pt x="486216" y="1409415"/>
                    <a:pt x="738330" y="1408288"/>
                  </a:cubicBezTo>
                  <a:cubicBezTo>
                    <a:pt x="990444" y="1409415"/>
                    <a:pt x="1223892" y="1275561"/>
                    <a:pt x="1350276" y="1057409"/>
                  </a:cubicBezTo>
                  <a:cubicBezTo>
                    <a:pt x="1476659" y="839258"/>
                    <a:pt x="1476659" y="570158"/>
                    <a:pt x="1350276" y="352007"/>
                  </a:cubicBezTo>
                  <a:cubicBezTo>
                    <a:pt x="1223892" y="133855"/>
                    <a:pt x="990444" y="0"/>
                    <a:pt x="738330" y="1128"/>
                  </a:cubicBezTo>
                  <a:close/>
                </a:path>
              </a:pathLst>
            </a:custGeom>
            <a:blipFill>
              <a:blip r:embed="rId35"/>
              <a:stretch>
                <a:fillRect l="223" r="223"/>
              </a:stretch>
            </a:blipFill>
          </p:spPr>
        </p:sp>
      </p:grpSp>
      <p:sp>
        <p:nvSpPr>
          <p:cNvPr id="195" name="TextBox 181">
            <a:extLst>
              <a:ext uri="{FF2B5EF4-FFF2-40B4-BE49-F238E27FC236}">
                <a16:creationId xmlns:a16="http://schemas.microsoft.com/office/drawing/2014/main" id="{653D9B43-1058-200B-2446-DD2DC07752F6}"/>
              </a:ext>
            </a:extLst>
          </p:cNvPr>
          <p:cNvSpPr txBox="1"/>
          <p:nvPr/>
        </p:nvSpPr>
        <p:spPr>
          <a:xfrm>
            <a:off x="1108232" y="3787106"/>
            <a:ext cx="1397948" cy="254000"/>
          </a:xfrm>
          <a:prstGeom prst="rect">
            <a:avLst/>
          </a:prstGeom>
        </p:spPr>
        <p:txBody>
          <a:bodyPr lIns="0" tIns="0" rIns="0" bIns="0" rtlCol="0" anchor="t">
            <a:spAutoFit/>
          </a:bodyPr>
          <a:lstStyle/>
          <a:p>
            <a:pPr algn="ctr">
              <a:lnSpc>
                <a:spcPts val="999"/>
              </a:lnSpc>
            </a:pPr>
            <a:r>
              <a:rPr lang="en-US" sz="999" spc="149" dirty="0">
                <a:solidFill>
                  <a:srgbClr val="101238"/>
                </a:solidFill>
                <a:latin typeface="Open Sans Extra Bold"/>
              </a:rPr>
              <a:t>MISSILE DEFENSE AGENCY</a:t>
            </a:r>
          </a:p>
        </p:txBody>
      </p:sp>
      <p:sp>
        <p:nvSpPr>
          <p:cNvPr id="197" name="Freeform 131">
            <a:extLst>
              <a:ext uri="{FF2B5EF4-FFF2-40B4-BE49-F238E27FC236}">
                <a16:creationId xmlns:a16="http://schemas.microsoft.com/office/drawing/2014/main" id="{E322BD3B-1D81-2AF6-875A-CA58888BAB28}"/>
              </a:ext>
            </a:extLst>
          </p:cNvPr>
          <p:cNvSpPr/>
          <p:nvPr/>
        </p:nvSpPr>
        <p:spPr>
          <a:xfrm rot="16200000">
            <a:off x="3459501" y="3229950"/>
            <a:ext cx="238252" cy="25711"/>
          </a:xfrm>
          <a:custGeom>
            <a:avLst/>
            <a:gdLst/>
            <a:ahLst/>
            <a:cxnLst/>
            <a:rect l="l" t="t" r="r" b="b"/>
            <a:pathLst>
              <a:path w="5884333" h="635000">
                <a:moveTo>
                  <a:pt x="0" y="0"/>
                </a:moveTo>
                <a:lnTo>
                  <a:pt x="5884333" y="0"/>
                </a:lnTo>
                <a:lnTo>
                  <a:pt x="5884333" y="635000"/>
                </a:lnTo>
                <a:lnTo>
                  <a:pt x="0" y="635000"/>
                </a:lnTo>
                <a:close/>
              </a:path>
            </a:pathLst>
          </a:custGeom>
          <a:solidFill>
            <a:srgbClr val="F1F1F3"/>
          </a:solidFill>
        </p:spPr>
      </p:sp>
      <p:sp>
        <p:nvSpPr>
          <p:cNvPr id="198" name="Freeform 131">
            <a:extLst>
              <a:ext uri="{FF2B5EF4-FFF2-40B4-BE49-F238E27FC236}">
                <a16:creationId xmlns:a16="http://schemas.microsoft.com/office/drawing/2014/main" id="{A6EEC518-6FA6-168B-C332-CDE71013AB1E}"/>
              </a:ext>
            </a:extLst>
          </p:cNvPr>
          <p:cNvSpPr/>
          <p:nvPr/>
        </p:nvSpPr>
        <p:spPr>
          <a:xfrm rot="16200000">
            <a:off x="1702448" y="3220927"/>
            <a:ext cx="238252" cy="25711"/>
          </a:xfrm>
          <a:custGeom>
            <a:avLst/>
            <a:gdLst/>
            <a:ahLst/>
            <a:cxnLst/>
            <a:rect l="l" t="t" r="r" b="b"/>
            <a:pathLst>
              <a:path w="5884333" h="635000">
                <a:moveTo>
                  <a:pt x="0" y="0"/>
                </a:moveTo>
                <a:lnTo>
                  <a:pt x="5884333" y="0"/>
                </a:lnTo>
                <a:lnTo>
                  <a:pt x="5884333" y="635000"/>
                </a:lnTo>
                <a:lnTo>
                  <a:pt x="0" y="635000"/>
                </a:lnTo>
                <a:close/>
              </a:path>
            </a:pathLst>
          </a:custGeom>
          <a:solidFill>
            <a:srgbClr val="F1F1F3"/>
          </a:solidFill>
        </p:spPr>
      </p:sp>
      <p:pic>
        <p:nvPicPr>
          <p:cNvPr id="116" name="Picture 115"/>
          <p:cNvPicPr>
            <a:picLocks noChangeAspect="1"/>
          </p:cNvPicPr>
          <p:nvPr/>
        </p:nvPicPr>
        <p:blipFill rotWithShape="1">
          <a:blip r:embed="rId36">
            <a:extLst>
              <a:ext uri="{28A0092B-C50C-407E-A947-70E740481C1C}">
                <a14:useLocalDpi xmlns:a14="http://schemas.microsoft.com/office/drawing/2010/main" val="0"/>
              </a:ext>
            </a:extLst>
          </a:blip>
          <a:srcRect l="14999" r="15001" b="1123"/>
          <a:stretch/>
        </p:blipFill>
        <p:spPr>
          <a:xfrm>
            <a:off x="2811095" y="2615280"/>
            <a:ext cx="576072" cy="77993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624398-F7F3-BF95-1B81-39AEEEC14C45}"/>
              </a:ext>
            </a:extLst>
          </p:cNvPr>
          <p:cNvSpPr>
            <a:spLocks noGrp="1"/>
          </p:cNvSpPr>
          <p:nvPr>
            <p:ph type="title"/>
          </p:nvPr>
        </p:nvSpPr>
        <p:spPr/>
        <p:txBody>
          <a:bodyPr/>
          <a:lstStyle/>
          <a:p>
            <a:r>
              <a:rPr lang="en-US" dirty="0"/>
              <a:t>ASD(CT) LEADERSHIP</a:t>
            </a:r>
          </a:p>
        </p:txBody>
      </p:sp>
      <p:sp>
        <p:nvSpPr>
          <p:cNvPr id="91" name="Slide Number Placeholder 4">
            <a:extLst>
              <a:ext uri="{FF2B5EF4-FFF2-40B4-BE49-F238E27FC236}">
                <a16:creationId xmlns:a16="http://schemas.microsoft.com/office/drawing/2014/main" id="{FE06F3FA-B921-954F-0FBE-16D46C05CEDA}"/>
              </a:ext>
            </a:extLst>
          </p:cNvPr>
          <p:cNvSpPr>
            <a:spLocks noGrp="1"/>
          </p:cNvSpPr>
          <p:nvPr>
            <p:ph type="sldNum" sz="quarter" idx="12"/>
          </p:nvPr>
        </p:nvSpPr>
        <p:spPr/>
        <p:txBody>
          <a:bodyPr/>
          <a:lstStyle/>
          <a:p>
            <a:fld id="{B6F15528-21DE-4FAA-801E-634DDDAF4B2B}" type="slidenum">
              <a:rPr lang="en-US" smtClean="0"/>
              <a:pPr/>
              <a:t>8</a:t>
            </a:fld>
            <a:endParaRPr lang="en-US" dirty="0"/>
          </a:p>
        </p:txBody>
      </p:sp>
      <p:pic>
        <p:nvPicPr>
          <p:cNvPr id="27" name="Picture 26" descr="A picture containing person, clothing, suit, posing&#10;&#10;Description automatically generated">
            <a:extLst>
              <a:ext uri="{FF2B5EF4-FFF2-40B4-BE49-F238E27FC236}">
                <a16:creationId xmlns:a16="http://schemas.microsoft.com/office/drawing/2014/main" id="{B33AD308-2B01-A725-E969-7259A0CA58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880" t="6711" r="-82" b="748"/>
          <a:stretch/>
        </p:blipFill>
        <p:spPr>
          <a:xfrm>
            <a:off x="6553200" y="3673778"/>
            <a:ext cx="1035196" cy="1327564"/>
          </a:xfrm>
          <a:prstGeom prst="rect">
            <a:avLst/>
          </a:prstGeom>
        </p:spPr>
      </p:pic>
      <p:pic>
        <p:nvPicPr>
          <p:cNvPr id="14" name="Picture 13" descr="A person in a suit and tie&#10;&#10;Description automatically generated with medium confidence">
            <a:extLst>
              <a:ext uri="{FF2B5EF4-FFF2-40B4-BE49-F238E27FC236}">
                <a16:creationId xmlns:a16="http://schemas.microsoft.com/office/drawing/2014/main" id="{1F3EC83C-868C-ED41-9CED-D94AAC24D9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76" t="2984" r="7100"/>
          <a:stretch/>
        </p:blipFill>
        <p:spPr>
          <a:xfrm>
            <a:off x="4344585" y="3671910"/>
            <a:ext cx="982655" cy="1335599"/>
          </a:xfrm>
          <a:prstGeom prst="rect">
            <a:avLst/>
          </a:prstGeom>
        </p:spPr>
      </p:pic>
      <p:grpSp>
        <p:nvGrpSpPr>
          <p:cNvPr id="63" name="Group 62">
            <a:extLst>
              <a:ext uri="{FF2B5EF4-FFF2-40B4-BE49-F238E27FC236}">
                <a16:creationId xmlns:a16="http://schemas.microsoft.com/office/drawing/2014/main" id="{98A455D8-0A5F-926E-395A-7059DF65CEF7}"/>
              </a:ext>
            </a:extLst>
          </p:cNvPr>
          <p:cNvGrpSpPr/>
          <p:nvPr/>
        </p:nvGrpSpPr>
        <p:grpSpPr>
          <a:xfrm>
            <a:off x="2362200" y="1718278"/>
            <a:ext cx="1223937" cy="1888569"/>
            <a:chOff x="2362200" y="1718278"/>
            <a:chExt cx="1223937" cy="1888569"/>
          </a:xfrm>
        </p:grpSpPr>
        <p:grpSp>
          <p:nvGrpSpPr>
            <p:cNvPr id="8" name="Group 8"/>
            <p:cNvGrpSpPr>
              <a:grpSpLocks noChangeAspect="1"/>
            </p:cNvGrpSpPr>
            <p:nvPr/>
          </p:nvGrpSpPr>
          <p:grpSpPr>
            <a:xfrm>
              <a:off x="2362200" y="1718278"/>
              <a:ext cx="1223937" cy="1629512"/>
              <a:chOff x="0" y="0"/>
              <a:chExt cx="3663950" cy="4878070"/>
            </a:xfrm>
          </p:grpSpPr>
          <p:sp>
            <p:nvSpPr>
              <p:cNvPr id="9" name="Freeform 9"/>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4"/>
                <a:stretch>
                  <a:fillRect r="-6977"/>
                </a:stretch>
              </a:blipFill>
            </p:spPr>
          </p:sp>
          <p:sp>
            <p:nvSpPr>
              <p:cNvPr id="10" name="Freeform 10"/>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grpSp>
          <p:nvGrpSpPr>
            <p:cNvPr id="56" name="Group 55">
              <a:extLst>
                <a:ext uri="{FF2B5EF4-FFF2-40B4-BE49-F238E27FC236}">
                  <a16:creationId xmlns:a16="http://schemas.microsoft.com/office/drawing/2014/main" id="{AE4260C9-26FA-D96F-8171-D0983387E3FC}"/>
                </a:ext>
              </a:extLst>
            </p:cNvPr>
            <p:cNvGrpSpPr/>
            <p:nvPr/>
          </p:nvGrpSpPr>
          <p:grpSpPr>
            <a:xfrm>
              <a:off x="2362200" y="3347789"/>
              <a:ext cx="1223937" cy="259058"/>
              <a:chOff x="2435290" y="3347789"/>
              <a:chExt cx="1223937" cy="259058"/>
            </a:xfrm>
          </p:grpSpPr>
          <p:sp>
            <p:nvSpPr>
              <p:cNvPr id="11" name="AutoShape 11"/>
              <p:cNvSpPr/>
              <p:nvPr/>
            </p:nvSpPr>
            <p:spPr>
              <a:xfrm>
                <a:off x="2435290" y="3347789"/>
                <a:ext cx="1223937" cy="253096"/>
              </a:xfrm>
              <a:prstGeom prst="rect">
                <a:avLst/>
              </a:prstGeom>
              <a:solidFill>
                <a:srgbClr val="13538A"/>
              </a:solidFill>
            </p:spPr>
          </p:sp>
          <p:sp>
            <p:nvSpPr>
              <p:cNvPr id="74" name="TextBox 74"/>
              <p:cNvSpPr txBox="1"/>
              <p:nvPr/>
            </p:nvSpPr>
            <p:spPr>
              <a:xfrm>
                <a:off x="2497862" y="3367678"/>
                <a:ext cx="1098791" cy="239169"/>
              </a:xfrm>
              <a:prstGeom prst="rect">
                <a:avLst/>
              </a:prstGeom>
            </p:spPr>
            <p:txBody>
              <a:bodyPr lIns="0" tIns="0" rIns="0" bIns="0" rtlCol="0" anchor="t">
                <a:spAutoFit/>
              </a:bodyPr>
              <a:lstStyle/>
              <a:p>
                <a:pPr algn="ctr">
                  <a:lnSpc>
                    <a:spcPts val="863"/>
                  </a:lnSpc>
                </a:pPr>
                <a:r>
                  <a:rPr lang="en-US" sz="863" b="1" spc="86" dirty="0">
                    <a:solidFill>
                      <a:srgbClr val="FFFFFF"/>
                    </a:solidFill>
                    <a:latin typeface="Arial" panose="020B0604020202020204" pitchFamily="34" charset="0"/>
                    <a:cs typeface="Arial" panose="020B0604020202020204" pitchFamily="34" charset="0"/>
                  </a:rPr>
                  <a:t>PTDO ASD(CT)</a:t>
                </a:r>
              </a:p>
              <a:p>
                <a:pPr algn="ctr">
                  <a:lnSpc>
                    <a:spcPts val="863"/>
                  </a:lnSpc>
                </a:pPr>
                <a:r>
                  <a:rPr lang="en-US" sz="863" b="1" spc="86" dirty="0">
                    <a:solidFill>
                      <a:srgbClr val="FFFFFF"/>
                    </a:solidFill>
                    <a:latin typeface="Arial" panose="020B0604020202020204" pitchFamily="34" charset="0"/>
                    <a:cs typeface="Arial" panose="020B0604020202020204" pitchFamily="34" charset="0"/>
                  </a:rPr>
                  <a:t>MR. HOLLIDAY</a:t>
                </a:r>
              </a:p>
            </p:txBody>
          </p:sp>
        </p:grpSp>
      </p:grpSp>
      <p:grpSp>
        <p:nvGrpSpPr>
          <p:cNvPr id="64" name="Group 63">
            <a:extLst>
              <a:ext uri="{FF2B5EF4-FFF2-40B4-BE49-F238E27FC236}">
                <a16:creationId xmlns:a16="http://schemas.microsoft.com/office/drawing/2014/main" id="{62E5A4D0-47AD-F6BF-CC9B-C78C4FACBD03}"/>
              </a:ext>
            </a:extLst>
          </p:cNvPr>
          <p:cNvGrpSpPr/>
          <p:nvPr/>
        </p:nvGrpSpPr>
        <p:grpSpPr>
          <a:xfrm>
            <a:off x="3962400" y="2024922"/>
            <a:ext cx="1004391" cy="1566636"/>
            <a:chOff x="4172617" y="2023259"/>
            <a:chExt cx="1004391" cy="1566636"/>
          </a:xfrm>
        </p:grpSpPr>
        <p:pic>
          <p:nvPicPr>
            <p:cNvPr id="101" name="Picture 100">
              <a:extLst>
                <a:ext uri="{FF2B5EF4-FFF2-40B4-BE49-F238E27FC236}">
                  <a16:creationId xmlns:a16="http://schemas.microsoft.com/office/drawing/2014/main" id="{06F3EAEC-2B3C-C632-CC5B-FA065F859FFC}"/>
                </a:ext>
              </a:extLst>
            </p:cNvPr>
            <p:cNvPicPr>
              <a:picLocks noChangeAspect="1"/>
            </p:cNvPicPr>
            <p:nvPr/>
          </p:nvPicPr>
          <p:blipFill rotWithShape="1">
            <a:blip r:embed="rId5"/>
            <a:srcRect l="13198" t="3652" r="13101"/>
            <a:stretch/>
          </p:blipFill>
          <p:spPr>
            <a:xfrm>
              <a:off x="4191000" y="2030874"/>
              <a:ext cx="986008" cy="1341776"/>
            </a:xfrm>
            <a:prstGeom prst="rect">
              <a:avLst/>
            </a:prstGeom>
            <a:effectLst/>
          </p:spPr>
        </p:pic>
        <p:sp>
          <p:nvSpPr>
            <p:cNvPr id="12" name="AutoShape 12"/>
            <p:cNvSpPr/>
            <p:nvPr/>
          </p:nvSpPr>
          <p:spPr>
            <a:xfrm>
              <a:off x="4172617" y="3382198"/>
              <a:ext cx="1004391" cy="207697"/>
            </a:xfrm>
            <a:prstGeom prst="rect">
              <a:avLst/>
            </a:prstGeom>
            <a:solidFill>
              <a:srgbClr val="13538A"/>
            </a:solidFill>
          </p:spPr>
        </p:sp>
        <p:sp>
          <p:nvSpPr>
            <p:cNvPr id="23" name="Freeform 23"/>
            <p:cNvSpPr/>
            <p:nvPr/>
          </p:nvSpPr>
          <p:spPr>
            <a:xfrm>
              <a:off x="4172617" y="2023259"/>
              <a:ext cx="1004391" cy="135894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sp>
          <p:nvSpPr>
            <p:cNvPr id="75" name="TextBox 75"/>
            <p:cNvSpPr txBox="1"/>
            <p:nvPr/>
          </p:nvSpPr>
          <p:spPr>
            <a:xfrm>
              <a:off x="4247638" y="3401864"/>
              <a:ext cx="901693" cy="179536"/>
            </a:xfrm>
            <a:prstGeom prst="rect">
              <a:avLst/>
            </a:prstGeom>
          </p:spPr>
          <p:txBody>
            <a:bodyPr lIns="0" tIns="0" rIns="0" bIns="0" rtlCol="0" anchor="t">
              <a:spAutoFit/>
            </a:bodyPr>
            <a:lstStyle/>
            <a:p>
              <a:pPr algn="ctr">
                <a:lnSpc>
                  <a:spcPts val="708"/>
                </a:lnSpc>
              </a:pPr>
              <a:r>
                <a:rPr lang="en-US" sz="600" b="1" spc="35" dirty="0">
                  <a:solidFill>
                    <a:srgbClr val="FFFFFF"/>
                  </a:solidFill>
                  <a:latin typeface="Arial" panose="020B0604020202020204" pitchFamily="34" charset="0"/>
                  <a:cs typeface="Arial" panose="020B0604020202020204" pitchFamily="34" charset="0"/>
                </a:rPr>
                <a:t>PD ASD</a:t>
              </a:r>
            </a:p>
            <a:p>
              <a:pPr algn="ctr">
                <a:lnSpc>
                  <a:spcPts val="708"/>
                </a:lnSpc>
              </a:pPr>
              <a:r>
                <a:rPr lang="en-US" sz="600" b="1" spc="35" dirty="0">
                  <a:solidFill>
                    <a:srgbClr val="FFFFFF"/>
                  </a:solidFill>
                  <a:latin typeface="Arial" panose="020B0604020202020204" pitchFamily="34" charset="0"/>
                  <a:cs typeface="Arial" panose="020B0604020202020204" pitchFamily="34" charset="0"/>
                </a:rPr>
                <a:t>DR. HIGHNAM</a:t>
              </a:r>
              <a:endParaRPr lang="en-US" sz="600" b="1" spc="70" dirty="0">
                <a:solidFill>
                  <a:srgbClr val="FFFFFF"/>
                </a:solidFill>
                <a:latin typeface="Arial" panose="020B0604020202020204" pitchFamily="34" charset="0"/>
                <a:cs typeface="Arial" panose="020B0604020202020204" pitchFamily="34" charset="0"/>
              </a:endParaRPr>
            </a:p>
          </p:txBody>
        </p:sp>
      </p:grpSp>
      <p:grpSp>
        <p:nvGrpSpPr>
          <p:cNvPr id="71" name="Group 70">
            <a:extLst>
              <a:ext uri="{FF2B5EF4-FFF2-40B4-BE49-F238E27FC236}">
                <a16:creationId xmlns:a16="http://schemas.microsoft.com/office/drawing/2014/main" id="{4575C97F-F52A-EC3C-C982-AF08D96F1E72}"/>
              </a:ext>
            </a:extLst>
          </p:cNvPr>
          <p:cNvGrpSpPr/>
          <p:nvPr/>
        </p:nvGrpSpPr>
        <p:grpSpPr>
          <a:xfrm>
            <a:off x="5046917" y="2024922"/>
            <a:ext cx="1017879" cy="1565659"/>
            <a:chOff x="5257337" y="2030874"/>
            <a:chExt cx="1017879" cy="1565659"/>
          </a:xfrm>
        </p:grpSpPr>
        <p:grpSp>
          <p:nvGrpSpPr>
            <p:cNvPr id="70" name="Group 69">
              <a:extLst>
                <a:ext uri="{FF2B5EF4-FFF2-40B4-BE49-F238E27FC236}">
                  <a16:creationId xmlns:a16="http://schemas.microsoft.com/office/drawing/2014/main" id="{DE05B31E-5686-0BB7-FC10-C7ED8121B321}"/>
                </a:ext>
              </a:extLst>
            </p:cNvPr>
            <p:cNvGrpSpPr/>
            <p:nvPr/>
          </p:nvGrpSpPr>
          <p:grpSpPr>
            <a:xfrm>
              <a:off x="5257337" y="2030874"/>
              <a:ext cx="1017879" cy="1355172"/>
              <a:chOff x="5257337" y="2030874"/>
              <a:chExt cx="1017879" cy="1355172"/>
            </a:xfrm>
          </p:grpSpPr>
          <p:grpSp>
            <p:nvGrpSpPr>
              <p:cNvPr id="92" name="Group 88">
                <a:extLst>
                  <a:ext uri="{FF2B5EF4-FFF2-40B4-BE49-F238E27FC236}">
                    <a16:creationId xmlns:a16="http://schemas.microsoft.com/office/drawing/2014/main" id="{E73DA25D-A5CC-17DD-9A17-6252EEBF4EC0}"/>
                  </a:ext>
                </a:extLst>
              </p:cNvPr>
              <p:cNvGrpSpPr>
                <a:grpSpLocks noChangeAspect="1"/>
              </p:cNvGrpSpPr>
              <p:nvPr/>
            </p:nvGrpSpPr>
            <p:grpSpPr>
              <a:xfrm>
                <a:off x="5262302" y="2040614"/>
                <a:ext cx="1000501" cy="1332036"/>
                <a:chOff x="0" y="0"/>
                <a:chExt cx="3663950" cy="4878070"/>
              </a:xfrm>
            </p:grpSpPr>
            <p:sp>
              <p:nvSpPr>
                <p:cNvPr id="93" name="Freeform 89">
                  <a:extLst>
                    <a:ext uri="{FF2B5EF4-FFF2-40B4-BE49-F238E27FC236}">
                      <a16:creationId xmlns:a16="http://schemas.microsoft.com/office/drawing/2014/main" id="{3619990D-0C91-26EA-8ED3-94E0B6BCF1B7}"/>
                    </a:ext>
                  </a:extLst>
                </p:cNvPr>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6"/>
                  <a:stretch>
                    <a:fillRect l="-16860" r="-16860"/>
                  </a:stretch>
                </a:blipFill>
              </p:spPr>
              <p:txBody>
                <a:bodyPr/>
                <a:lstStyle/>
                <a:p>
                  <a:endParaRPr lang="en-US" dirty="0"/>
                </a:p>
              </p:txBody>
            </p:sp>
            <p:sp>
              <p:nvSpPr>
                <p:cNvPr id="94" name="Freeform 90">
                  <a:extLst>
                    <a:ext uri="{FF2B5EF4-FFF2-40B4-BE49-F238E27FC236}">
                      <a16:creationId xmlns:a16="http://schemas.microsoft.com/office/drawing/2014/main" id="{31216A36-C650-4560-9AFC-ED70C1BDCE0C}"/>
                    </a:ext>
                  </a:extLst>
                </p:cNvPr>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sp>
            <p:nvSpPr>
              <p:cNvPr id="15" name="Freeform 15"/>
              <p:cNvSpPr/>
              <p:nvPr/>
            </p:nvSpPr>
            <p:spPr>
              <a:xfrm>
                <a:off x="5257337" y="2030874"/>
                <a:ext cx="1017879" cy="1355172"/>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sp>
          <p:nvSpPr>
            <p:cNvPr id="16" name="AutoShape 16"/>
            <p:cNvSpPr/>
            <p:nvPr/>
          </p:nvSpPr>
          <p:spPr>
            <a:xfrm>
              <a:off x="5257337" y="3386047"/>
              <a:ext cx="1017879" cy="210486"/>
            </a:xfrm>
            <a:prstGeom prst="rect">
              <a:avLst/>
            </a:prstGeom>
            <a:solidFill>
              <a:srgbClr val="13538A"/>
            </a:solidFill>
          </p:spPr>
        </p:sp>
        <p:sp>
          <p:nvSpPr>
            <p:cNvPr id="76" name="TextBox 76"/>
            <p:cNvSpPr txBox="1"/>
            <p:nvPr/>
          </p:nvSpPr>
          <p:spPr>
            <a:xfrm>
              <a:off x="5270946" y="3401864"/>
              <a:ext cx="990659" cy="179536"/>
            </a:xfrm>
            <a:prstGeom prst="rect">
              <a:avLst/>
            </a:prstGeom>
          </p:spPr>
          <p:txBody>
            <a:bodyPr wrap="square" lIns="0" tIns="0" rIns="0" bIns="0" rtlCol="0" anchor="t">
              <a:spAutoFit/>
            </a:bodyPr>
            <a:lstStyle/>
            <a:p>
              <a:pPr algn="ctr">
                <a:lnSpc>
                  <a:spcPts val="708"/>
                </a:lnSpc>
              </a:pPr>
              <a:r>
                <a:rPr lang="en-US" sz="600" b="1" spc="35" dirty="0">
                  <a:solidFill>
                    <a:srgbClr val="FFFFFF"/>
                  </a:solidFill>
                  <a:latin typeface="Arial" panose="020B0604020202020204" pitchFamily="34" charset="0"/>
                  <a:cs typeface="Arial" panose="020B0604020202020204" pitchFamily="34" charset="0"/>
                </a:rPr>
                <a:t>DSD, APPLIED TECH.</a:t>
              </a:r>
            </a:p>
            <a:p>
              <a:pPr algn="ctr">
                <a:lnSpc>
                  <a:spcPts val="708"/>
                </a:lnSpc>
              </a:pPr>
              <a:r>
                <a:rPr lang="en-US" sz="600" b="1" spc="35" dirty="0">
                  <a:solidFill>
                    <a:srgbClr val="FFFFFF"/>
                  </a:solidFill>
                  <a:latin typeface="Arial" panose="020B0604020202020204" pitchFamily="34" charset="0"/>
                  <a:cs typeface="Arial" panose="020B0604020202020204" pitchFamily="34" charset="0"/>
                </a:rPr>
                <a:t>VACANT</a:t>
              </a:r>
            </a:p>
          </p:txBody>
        </p:sp>
      </p:grpSp>
      <p:grpSp>
        <p:nvGrpSpPr>
          <p:cNvPr id="96" name="Group 95">
            <a:extLst>
              <a:ext uri="{FF2B5EF4-FFF2-40B4-BE49-F238E27FC236}">
                <a16:creationId xmlns:a16="http://schemas.microsoft.com/office/drawing/2014/main" id="{3A60383C-8230-D803-AEAD-6B6ADB2124BB}"/>
              </a:ext>
            </a:extLst>
          </p:cNvPr>
          <p:cNvGrpSpPr/>
          <p:nvPr/>
        </p:nvGrpSpPr>
        <p:grpSpPr>
          <a:xfrm>
            <a:off x="4329606" y="3658515"/>
            <a:ext cx="1020709" cy="1614931"/>
            <a:chOff x="4382108" y="3658515"/>
            <a:chExt cx="1020709" cy="1614931"/>
          </a:xfrm>
        </p:grpSpPr>
        <p:sp>
          <p:nvSpPr>
            <p:cNvPr id="29" name="Freeform 29"/>
            <p:cNvSpPr/>
            <p:nvPr/>
          </p:nvSpPr>
          <p:spPr>
            <a:xfrm>
              <a:off x="4382108" y="3658515"/>
              <a:ext cx="1020709" cy="135894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sp>
          <p:nvSpPr>
            <p:cNvPr id="42" name="AutoShape 42"/>
            <p:cNvSpPr/>
            <p:nvPr/>
          </p:nvSpPr>
          <p:spPr>
            <a:xfrm>
              <a:off x="4382108" y="5017456"/>
              <a:ext cx="1020709" cy="255990"/>
            </a:xfrm>
            <a:prstGeom prst="rect">
              <a:avLst/>
            </a:prstGeom>
            <a:solidFill>
              <a:srgbClr val="13538A"/>
            </a:solidFill>
          </p:spPr>
        </p:sp>
        <p:sp>
          <p:nvSpPr>
            <p:cNvPr id="78" name="TextBox 78"/>
            <p:cNvSpPr txBox="1"/>
            <p:nvPr/>
          </p:nvSpPr>
          <p:spPr>
            <a:xfrm>
              <a:off x="4382108" y="5064696"/>
              <a:ext cx="1020709" cy="179536"/>
            </a:xfrm>
            <a:prstGeom prst="rect">
              <a:avLst/>
            </a:prstGeom>
          </p:spPr>
          <p:txBody>
            <a:bodyPr lIns="0" tIns="0" rIns="0" bIns="0" rtlCol="0" anchor="t">
              <a:spAutoFit/>
            </a:bodyPr>
            <a:lstStyle/>
            <a:p>
              <a:pPr algn="ctr">
                <a:lnSpc>
                  <a:spcPts val="708"/>
                </a:lnSpc>
              </a:pPr>
              <a:r>
                <a:rPr lang="en-US" sz="600" b="1" spc="35" dirty="0">
                  <a:solidFill>
                    <a:srgbClr val="FFFFFF"/>
                  </a:solidFill>
                  <a:latin typeface="Arial" panose="020B0604020202020204" pitchFamily="34" charset="0"/>
                  <a:cs typeface="Arial" panose="020B0604020202020204" pitchFamily="34" charset="0"/>
                </a:rPr>
                <a:t>PD HUM-MACH INT</a:t>
              </a:r>
            </a:p>
            <a:p>
              <a:pPr algn="ctr">
                <a:lnSpc>
                  <a:spcPts val="708"/>
                </a:lnSpc>
              </a:pPr>
              <a:r>
                <a:rPr lang="en-US" sz="600" b="1" spc="35" dirty="0">
                  <a:solidFill>
                    <a:srgbClr val="FFFFFF"/>
                  </a:solidFill>
                  <a:latin typeface="Arial" panose="020B0604020202020204" pitchFamily="34" charset="0"/>
                  <a:cs typeface="Arial" panose="020B0604020202020204" pitchFamily="34" charset="0"/>
                </a:rPr>
                <a:t>DR. PALMER</a:t>
              </a:r>
            </a:p>
          </p:txBody>
        </p:sp>
      </p:grpSp>
      <p:grpSp>
        <p:nvGrpSpPr>
          <p:cNvPr id="90" name="Group 89">
            <a:extLst>
              <a:ext uri="{FF2B5EF4-FFF2-40B4-BE49-F238E27FC236}">
                <a16:creationId xmlns:a16="http://schemas.microsoft.com/office/drawing/2014/main" id="{49A3D10F-F700-D43C-39DD-7E7F7DA7A04E}"/>
              </a:ext>
            </a:extLst>
          </p:cNvPr>
          <p:cNvGrpSpPr/>
          <p:nvPr/>
        </p:nvGrpSpPr>
        <p:grpSpPr>
          <a:xfrm>
            <a:off x="4329606" y="5340376"/>
            <a:ext cx="1020710" cy="1613100"/>
            <a:chOff x="4357157" y="5348080"/>
            <a:chExt cx="1020710" cy="1613100"/>
          </a:xfrm>
        </p:grpSpPr>
        <p:pic>
          <p:nvPicPr>
            <p:cNvPr id="58" name="Picture 57">
              <a:extLst>
                <a:ext uri="{FF2B5EF4-FFF2-40B4-BE49-F238E27FC236}">
                  <a16:creationId xmlns:a16="http://schemas.microsoft.com/office/drawing/2014/main" id="{04B65FB3-EDF8-922F-175C-B5F6C127F7FE}"/>
                </a:ext>
              </a:extLst>
            </p:cNvPr>
            <p:cNvPicPr>
              <a:picLocks noChangeAspect="1"/>
            </p:cNvPicPr>
            <p:nvPr/>
          </p:nvPicPr>
          <p:blipFill rotWithShape="1">
            <a:blip r:embed="rId7"/>
            <a:srcRect l="1" r="8249" b="2051"/>
            <a:stretch/>
          </p:blipFill>
          <p:spPr>
            <a:xfrm>
              <a:off x="4372136" y="5364313"/>
              <a:ext cx="982655" cy="1320983"/>
            </a:xfrm>
            <a:prstGeom prst="rect">
              <a:avLst/>
            </a:prstGeom>
          </p:spPr>
        </p:pic>
        <p:sp>
          <p:nvSpPr>
            <p:cNvPr id="43" name="AutoShape 43"/>
            <p:cNvSpPr/>
            <p:nvPr/>
          </p:nvSpPr>
          <p:spPr>
            <a:xfrm>
              <a:off x="4358999" y="6705190"/>
              <a:ext cx="1018868" cy="255990"/>
            </a:xfrm>
            <a:prstGeom prst="rect">
              <a:avLst/>
            </a:prstGeom>
            <a:solidFill>
              <a:srgbClr val="13538A"/>
            </a:solidFill>
          </p:spPr>
        </p:sp>
        <p:sp>
          <p:nvSpPr>
            <p:cNvPr id="55" name="Freeform 55"/>
            <p:cNvSpPr/>
            <p:nvPr/>
          </p:nvSpPr>
          <p:spPr>
            <a:xfrm>
              <a:off x="4358532" y="5348080"/>
              <a:ext cx="1019334" cy="135711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sp>
          <p:nvSpPr>
            <p:cNvPr id="79" name="TextBox 79"/>
            <p:cNvSpPr txBox="1"/>
            <p:nvPr/>
          </p:nvSpPr>
          <p:spPr>
            <a:xfrm>
              <a:off x="4357157" y="6754664"/>
              <a:ext cx="1020709" cy="179536"/>
            </a:xfrm>
            <a:prstGeom prst="rect">
              <a:avLst/>
            </a:prstGeom>
          </p:spPr>
          <p:txBody>
            <a:bodyPr lIns="0" tIns="0" rIns="0" bIns="0" rtlCol="0" anchor="t">
              <a:spAutoFit/>
            </a:bodyPr>
            <a:lstStyle/>
            <a:p>
              <a:pPr algn="ctr">
                <a:lnSpc>
                  <a:spcPts val="708"/>
                </a:lnSpc>
              </a:pPr>
              <a:r>
                <a:rPr lang="en-US" sz="600" b="1" spc="35" dirty="0">
                  <a:solidFill>
                    <a:srgbClr val="FFFFFF"/>
                  </a:solidFill>
                  <a:latin typeface="Arial" panose="020B0604020202020204" pitchFamily="34" charset="0"/>
                  <a:cs typeface="Arial" panose="020B0604020202020204" pitchFamily="34" charset="0"/>
                </a:rPr>
                <a:t>PD REN. ENERGY</a:t>
              </a:r>
            </a:p>
            <a:p>
              <a:pPr algn="ctr">
                <a:lnSpc>
                  <a:spcPts val="708"/>
                </a:lnSpc>
              </a:pPr>
              <a:r>
                <a:rPr lang="en-US" sz="600" b="1" spc="35" dirty="0">
                  <a:solidFill>
                    <a:srgbClr val="FFFFFF"/>
                  </a:solidFill>
                  <a:latin typeface="Arial" panose="020B0604020202020204" pitchFamily="34" charset="0"/>
                  <a:cs typeface="Arial" panose="020B0604020202020204" pitchFamily="34" charset="0"/>
                </a:rPr>
                <a:t>DR. MANTZ</a:t>
              </a:r>
            </a:p>
          </p:txBody>
        </p:sp>
      </p:grpSp>
      <p:grpSp>
        <p:nvGrpSpPr>
          <p:cNvPr id="100" name="Group 99">
            <a:extLst>
              <a:ext uri="{FF2B5EF4-FFF2-40B4-BE49-F238E27FC236}">
                <a16:creationId xmlns:a16="http://schemas.microsoft.com/office/drawing/2014/main" id="{353E9492-6B73-86CF-6DB4-839CFAB294ED}"/>
              </a:ext>
            </a:extLst>
          </p:cNvPr>
          <p:cNvGrpSpPr/>
          <p:nvPr/>
        </p:nvGrpSpPr>
        <p:grpSpPr>
          <a:xfrm>
            <a:off x="2129300" y="5340376"/>
            <a:ext cx="1020709" cy="1614931"/>
            <a:chOff x="2135899" y="5346249"/>
            <a:chExt cx="1020709" cy="1614931"/>
          </a:xfrm>
        </p:grpSpPr>
        <p:grpSp>
          <p:nvGrpSpPr>
            <p:cNvPr id="53" name="Group 52">
              <a:extLst>
                <a:ext uri="{FF2B5EF4-FFF2-40B4-BE49-F238E27FC236}">
                  <a16:creationId xmlns:a16="http://schemas.microsoft.com/office/drawing/2014/main" id="{3E9E9854-6375-2CD1-0F43-FB12CAEE91BE}"/>
                </a:ext>
              </a:extLst>
            </p:cNvPr>
            <p:cNvGrpSpPr/>
            <p:nvPr/>
          </p:nvGrpSpPr>
          <p:grpSpPr>
            <a:xfrm>
              <a:off x="2135899" y="5346249"/>
              <a:ext cx="1020709" cy="1358940"/>
              <a:chOff x="2195286" y="5346249"/>
              <a:chExt cx="1020709" cy="1358940"/>
            </a:xfrm>
          </p:grpSpPr>
          <p:grpSp>
            <p:nvGrpSpPr>
              <p:cNvPr id="33" name="Group 33"/>
              <p:cNvGrpSpPr>
                <a:grpSpLocks noChangeAspect="1"/>
              </p:cNvGrpSpPr>
              <p:nvPr/>
            </p:nvGrpSpPr>
            <p:grpSpPr>
              <a:xfrm>
                <a:off x="2195286" y="5346249"/>
                <a:ext cx="1020709" cy="1358940"/>
                <a:chOff x="0" y="0"/>
                <a:chExt cx="3663950" cy="4878070"/>
              </a:xfrm>
            </p:grpSpPr>
            <p:sp>
              <p:nvSpPr>
                <p:cNvPr id="34" name="Freeform 34"/>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solidFill>
                  <a:srgbClr val="FFFFFF"/>
                </a:solidFill>
                <a:ln w="12700">
                  <a:solidFill>
                    <a:srgbClr val="000000"/>
                  </a:solidFill>
                </a:ln>
              </p:spPr>
            </p:sp>
            <p:sp>
              <p:nvSpPr>
                <p:cNvPr id="35" name="Freeform 35"/>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grpSp>
            <p:nvGrpSpPr>
              <p:cNvPr id="60" name="Group 60"/>
              <p:cNvGrpSpPr>
                <a:grpSpLocks noChangeAspect="1"/>
              </p:cNvGrpSpPr>
              <p:nvPr/>
            </p:nvGrpSpPr>
            <p:grpSpPr>
              <a:xfrm>
                <a:off x="2196661" y="5346249"/>
                <a:ext cx="1019334" cy="1357110"/>
                <a:chOff x="0" y="0"/>
                <a:chExt cx="3663950" cy="4878070"/>
              </a:xfrm>
            </p:grpSpPr>
            <p:sp>
              <p:nvSpPr>
                <p:cNvPr id="61" name="Freeform 61"/>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8"/>
                  <a:stretch>
                    <a:fillRect t="-128" b="-128"/>
                  </a:stretch>
                </a:blipFill>
              </p:spPr>
            </p:sp>
            <p:sp>
              <p:nvSpPr>
                <p:cNvPr id="62" name="Freeform 62"/>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grpSp>
        <p:grpSp>
          <p:nvGrpSpPr>
            <p:cNvPr id="54" name="Group 53">
              <a:extLst>
                <a:ext uri="{FF2B5EF4-FFF2-40B4-BE49-F238E27FC236}">
                  <a16:creationId xmlns:a16="http://schemas.microsoft.com/office/drawing/2014/main" id="{1E73ACB2-83AE-2C7F-3EB9-FB604896D56D}"/>
                </a:ext>
              </a:extLst>
            </p:cNvPr>
            <p:cNvGrpSpPr/>
            <p:nvPr/>
          </p:nvGrpSpPr>
          <p:grpSpPr>
            <a:xfrm>
              <a:off x="2135899" y="6705190"/>
              <a:ext cx="1020709" cy="255990"/>
              <a:chOff x="2195286" y="6705190"/>
              <a:chExt cx="1020709" cy="255990"/>
            </a:xfrm>
          </p:grpSpPr>
          <p:sp>
            <p:nvSpPr>
              <p:cNvPr id="44" name="AutoShape 44"/>
              <p:cNvSpPr/>
              <p:nvPr/>
            </p:nvSpPr>
            <p:spPr>
              <a:xfrm>
                <a:off x="2195286" y="6705190"/>
                <a:ext cx="1020709" cy="255990"/>
              </a:xfrm>
              <a:prstGeom prst="rect">
                <a:avLst/>
              </a:prstGeom>
              <a:solidFill>
                <a:srgbClr val="13538A"/>
              </a:solidFill>
            </p:spPr>
          </p:sp>
          <p:sp>
            <p:nvSpPr>
              <p:cNvPr id="80" name="TextBox 80"/>
              <p:cNvSpPr txBox="1"/>
              <p:nvPr/>
            </p:nvSpPr>
            <p:spPr>
              <a:xfrm>
                <a:off x="2195286" y="6754664"/>
                <a:ext cx="1020709" cy="179536"/>
              </a:xfrm>
              <a:prstGeom prst="rect">
                <a:avLst/>
              </a:prstGeom>
            </p:spPr>
            <p:txBody>
              <a:bodyPr lIns="0" tIns="0" rIns="0" bIns="0" rtlCol="0" anchor="t">
                <a:spAutoFit/>
              </a:bodyPr>
              <a:lstStyle/>
              <a:p>
                <a:pPr algn="ctr">
                  <a:lnSpc>
                    <a:spcPts val="708"/>
                  </a:lnSpc>
                </a:pPr>
                <a:r>
                  <a:rPr lang="en-US" sz="600" b="1" spc="35" dirty="0">
                    <a:solidFill>
                      <a:srgbClr val="FFFFFF"/>
                    </a:solidFill>
                    <a:latin typeface="Arial" panose="020B0604020202020204" pitchFamily="34" charset="0"/>
                    <a:cs typeface="Arial" panose="020B0604020202020204" pitchFamily="34" charset="0"/>
                  </a:rPr>
                  <a:t>PD IS &amp; CYBER</a:t>
                </a:r>
              </a:p>
              <a:p>
                <a:pPr algn="ctr">
                  <a:lnSpc>
                    <a:spcPts val="708"/>
                  </a:lnSpc>
                </a:pPr>
                <a:r>
                  <a:rPr lang="en-US" sz="600" b="1" spc="35" dirty="0">
                    <a:solidFill>
                      <a:srgbClr val="FFFFFF"/>
                    </a:solidFill>
                    <a:latin typeface="Arial" panose="020B0604020202020204" pitchFamily="34" charset="0"/>
                    <a:cs typeface="Arial" panose="020B0604020202020204" pitchFamily="34" charset="0"/>
                  </a:rPr>
                  <a:t>MR. HARR</a:t>
                </a:r>
              </a:p>
            </p:txBody>
          </p:sp>
        </p:grpSp>
      </p:grpSp>
      <p:grpSp>
        <p:nvGrpSpPr>
          <p:cNvPr id="99" name="Group 98">
            <a:extLst>
              <a:ext uri="{FF2B5EF4-FFF2-40B4-BE49-F238E27FC236}">
                <a16:creationId xmlns:a16="http://schemas.microsoft.com/office/drawing/2014/main" id="{EA86F940-00D5-B55B-CF3D-FF89752A8E44}"/>
              </a:ext>
            </a:extLst>
          </p:cNvPr>
          <p:cNvGrpSpPr/>
          <p:nvPr/>
        </p:nvGrpSpPr>
        <p:grpSpPr>
          <a:xfrm>
            <a:off x="6538622" y="3658515"/>
            <a:ext cx="1060437" cy="1675485"/>
            <a:chOff x="6563863" y="3658515"/>
            <a:chExt cx="1060437" cy="1675485"/>
          </a:xfrm>
        </p:grpSpPr>
        <p:grpSp>
          <p:nvGrpSpPr>
            <p:cNvPr id="73" name="Group 72">
              <a:extLst>
                <a:ext uri="{FF2B5EF4-FFF2-40B4-BE49-F238E27FC236}">
                  <a16:creationId xmlns:a16="http://schemas.microsoft.com/office/drawing/2014/main" id="{40E7480C-1E6D-D443-D1AB-5742912656C3}"/>
                </a:ext>
              </a:extLst>
            </p:cNvPr>
            <p:cNvGrpSpPr/>
            <p:nvPr/>
          </p:nvGrpSpPr>
          <p:grpSpPr>
            <a:xfrm>
              <a:off x="6563863" y="3658515"/>
              <a:ext cx="1060437" cy="1614015"/>
              <a:chOff x="6563863" y="3658515"/>
              <a:chExt cx="1060437" cy="1614015"/>
            </a:xfrm>
          </p:grpSpPr>
          <p:sp>
            <p:nvSpPr>
              <p:cNvPr id="45" name="AutoShape 45"/>
              <p:cNvSpPr/>
              <p:nvPr/>
            </p:nvSpPr>
            <p:spPr>
              <a:xfrm>
                <a:off x="6563863" y="5016540"/>
                <a:ext cx="1060437" cy="255990"/>
              </a:xfrm>
              <a:prstGeom prst="rect">
                <a:avLst/>
              </a:prstGeom>
              <a:solidFill>
                <a:srgbClr val="13538A"/>
              </a:solidFill>
            </p:spPr>
          </p:sp>
          <p:sp>
            <p:nvSpPr>
              <p:cNvPr id="65" name="Freeform 65"/>
              <p:cNvSpPr/>
              <p:nvPr/>
            </p:nvSpPr>
            <p:spPr>
              <a:xfrm>
                <a:off x="6563863" y="3658515"/>
                <a:ext cx="1060437" cy="135894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sp>
          <p:nvSpPr>
            <p:cNvPr id="81" name="TextBox 81"/>
            <p:cNvSpPr txBox="1"/>
            <p:nvPr/>
          </p:nvSpPr>
          <p:spPr>
            <a:xfrm>
              <a:off x="6563863" y="5064696"/>
              <a:ext cx="1020709" cy="269304"/>
            </a:xfrm>
            <a:prstGeom prst="rect">
              <a:avLst/>
            </a:prstGeom>
          </p:spPr>
          <p:txBody>
            <a:bodyPr lIns="0" tIns="0" rIns="0" bIns="0" rtlCol="0" anchor="t">
              <a:spAutoFit/>
            </a:bodyPr>
            <a:lstStyle/>
            <a:p>
              <a:pPr algn="ctr">
                <a:lnSpc>
                  <a:spcPts val="708"/>
                </a:lnSpc>
              </a:pPr>
              <a:r>
                <a:rPr lang="en-US" sz="600" b="1" spc="35" dirty="0">
                  <a:solidFill>
                    <a:srgbClr val="FFFFFF"/>
                  </a:solidFill>
                  <a:latin typeface="Arial" panose="020B0604020202020204" pitchFamily="34" charset="0"/>
                  <a:cs typeface="Arial" panose="020B0604020202020204" pitchFamily="34" charset="0"/>
                </a:rPr>
                <a:t>PD INSS</a:t>
              </a:r>
            </a:p>
            <a:p>
              <a:pPr algn="ctr">
                <a:lnSpc>
                  <a:spcPts val="708"/>
                </a:lnSpc>
              </a:pPr>
              <a:r>
                <a:rPr lang="en-US" sz="600" b="1" spc="35" dirty="0">
                  <a:solidFill>
                    <a:srgbClr val="FFFFFF"/>
                  </a:solidFill>
                  <a:latin typeface="Arial" panose="020B0604020202020204" pitchFamily="34" charset="0"/>
                  <a:cs typeface="Arial" panose="020B0604020202020204" pitchFamily="34" charset="0"/>
                </a:rPr>
                <a:t>MS. SCHOENBERG</a:t>
              </a:r>
            </a:p>
            <a:p>
              <a:pPr algn="ctr">
                <a:lnSpc>
                  <a:spcPts val="735"/>
                </a:lnSpc>
              </a:pPr>
              <a:endParaRPr lang="en-US" sz="700" spc="73" dirty="0">
                <a:solidFill>
                  <a:srgbClr val="FFFFFF"/>
                </a:solidFill>
                <a:latin typeface="Arial" panose="020B0604020202020204" pitchFamily="34" charset="0"/>
                <a:cs typeface="Arial" panose="020B0604020202020204" pitchFamily="34" charset="0"/>
              </a:endParaRPr>
            </a:p>
          </p:txBody>
        </p:sp>
      </p:grpSp>
      <p:grpSp>
        <p:nvGrpSpPr>
          <p:cNvPr id="95" name="Group 94">
            <a:extLst>
              <a:ext uri="{FF2B5EF4-FFF2-40B4-BE49-F238E27FC236}">
                <a16:creationId xmlns:a16="http://schemas.microsoft.com/office/drawing/2014/main" id="{27A4C26A-5BC9-6AC1-5A12-7AA734B8EB6D}"/>
              </a:ext>
            </a:extLst>
          </p:cNvPr>
          <p:cNvGrpSpPr/>
          <p:nvPr/>
        </p:nvGrpSpPr>
        <p:grpSpPr>
          <a:xfrm>
            <a:off x="3229453" y="5340376"/>
            <a:ext cx="1020709" cy="1614931"/>
            <a:chOff x="3272438" y="5346249"/>
            <a:chExt cx="1020709" cy="1614931"/>
          </a:xfrm>
        </p:grpSpPr>
        <p:grpSp>
          <p:nvGrpSpPr>
            <p:cNvPr id="36" name="Group 36"/>
            <p:cNvGrpSpPr>
              <a:grpSpLocks noChangeAspect="1"/>
            </p:cNvGrpSpPr>
            <p:nvPr/>
          </p:nvGrpSpPr>
          <p:grpSpPr>
            <a:xfrm>
              <a:off x="3272438" y="5346249"/>
              <a:ext cx="1020709" cy="1358940"/>
              <a:chOff x="0" y="0"/>
              <a:chExt cx="3663950" cy="4878070"/>
            </a:xfrm>
          </p:grpSpPr>
          <p:sp>
            <p:nvSpPr>
              <p:cNvPr id="37" name="Freeform 37"/>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9"/>
                <a:stretch>
                  <a:fillRect l="-3488" r="-3488"/>
                </a:stretch>
              </a:blipFill>
            </p:spPr>
          </p:sp>
          <p:sp>
            <p:nvSpPr>
              <p:cNvPr id="38" name="Freeform 38"/>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sp>
          <p:nvSpPr>
            <p:cNvPr id="46" name="AutoShape 46"/>
            <p:cNvSpPr/>
            <p:nvPr/>
          </p:nvSpPr>
          <p:spPr>
            <a:xfrm>
              <a:off x="3272438" y="6705190"/>
              <a:ext cx="1020709" cy="255990"/>
            </a:xfrm>
            <a:prstGeom prst="rect">
              <a:avLst/>
            </a:prstGeom>
            <a:solidFill>
              <a:srgbClr val="13538A"/>
            </a:solidFill>
          </p:spPr>
        </p:sp>
        <p:sp>
          <p:nvSpPr>
            <p:cNvPr id="82" name="TextBox 82"/>
            <p:cNvSpPr txBox="1"/>
            <p:nvPr/>
          </p:nvSpPr>
          <p:spPr>
            <a:xfrm>
              <a:off x="3272438" y="6754664"/>
              <a:ext cx="1020709" cy="179536"/>
            </a:xfrm>
            <a:prstGeom prst="rect">
              <a:avLst/>
            </a:prstGeom>
          </p:spPr>
          <p:txBody>
            <a:bodyPr lIns="0" tIns="0" rIns="0" bIns="0" rtlCol="0" anchor="t">
              <a:spAutoFit/>
            </a:bodyPr>
            <a:lstStyle/>
            <a:p>
              <a:pPr algn="ctr">
                <a:lnSpc>
                  <a:spcPts val="708"/>
                </a:lnSpc>
              </a:pPr>
              <a:r>
                <a:rPr lang="en-US" sz="600" b="1" spc="35" dirty="0">
                  <a:solidFill>
                    <a:srgbClr val="FFFFFF"/>
                  </a:solidFill>
                  <a:latin typeface="Arial" panose="020B0604020202020204" pitchFamily="34" charset="0"/>
                  <a:cs typeface="Arial" panose="020B0604020202020204" pitchFamily="34" charset="0"/>
                </a:rPr>
                <a:t>PD ME</a:t>
              </a:r>
            </a:p>
            <a:p>
              <a:pPr algn="ctr">
                <a:lnSpc>
                  <a:spcPts val="708"/>
                </a:lnSpc>
              </a:pPr>
              <a:r>
                <a:rPr lang="en-US" sz="600" b="1" spc="35" dirty="0">
                  <a:solidFill>
                    <a:srgbClr val="FFFFFF"/>
                  </a:solidFill>
                  <a:latin typeface="Arial" panose="020B0604020202020204" pitchFamily="34" charset="0"/>
                  <a:cs typeface="Arial" panose="020B0604020202020204" pitchFamily="34" charset="0"/>
                </a:rPr>
                <a:t>DR. SHENOY</a:t>
              </a:r>
            </a:p>
          </p:txBody>
        </p:sp>
      </p:grpSp>
      <p:grpSp>
        <p:nvGrpSpPr>
          <p:cNvPr id="98" name="Group 97">
            <a:extLst>
              <a:ext uri="{FF2B5EF4-FFF2-40B4-BE49-F238E27FC236}">
                <a16:creationId xmlns:a16="http://schemas.microsoft.com/office/drawing/2014/main" id="{F4BFC70C-63CA-40F7-17D0-8CCB0D400420}"/>
              </a:ext>
            </a:extLst>
          </p:cNvPr>
          <p:cNvGrpSpPr/>
          <p:nvPr/>
        </p:nvGrpSpPr>
        <p:grpSpPr>
          <a:xfrm>
            <a:off x="3229453" y="3658515"/>
            <a:ext cx="1020709" cy="1614931"/>
            <a:chOff x="3297388" y="3658515"/>
            <a:chExt cx="1020709" cy="1614931"/>
          </a:xfrm>
        </p:grpSpPr>
        <p:grpSp>
          <p:nvGrpSpPr>
            <p:cNvPr id="30" name="Group 30"/>
            <p:cNvGrpSpPr>
              <a:grpSpLocks noChangeAspect="1"/>
            </p:cNvGrpSpPr>
            <p:nvPr/>
          </p:nvGrpSpPr>
          <p:grpSpPr>
            <a:xfrm>
              <a:off x="3297388" y="3658515"/>
              <a:ext cx="1020709" cy="1358940"/>
              <a:chOff x="0" y="0"/>
              <a:chExt cx="3663950" cy="4878070"/>
            </a:xfrm>
          </p:grpSpPr>
          <p:sp>
            <p:nvSpPr>
              <p:cNvPr id="31" name="Freeform 31"/>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10"/>
                <a:stretch>
                  <a:fillRect l="-23591" r="-23591"/>
                </a:stretch>
              </a:blipFill>
            </p:spPr>
          </p:sp>
          <p:sp>
            <p:nvSpPr>
              <p:cNvPr id="32" name="Freeform 32"/>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grpSp>
          <p:nvGrpSpPr>
            <p:cNvPr id="57" name="Group 56">
              <a:extLst>
                <a:ext uri="{FF2B5EF4-FFF2-40B4-BE49-F238E27FC236}">
                  <a16:creationId xmlns:a16="http://schemas.microsoft.com/office/drawing/2014/main" id="{481A2FA8-7CAB-2180-1119-8E095353C8FA}"/>
                </a:ext>
              </a:extLst>
            </p:cNvPr>
            <p:cNvGrpSpPr/>
            <p:nvPr/>
          </p:nvGrpSpPr>
          <p:grpSpPr>
            <a:xfrm>
              <a:off x="3297388" y="5017456"/>
              <a:ext cx="1020709" cy="255990"/>
              <a:chOff x="3297388" y="5017456"/>
              <a:chExt cx="1020709" cy="255990"/>
            </a:xfrm>
          </p:grpSpPr>
          <p:sp>
            <p:nvSpPr>
              <p:cNvPr id="49" name="AutoShape 49"/>
              <p:cNvSpPr/>
              <p:nvPr/>
            </p:nvSpPr>
            <p:spPr>
              <a:xfrm>
                <a:off x="3297388" y="5017456"/>
                <a:ext cx="1020709" cy="255990"/>
              </a:xfrm>
              <a:prstGeom prst="rect">
                <a:avLst/>
              </a:prstGeom>
              <a:solidFill>
                <a:srgbClr val="13538A"/>
              </a:solidFill>
            </p:spPr>
          </p:sp>
          <p:sp>
            <p:nvSpPr>
              <p:cNvPr id="85" name="TextBox 85"/>
              <p:cNvSpPr txBox="1"/>
              <p:nvPr/>
            </p:nvSpPr>
            <p:spPr>
              <a:xfrm>
                <a:off x="3297388" y="5064696"/>
                <a:ext cx="1020709" cy="179536"/>
              </a:xfrm>
              <a:prstGeom prst="rect">
                <a:avLst/>
              </a:prstGeom>
            </p:spPr>
            <p:txBody>
              <a:bodyPr lIns="0" tIns="0" rIns="0" bIns="0" rtlCol="0" anchor="t">
                <a:spAutoFit/>
              </a:bodyPr>
              <a:lstStyle/>
              <a:p>
                <a:pPr algn="ctr">
                  <a:lnSpc>
                    <a:spcPts val="708"/>
                  </a:lnSpc>
                </a:pPr>
                <a:r>
                  <a:rPr lang="en-US" sz="600" b="1" spc="35" dirty="0">
                    <a:solidFill>
                      <a:srgbClr val="FFFFFF"/>
                    </a:solidFill>
                    <a:latin typeface="Arial" panose="020B0604020202020204" pitchFamily="34" charset="0"/>
                    <a:cs typeface="Arial" panose="020B0604020202020204" pitchFamily="34" charset="0"/>
                  </a:rPr>
                  <a:t>PD DE</a:t>
                </a:r>
              </a:p>
              <a:p>
                <a:pPr algn="ctr">
                  <a:lnSpc>
                    <a:spcPts val="708"/>
                  </a:lnSpc>
                </a:pPr>
                <a:r>
                  <a:rPr lang="en-US" sz="600" b="1" spc="35" dirty="0">
                    <a:solidFill>
                      <a:srgbClr val="FFFFFF"/>
                    </a:solidFill>
                    <a:latin typeface="Arial" panose="020B0604020202020204" pitchFamily="34" charset="0"/>
                    <a:cs typeface="Arial" panose="020B0604020202020204" pitchFamily="34" charset="0"/>
                  </a:rPr>
                  <a:t>DR. PETERKIN</a:t>
                </a:r>
              </a:p>
            </p:txBody>
          </p:sp>
        </p:grpSp>
      </p:grpSp>
      <p:grpSp>
        <p:nvGrpSpPr>
          <p:cNvPr id="97" name="Group 96">
            <a:extLst>
              <a:ext uri="{FF2B5EF4-FFF2-40B4-BE49-F238E27FC236}">
                <a16:creationId xmlns:a16="http://schemas.microsoft.com/office/drawing/2014/main" id="{7DED302D-05C5-CCC9-5830-A17309FFD829}"/>
              </a:ext>
            </a:extLst>
          </p:cNvPr>
          <p:cNvGrpSpPr/>
          <p:nvPr/>
        </p:nvGrpSpPr>
        <p:grpSpPr>
          <a:xfrm>
            <a:off x="5429760" y="3658515"/>
            <a:ext cx="1021899" cy="1614931"/>
            <a:chOff x="5484814" y="3658515"/>
            <a:chExt cx="1021899" cy="1614931"/>
          </a:xfrm>
        </p:grpSpPr>
        <p:grpSp>
          <p:nvGrpSpPr>
            <p:cNvPr id="66" name="Group 66"/>
            <p:cNvGrpSpPr>
              <a:grpSpLocks noChangeAspect="1"/>
            </p:cNvGrpSpPr>
            <p:nvPr/>
          </p:nvGrpSpPr>
          <p:grpSpPr>
            <a:xfrm>
              <a:off x="5486004" y="3658515"/>
              <a:ext cx="1020709" cy="1358940"/>
              <a:chOff x="0" y="0"/>
              <a:chExt cx="3663950" cy="4878070"/>
            </a:xfrm>
          </p:grpSpPr>
          <p:sp>
            <p:nvSpPr>
              <p:cNvPr id="67" name="Freeform 67"/>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11"/>
                <a:stretch>
                  <a:fillRect l="-34006" t="-2094" r="-22163" b="-43889"/>
                </a:stretch>
              </a:blipFill>
            </p:spPr>
          </p:sp>
          <p:sp>
            <p:nvSpPr>
              <p:cNvPr id="68" name="Freeform 68"/>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sp>
          <p:nvSpPr>
            <p:cNvPr id="69" name="AutoShape 69"/>
            <p:cNvSpPr/>
            <p:nvPr/>
          </p:nvSpPr>
          <p:spPr>
            <a:xfrm>
              <a:off x="5484814" y="5017456"/>
              <a:ext cx="1020709" cy="255990"/>
            </a:xfrm>
            <a:prstGeom prst="rect">
              <a:avLst/>
            </a:prstGeom>
            <a:solidFill>
              <a:srgbClr val="13538A"/>
            </a:solidFill>
          </p:spPr>
        </p:sp>
        <p:sp>
          <p:nvSpPr>
            <p:cNvPr id="87" name="TextBox 87"/>
            <p:cNvSpPr txBox="1"/>
            <p:nvPr/>
          </p:nvSpPr>
          <p:spPr>
            <a:xfrm>
              <a:off x="5484814" y="5064696"/>
              <a:ext cx="1020709" cy="179536"/>
            </a:xfrm>
            <a:prstGeom prst="rect">
              <a:avLst/>
            </a:prstGeom>
          </p:spPr>
          <p:txBody>
            <a:bodyPr lIns="0" tIns="0" rIns="0" bIns="0" rtlCol="0" anchor="t">
              <a:spAutoFit/>
            </a:bodyPr>
            <a:lstStyle/>
            <a:p>
              <a:pPr algn="ctr">
                <a:lnSpc>
                  <a:spcPts val="708"/>
                </a:lnSpc>
              </a:pPr>
              <a:r>
                <a:rPr lang="en-US" sz="600" b="1" spc="35" dirty="0">
                  <a:solidFill>
                    <a:srgbClr val="FFFFFF"/>
                  </a:solidFill>
                  <a:latin typeface="Arial" panose="020B0604020202020204" pitchFamily="34" charset="0"/>
                  <a:cs typeface="Arial" panose="020B0604020202020204" pitchFamily="34" charset="0"/>
                </a:rPr>
                <a:t>PD HYPERSONICS</a:t>
              </a:r>
            </a:p>
            <a:p>
              <a:pPr algn="ctr">
                <a:lnSpc>
                  <a:spcPts val="708"/>
                </a:lnSpc>
              </a:pPr>
              <a:r>
                <a:rPr lang="en-US" sz="600" b="1" spc="35" dirty="0">
                  <a:solidFill>
                    <a:srgbClr val="FFFFFF"/>
                  </a:solidFill>
                  <a:latin typeface="Arial" panose="020B0604020202020204" pitchFamily="34" charset="0"/>
                  <a:cs typeface="Arial" panose="020B0604020202020204" pitchFamily="34" charset="0"/>
                </a:rPr>
                <a:t>DR. WEBER</a:t>
              </a:r>
            </a:p>
          </p:txBody>
        </p:sp>
      </p:grpSp>
      <p:grpSp>
        <p:nvGrpSpPr>
          <p:cNvPr id="59" name="Group 58">
            <a:extLst>
              <a:ext uri="{FF2B5EF4-FFF2-40B4-BE49-F238E27FC236}">
                <a16:creationId xmlns:a16="http://schemas.microsoft.com/office/drawing/2014/main" id="{1CE8410C-032C-8C00-207B-2711713F45A3}"/>
              </a:ext>
            </a:extLst>
          </p:cNvPr>
          <p:cNvGrpSpPr/>
          <p:nvPr/>
        </p:nvGrpSpPr>
        <p:grpSpPr>
          <a:xfrm>
            <a:off x="2129300" y="3658515"/>
            <a:ext cx="1020709" cy="1613100"/>
            <a:chOff x="2129300" y="3660346"/>
            <a:chExt cx="1020709" cy="1613100"/>
          </a:xfrm>
        </p:grpSpPr>
        <p:grpSp>
          <p:nvGrpSpPr>
            <p:cNvPr id="40" name="Group 39">
              <a:extLst>
                <a:ext uri="{FF2B5EF4-FFF2-40B4-BE49-F238E27FC236}">
                  <a16:creationId xmlns:a16="http://schemas.microsoft.com/office/drawing/2014/main" id="{54CBD947-22DE-9E67-FF9E-DF4EA510D073}"/>
                </a:ext>
              </a:extLst>
            </p:cNvPr>
            <p:cNvGrpSpPr/>
            <p:nvPr/>
          </p:nvGrpSpPr>
          <p:grpSpPr>
            <a:xfrm>
              <a:off x="2129300" y="5017456"/>
              <a:ext cx="1020709" cy="255990"/>
              <a:chOff x="2220236" y="5017456"/>
              <a:chExt cx="1020709" cy="255990"/>
            </a:xfrm>
          </p:grpSpPr>
          <p:sp>
            <p:nvSpPr>
              <p:cNvPr id="47" name="AutoShape 47"/>
              <p:cNvSpPr/>
              <p:nvPr/>
            </p:nvSpPr>
            <p:spPr>
              <a:xfrm>
                <a:off x="2220236" y="5017456"/>
                <a:ext cx="1020709" cy="255990"/>
              </a:xfrm>
              <a:prstGeom prst="rect">
                <a:avLst/>
              </a:prstGeom>
              <a:solidFill>
                <a:srgbClr val="13538A"/>
              </a:solidFill>
            </p:spPr>
          </p:sp>
          <p:sp>
            <p:nvSpPr>
              <p:cNvPr id="83" name="TextBox 83"/>
              <p:cNvSpPr txBox="1"/>
              <p:nvPr/>
            </p:nvSpPr>
            <p:spPr>
              <a:xfrm>
                <a:off x="2220236" y="5064696"/>
                <a:ext cx="1020709" cy="179536"/>
              </a:xfrm>
              <a:prstGeom prst="rect">
                <a:avLst/>
              </a:prstGeom>
            </p:spPr>
            <p:txBody>
              <a:bodyPr lIns="0" tIns="0" rIns="0" bIns="0" rtlCol="0" anchor="t">
                <a:spAutoFit/>
              </a:bodyPr>
              <a:lstStyle/>
              <a:p>
                <a:pPr algn="ctr">
                  <a:lnSpc>
                    <a:spcPts val="708"/>
                  </a:lnSpc>
                </a:pPr>
                <a:r>
                  <a:rPr lang="en-US" sz="600" b="1" spc="35" dirty="0">
                    <a:solidFill>
                      <a:srgbClr val="FFFFFF"/>
                    </a:solidFill>
                    <a:latin typeface="Arial" panose="020B0604020202020204" pitchFamily="34" charset="0"/>
                    <a:cs typeface="Arial" panose="020B0604020202020204" pitchFamily="34" charset="0"/>
                  </a:rPr>
                  <a:t>PD AD. COMPUTING</a:t>
                </a:r>
              </a:p>
              <a:p>
                <a:pPr algn="ctr">
                  <a:lnSpc>
                    <a:spcPts val="708"/>
                  </a:lnSpc>
                </a:pPr>
                <a:r>
                  <a:rPr lang="en-US" sz="600" b="1" spc="35" dirty="0">
                    <a:solidFill>
                      <a:srgbClr val="FFFFFF"/>
                    </a:solidFill>
                    <a:latin typeface="Arial" panose="020B0604020202020204" pitchFamily="34" charset="0"/>
                    <a:cs typeface="Arial" panose="020B0604020202020204" pitchFamily="34" charset="0"/>
                  </a:rPr>
                  <a:t>DR. SHULL</a:t>
                </a:r>
              </a:p>
            </p:txBody>
          </p:sp>
        </p:grpSp>
        <p:grpSp>
          <p:nvGrpSpPr>
            <p:cNvPr id="41" name="Group 40">
              <a:extLst>
                <a:ext uri="{FF2B5EF4-FFF2-40B4-BE49-F238E27FC236}">
                  <a16:creationId xmlns:a16="http://schemas.microsoft.com/office/drawing/2014/main" id="{D6E0985E-6617-66D7-AE86-13BB9742161E}"/>
                </a:ext>
              </a:extLst>
            </p:cNvPr>
            <p:cNvGrpSpPr/>
            <p:nvPr/>
          </p:nvGrpSpPr>
          <p:grpSpPr>
            <a:xfrm>
              <a:off x="2129300" y="3660346"/>
              <a:ext cx="1019334" cy="1357110"/>
              <a:chOff x="2220236" y="3660346"/>
              <a:chExt cx="1019334" cy="1357110"/>
            </a:xfrm>
          </p:grpSpPr>
          <p:grpSp>
            <p:nvGrpSpPr>
              <p:cNvPr id="50" name="Group 50"/>
              <p:cNvGrpSpPr>
                <a:grpSpLocks noChangeAspect="1"/>
              </p:cNvGrpSpPr>
              <p:nvPr/>
            </p:nvGrpSpPr>
            <p:grpSpPr>
              <a:xfrm>
                <a:off x="2220236" y="3660346"/>
                <a:ext cx="1019334" cy="1357110"/>
                <a:chOff x="0" y="0"/>
                <a:chExt cx="3663950" cy="4878070"/>
              </a:xfrm>
            </p:grpSpPr>
            <p:sp>
              <p:nvSpPr>
                <p:cNvPr id="51" name="Freeform 51"/>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6"/>
                  <a:stretch>
                    <a:fillRect l="-16860" r="-16860"/>
                  </a:stretch>
                </a:blipFill>
              </p:spPr>
            </p:sp>
            <p:sp>
              <p:nvSpPr>
                <p:cNvPr id="52" name="Freeform 52"/>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pic>
            <p:nvPicPr>
              <p:cNvPr id="103" name="Picture 102">
                <a:extLst>
                  <a:ext uri="{FF2B5EF4-FFF2-40B4-BE49-F238E27FC236}">
                    <a16:creationId xmlns:a16="http://schemas.microsoft.com/office/drawing/2014/main" id="{DA5BA61F-41E9-3086-4312-415B81DA11F9}"/>
                  </a:ext>
                </a:extLst>
              </p:cNvPr>
              <p:cNvPicPr>
                <a:picLocks noChangeAspect="1"/>
              </p:cNvPicPr>
              <p:nvPr/>
            </p:nvPicPr>
            <p:blipFill rotWithShape="1">
              <a:blip r:embed="rId12"/>
              <a:srcRect l="-129" r="7625"/>
              <a:stretch/>
            </p:blipFill>
            <p:spPr>
              <a:xfrm>
                <a:off x="2235982" y="3679650"/>
                <a:ext cx="979456" cy="1323522"/>
              </a:xfrm>
              <a:prstGeom prst="rect">
                <a:avLst/>
              </a:prstGeom>
            </p:spPr>
          </p:pic>
        </p:grpSp>
      </p:grpSp>
      <p:grpSp>
        <p:nvGrpSpPr>
          <p:cNvPr id="88" name="Group 87">
            <a:extLst>
              <a:ext uri="{FF2B5EF4-FFF2-40B4-BE49-F238E27FC236}">
                <a16:creationId xmlns:a16="http://schemas.microsoft.com/office/drawing/2014/main" id="{4A911ED5-7248-3449-10D3-7F084CE193F1}"/>
              </a:ext>
            </a:extLst>
          </p:cNvPr>
          <p:cNvGrpSpPr/>
          <p:nvPr/>
        </p:nvGrpSpPr>
        <p:grpSpPr>
          <a:xfrm>
            <a:off x="6538622" y="5340376"/>
            <a:ext cx="1081377" cy="1618845"/>
            <a:chOff x="6538622" y="5340502"/>
            <a:chExt cx="1081377" cy="1618845"/>
          </a:xfrm>
        </p:grpSpPr>
        <p:pic>
          <p:nvPicPr>
            <p:cNvPr id="4" name="Picture 3" descr="A picture containing person, clothing, red&#10;&#10;Description automatically generated">
              <a:extLst>
                <a:ext uri="{FF2B5EF4-FFF2-40B4-BE49-F238E27FC236}">
                  <a16:creationId xmlns:a16="http://schemas.microsoft.com/office/drawing/2014/main" id="{B7173044-44EF-3C92-E7D9-3D0FAD96DD1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5476" t="10254" r="1663"/>
            <a:stretch/>
          </p:blipFill>
          <p:spPr>
            <a:xfrm>
              <a:off x="6546965" y="5363961"/>
              <a:ext cx="1060274" cy="1417839"/>
            </a:xfrm>
            <a:prstGeom prst="rect">
              <a:avLst/>
            </a:prstGeom>
          </p:spPr>
        </p:pic>
        <p:sp>
          <p:nvSpPr>
            <p:cNvPr id="7" name="AutoShape 59">
              <a:extLst>
                <a:ext uri="{FF2B5EF4-FFF2-40B4-BE49-F238E27FC236}">
                  <a16:creationId xmlns:a16="http://schemas.microsoft.com/office/drawing/2014/main" id="{C38F7F05-BBC6-942C-03FB-EDC1E85C430A}"/>
                </a:ext>
              </a:extLst>
            </p:cNvPr>
            <p:cNvSpPr/>
            <p:nvPr/>
          </p:nvSpPr>
          <p:spPr>
            <a:xfrm>
              <a:off x="6538622" y="6703358"/>
              <a:ext cx="1081377" cy="255989"/>
            </a:xfrm>
            <a:prstGeom prst="rect">
              <a:avLst/>
            </a:prstGeom>
            <a:solidFill>
              <a:srgbClr val="13538A"/>
            </a:solidFill>
          </p:spPr>
        </p:sp>
        <p:sp>
          <p:nvSpPr>
            <p:cNvPr id="25" name="TextBox 86">
              <a:extLst>
                <a:ext uri="{FF2B5EF4-FFF2-40B4-BE49-F238E27FC236}">
                  <a16:creationId xmlns:a16="http://schemas.microsoft.com/office/drawing/2014/main" id="{4E2059C0-960D-9EF4-3E0F-F56D6EA66FA1}"/>
                </a:ext>
              </a:extLst>
            </p:cNvPr>
            <p:cNvSpPr txBox="1"/>
            <p:nvPr/>
          </p:nvSpPr>
          <p:spPr>
            <a:xfrm>
              <a:off x="6563863" y="6742543"/>
              <a:ext cx="1053838" cy="179536"/>
            </a:xfrm>
            <a:prstGeom prst="rect">
              <a:avLst/>
            </a:prstGeom>
          </p:spPr>
          <p:txBody>
            <a:bodyPr wrap="square" lIns="0" tIns="0" rIns="0" bIns="0" rtlCol="0" anchor="t">
              <a:spAutoFit/>
            </a:bodyPr>
            <a:lstStyle/>
            <a:p>
              <a:pPr algn="ctr">
                <a:lnSpc>
                  <a:spcPts val="708"/>
                </a:lnSpc>
              </a:pPr>
              <a:r>
                <a:rPr lang="en-US" sz="500" b="1" spc="35" dirty="0">
                  <a:solidFill>
                    <a:srgbClr val="FFFFFF"/>
                  </a:solidFill>
                  <a:latin typeface="Arial" panose="020B0604020202020204" pitchFamily="34" charset="0"/>
                  <a:cs typeface="Arial" panose="020B0604020202020204" pitchFamily="34" charset="0"/>
                </a:rPr>
                <a:t>PD TRUSTED AI &amp; AUTONOMY</a:t>
              </a:r>
            </a:p>
            <a:p>
              <a:pPr algn="ctr">
                <a:lnSpc>
                  <a:spcPts val="708"/>
                </a:lnSpc>
              </a:pPr>
              <a:r>
                <a:rPr lang="en-US" sz="600" b="1" spc="35" dirty="0">
                  <a:solidFill>
                    <a:srgbClr val="FFFFFF"/>
                  </a:solidFill>
                  <a:latin typeface="Arial" panose="020B0604020202020204" pitchFamily="34" charset="0"/>
                  <a:cs typeface="Arial" panose="020B0604020202020204" pitchFamily="34" charset="0"/>
                </a:rPr>
                <a:t>DR. SABLON</a:t>
              </a:r>
            </a:p>
          </p:txBody>
        </p:sp>
        <p:sp>
          <p:nvSpPr>
            <p:cNvPr id="26" name="Freeform 90">
              <a:extLst>
                <a:ext uri="{FF2B5EF4-FFF2-40B4-BE49-F238E27FC236}">
                  <a16:creationId xmlns:a16="http://schemas.microsoft.com/office/drawing/2014/main" id="{50BC4DDE-ACDE-9D26-7EC9-FE430B8311CC}"/>
                </a:ext>
              </a:extLst>
            </p:cNvPr>
            <p:cNvSpPr/>
            <p:nvPr/>
          </p:nvSpPr>
          <p:spPr>
            <a:xfrm>
              <a:off x="6538932" y="5340502"/>
              <a:ext cx="1081067" cy="1362855"/>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grpSp>
        <p:nvGrpSpPr>
          <p:cNvPr id="89" name="Group 88">
            <a:extLst>
              <a:ext uri="{FF2B5EF4-FFF2-40B4-BE49-F238E27FC236}">
                <a16:creationId xmlns:a16="http://schemas.microsoft.com/office/drawing/2014/main" id="{2DC2A975-FE30-F2E5-03D7-897073999DD7}"/>
              </a:ext>
            </a:extLst>
          </p:cNvPr>
          <p:cNvGrpSpPr/>
          <p:nvPr/>
        </p:nvGrpSpPr>
        <p:grpSpPr>
          <a:xfrm>
            <a:off x="5429760" y="5340376"/>
            <a:ext cx="1029419" cy="1620804"/>
            <a:chOff x="5443351" y="5340376"/>
            <a:chExt cx="1029419" cy="1620804"/>
          </a:xfrm>
        </p:grpSpPr>
        <p:pic>
          <p:nvPicPr>
            <p:cNvPr id="24" name="Picture 23" descr="A person in a suit and tie&#10;&#10;Description automatically generated with medium confidence">
              <a:extLst>
                <a:ext uri="{FF2B5EF4-FFF2-40B4-BE49-F238E27FC236}">
                  <a16:creationId xmlns:a16="http://schemas.microsoft.com/office/drawing/2014/main" id="{4A61A712-6E33-0A63-9FAA-C9D4798ADD6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597" r="1"/>
            <a:stretch/>
          </p:blipFill>
          <p:spPr>
            <a:xfrm>
              <a:off x="5455775" y="5340377"/>
              <a:ext cx="1010365" cy="1337833"/>
            </a:xfrm>
            <a:prstGeom prst="rect">
              <a:avLst/>
            </a:prstGeom>
          </p:spPr>
        </p:pic>
        <p:sp>
          <p:nvSpPr>
            <p:cNvPr id="48" name="AutoShape 48"/>
            <p:cNvSpPr/>
            <p:nvPr/>
          </p:nvSpPr>
          <p:spPr>
            <a:xfrm>
              <a:off x="5448418" y="6705190"/>
              <a:ext cx="1024352" cy="255990"/>
            </a:xfrm>
            <a:prstGeom prst="rect">
              <a:avLst/>
            </a:prstGeom>
            <a:solidFill>
              <a:srgbClr val="13538A"/>
            </a:solidFill>
          </p:spPr>
        </p:sp>
        <p:sp>
          <p:nvSpPr>
            <p:cNvPr id="84" name="TextBox 84"/>
            <p:cNvSpPr txBox="1"/>
            <p:nvPr/>
          </p:nvSpPr>
          <p:spPr>
            <a:xfrm>
              <a:off x="5443351" y="6754664"/>
              <a:ext cx="1020709" cy="179536"/>
            </a:xfrm>
            <a:prstGeom prst="rect">
              <a:avLst/>
            </a:prstGeom>
          </p:spPr>
          <p:txBody>
            <a:bodyPr lIns="0" tIns="0" rIns="0" bIns="0" rtlCol="0" anchor="t">
              <a:spAutoFit/>
            </a:bodyPr>
            <a:lstStyle/>
            <a:p>
              <a:pPr algn="ctr">
                <a:lnSpc>
                  <a:spcPts val="708"/>
                </a:lnSpc>
              </a:pPr>
              <a:r>
                <a:rPr lang="en-US" sz="600" b="1" spc="35" dirty="0">
                  <a:solidFill>
                    <a:srgbClr val="FFFFFF"/>
                  </a:solidFill>
                  <a:latin typeface="Arial" panose="020B0604020202020204" pitchFamily="34" charset="0"/>
                  <a:cs typeface="Arial" panose="020B0604020202020204" pitchFamily="34" charset="0"/>
                </a:rPr>
                <a:t>PD SPACE TECH</a:t>
              </a:r>
            </a:p>
            <a:p>
              <a:pPr algn="ctr">
                <a:lnSpc>
                  <a:spcPts val="708"/>
                </a:lnSpc>
              </a:pPr>
              <a:r>
                <a:rPr lang="en-US" sz="600" b="1" spc="35" dirty="0">
                  <a:solidFill>
                    <a:srgbClr val="FFFFFF"/>
                  </a:solidFill>
                  <a:latin typeface="Arial" panose="020B0604020202020204" pitchFamily="34" charset="0"/>
                  <a:cs typeface="Arial" panose="020B0604020202020204" pitchFamily="34" charset="0"/>
                </a:rPr>
                <a:t>MR. ECCLES</a:t>
              </a:r>
            </a:p>
          </p:txBody>
        </p:sp>
        <p:sp>
          <p:nvSpPr>
            <p:cNvPr id="39" name="Freeform 29">
              <a:extLst>
                <a:ext uri="{FF2B5EF4-FFF2-40B4-BE49-F238E27FC236}">
                  <a16:creationId xmlns:a16="http://schemas.microsoft.com/office/drawing/2014/main" id="{FCCA939C-343F-787C-BCA6-74E98E37ED13}"/>
                </a:ext>
              </a:extLst>
            </p:cNvPr>
            <p:cNvSpPr/>
            <p:nvPr/>
          </p:nvSpPr>
          <p:spPr>
            <a:xfrm>
              <a:off x="5447267" y="5340376"/>
              <a:ext cx="1020709" cy="1362855"/>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sp>
        <p:nvSpPr>
          <p:cNvPr id="5" name="Freeform 20">
            <a:extLst>
              <a:ext uri="{FF2B5EF4-FFF2-40B4-BE49-F238E27FC236}">
                <a16:creationId xmlns:a16="http://schemas.microsoft.com/office/drawing/2014/main" id="{00B495F8-A898-5E58-40EE-6673C6F8DA5B}"/>
              </a:ext>
            </a:extLst>
          </p:cNvPr>
          <p:cNvSpPr/>
          <p:nvPr/>
        </p:nvSpPr>
        <p:spPr>
          <a:xfrm>
            <a:off x="72348" y="255493"/>
            <a:ext cx="1346052" cy="1187814"/>
          </a:xfrm>
          <a:custGeom>
            <a:avLst/>
            <a:gdLst/>
            <a:ahLst/>
            <a:cxnLst/>
            <a:rect l="l" t="t" r="r" b="b"/>
            <a:pathLst>
              <a:path w="1346052" h="1187814">
                <a:moveTo>
                  <a:pt x="0" y="0"/>
                </a:moveTo>
                <a:lnTo>
                  <a:pt x="1346053" y="0"/>
                </a:lnTo>
                <a:lnTo>
                  <a:pt x="1346053" y="1187815"/>
                </a:lnTo>
                <a:lnTo>
                  <a:pt x="0" y="1187815"/>
                </a:lnTo>
                <a:lnTo>
                  <a:pt x="0" y="0"/>
                </a:lnTo>
                <a:close/>
              </a:path>
            </a:pathLst>
          </a:custGeom>
          <a:blipFill>
            <a:blip r:embed="rId15"/>
            <a:stretch>
              <a:fillRect t="-8329" b="-8329"/>
            </a:stretch>
          </a:blipFill>
        </p:spPr>
      </p:sp>
      <p:grpSp>
        <p:nvGrpSpPr>
          <p:cNvPr id="102" name="Group 101">
            <a:extLst>
              <a:ext uri="{FF2B5EF4-FFF2-40B4-BE49-F238E27FC236}">
                <a16:creationId xmlns:a16="http://schemas.microsoft.com/office/drawing/2014/main" id="{4575C97F-F52A-EC3C-C982-AF08D96F1E72}"/>
              </a:ext>
            </a:extLst>
          </p:cNvPr>
          <p:cNvGrpSpPr/>
          <p:nvPr/>
        </p:nvGrpSpPr>
        <p:grpSpPr>
          <a:xfrm>
            <a:off x="6144921" y="2024922"/>
            <a:ext cx="1017879" cy="1565659"/>
            <a:chOff x="5257337" y="2030874"/>
            <a:chExt cx="1017879" cy="1565659"/>
          </a:xfrm>
        </p:grpSpPr>
        <p:grpSp>
          <p:nvGrpSpPr>
            <p:cNvPr id="104" name="Group 103">
              <a:extLst>
                <a:ext uri="{FF2B5EF4-FFF2-40B4-BE49-F238E27FC236}">
                  <a16:creationId xmlns:a16="http://schemas.microsoft.com/office/drawing/2014/main" id="{DE05B31E-5686-0BB7-FC10-C7ED8121B321}"/>
                </a:ext>
              </a:extLst>
            </p:cNvPr>
            <p:cNvGrpSpPr/>
            <p:nvPr/>
          </p:nvGrpSpPr>
          <p:grpSpPr>
            <a:xfrm>
              <a:off x="5257337" y="2030874"/>
              <a:ext cx="1017879" cy="1355172"/>
              <a:chOff x="5257337" y="2030874"/>
              <a:chExt cx="1017879" cy="1355172"/>
            </a:xfrm>
          </p:grpSpPr>
          <p:grpSp>
            <p:nvGrpSpPr>
              <p:cNvPr id="107" name="Group 88">
                <a:extLst>
                  <a:ext uri="{FF2B5EF4-FFF2-40B4-BE49-F238E27FC236}">
                    <a16:creationId xmlns:a16="http://schemas.microsoft.com/office/drawing/2014/main" id="{E73DA25D-A5CC-17DD-9A17-6252EEBF4EC0}"/>
                  </a:ext>
                </a:extLst>
              </p:cNvPr>
              <p:cNvGrpSpPr>
                <a:grpSpLocks noChangeAspect="1"/>
              </p:cNvGrpSpPr>
              <p:nvPr/>
            </p:nvGrpSpPr>
            <p:grpSpPr>
              <a:xfrm>
                <a:off x="5262302" y="2040614"/>
                <a:ext cx="1000501" cy="1332036"/>
                <a:chOff x="0" y="0"/>
                <a:chExt cx="3663950" cy="4878070"/>
              </a:xfrm>
            </p:grpSpPr>
            <p:sp>
              <p:nvSpPr>
                <p:cNvPr id="109" name="Freeform 89">
                  <a:extLst>
                    <a:ext uri="{FF2B5EF4-FFF2-40B4-BE49-F238E27FC236}">
                      <a16:creationId xmlns:a16="http://schemas.microsoft.com/office/drawing/2014/main" id="{3619990D-0C91-26EA-8ED3-94E0B6BCF1B7}"/>
                    </a:ext>
                  </a:extLst>
                </p:cNvPr>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6"/>
                  <a:stretch>
                    <a:fillRect l="-16860" r="-16860"/>
                  </a:stretch>
                </a:blipFill>
              </p:spPr>
              <p:txBody>
                <a:bodyPr/>
                <a:lstStyle/>
                <a:p>
                  <a:endParaRPr lang="en-US" dirty="0"/>
                </a:p>
              </p:txBody>
            </p:sp>
            <p:sp>
              <p:nvSpPr>
                <p:cNvPr id="110" name="Freeform 90">
                  <a:extLst>
                    <a:ext uri="{FF2B5EF4-FFF2-40B4-BE49-F238E27FC236}">
                      <a16:creationId xmlns:a16="http://schemas.microsoft.com/office/drawing/2014/main" id="{31216A36-C650-4560-9AFC-ED70C1BDCE0C}"/>
                    </a:ext>
                  </a:extLst>
                </p:cNvPr>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sp>
            <p:nvSpPr>
              <p:cNvPr id="108" name="Freeform 15"/>
              <p:cNvSpPr/>
              <p:nvPr/>
            </p:nvSpPr>
            <p:spPr>
              <a:xfrm>
                <a:off x="5257337" y="2030874"/>
                <a:ext cx="1017879" cy="1355172"/>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sp>
          <p:nvSpPr>
            <p:cNvPr id="105" name="AutoShape 16"/>
            <p:cNvSpPr/>
            <p:nvPr/>
          </p:nvSpPr>
          <p:spPr>
            <a:xfrm>
              <a:off x="5257337" y="3386047"/>
              <a:ext cx="1017879" cy="210486"/>
            </a:xfrm>
            <a:prstGeom prst="rect">
              <a:avLst/>
            </a:prstGeom>
            <a:solidFill>
              <a:srgbClr val="13538A"/>
            </a:solidFill>
          </p:spPr>
        </p:sp>
        <p:sp>
          <p:nvSpPr>
            <p:cNvPr id="106" name="TextBox 76"/>
            <p:cNvSpPr txBox="1"/>
            <p:nvPr/>
          </p:nvSpPr>
          <p:spPr>
            <a:xfrm>
              <a:off x="5270946" y="3401864"/>
              <a:ext cx="990659" cy="179536"/>
            </a:xfrm>
            <a:prstGeom prst="rect">
              <a:avLst/>
            </a:prstGeom>
          </p:spPr>
          <p:txBody>
            <a:bodyPr wrap="square" lIns="0" tIns="0" rIns="0" bIns="0" rtlCol="0" anchor="t">
              <a:spAutoFit/>
            </a:bodyPr>
            <a:lstStyle/>
            <a:p>
              <a:pPr algn="ctr">
                <a:lnSpc>
                  <a:spcPts val="708"/>
                </a:lnSpc>
              </a:pPr>
              <a:r>
                <a:rPr lang="en-US" sz="600" b="1" spc="35" dirty="0">
                  <a:solidFill>
                    <a:srgbClr val="FFFFFF"/>
                  </a:solidFill>
                  <a:latin typeface="Arial" panose="020B0604020202020204" pitchFamily="34" charset="0"/>
                  <a:cs typeface="Arial" panose="020B0604020202020204" pitchFamily="34" charset="0"/>
                </a:rPr>
                <a:t>DSD, ENABLING TECH.</a:t>
              </a:r>
            </a:p>
            <a:p>
              <a:pPr algn="ctr">
                <a:lnSpc>
                  <a:spcPts val="708"/>
                </a:lnSpc>
              </a:pPr>
              <a:r>
                <a:rPr lang="en-US" sz="600" b="1" spc="35" dirty="0">
                  <a:solidFill>
                    <a:srgbClr val="FFFFFF"/>
                  </a:solidFill>
                  <a:latin typeface="Arial" panose="020B0604020202020204" pitchFamily="34" charset="0"/>
                  <a:cs typeface="Arial" panose="020B0604020202020204" pitchFamily="34" charset="0"/>
                </a:rPr>
                <a:t>VACANT</a:t>
              </a:r>
            </a:p>
          </p:txBody>
        </p:sp>
      </p:grpSp>
    </p:spTree>
    <p:extLst>
      <p:ext uri="{BB962C8B-B14F-4D97-AF65-F5344CB8AC3E}">
        <p14:creationId xmlns:p14="http://schemas.microsoft.com/office/powerpoint/2010/main" val="3374423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026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0AFE3-A805-8C75-7BFF-5B767A12DFD5}"/>
              </a:ext>
            </a:extLst>
          </p:cNvPr>
          <p:cNvSpPr>
            <a:spLocks noGrp="1"/>
          </p:cNvSpPr>
          <p:nvPr>
            <p:ph type="title"/>
          </p:nvPr>
        </p:nvSpPr>
        <p:spPr/>
        <p:txBody>
          <a:bodyPr/>
          <a:lstStyle/>
          <a:p>
            <a:r>
              <a:rPr lang="en-US" dirty="0"/>
              <a:t>SUMMARY OF CTAs</a:t>
            </a:r>
          </a:p>
        </p:txBody>
      </p:sp>
      <p:sp>
        <p:nvSpPr>
          <p:cNvPr id="5" name="Freeform 5"/>
          <p:cNvSpPr/>
          <p:nvPr/>
        </p:nvSpPr>
        <p:spPr>
          <a:xfrm>
            <a:off x="8435372" y="262357"/>
            <a:ext cx="1173417" cy="1187814"/>
          </a:xfrm>
          <a:custGeom>
            <a:avLst/>
            <a:gdLst/>
            <a:ahLst/>
            <a:cxnLst/>
            <a:rect l="l" t="t" r="r" b="b"/>
            <a:pathLst>
              <a:path w="1173417" h="1187814">
                <a:moveTo>
                  <a:pt x="0" y="0"/>
                </a:moveTo>
                <a:lnTo>
                  <a:pt x="1173416" y="0"/>
                </a:lnTo>
                <a:lnTo>
                  <a:pt x="1173416" y="1187815"/>
                </a:lnTo>
                <a:lnTo>
                  <a:pt x="0" y="1187815"/>
                </a:lnTo>
                <a:lnTo>
                  <a:pt x="0" y="0"/>
                </a:lnTo>
                <a:close/>
              </a:path>
            </a:pathLst>
          </a:custGeom>
          <a:blipFill>
            <a:blip r:embed="rId2"/>
            <a:stretch>
              <a:fillRect/>
            </a:stretch>
          </a:blipFill>
        </p:spPr>
      </p:sp>
      <p:sp>
        <p:nvSpPr>
          <p:cNvPr id="11" name="Freeform 11"/>
          <p:cNvSpPr/>
          <p:nvPr/>
        </p:nvSpPr>
        <p:spPr>
          <a:xfrm>
            <a:off x="72348" y="262357"/>
            <a:ext cx="1346052" cy="1187814"/>
          </a:xfrm>
          <a:custGeom>
            <a:avLst/>
            <a:gdLst/>
            <a:ahLst/>
            <a:cxnLst/>
            <a:rect l="l" t="t" r="r" b="b"/>
            <a:pathLst>
              <a:path w="1346052" h="1187814">
                <a:moveTo>
                  <a:pt x="0" y="0"/>
                </a:moveTo>
                <a:lnTo>
                  <a:pt x="1346053" y="0"/>
                </a:lnTo>
                <a:lnTo>
                  <a:pt x="1346053" y="1187815"/>
                </a:lnTo>
                <a:lnTo>
                  <a:pt x="0" y="1187815"/>
                </a:lnTo>
                <a:lnTo>
                  <a:pt x="0" y="0"/>
                </a:lnTo>
                <a:close/>
              </a:path>
            </a:pathLst>
          </a:custGeom>
          <a:blipFill>
            <a:blip r:embed="rId3"/>
            <a:stretch>
              <a:fillRect t="-8329" b="-8329"/>
            </a:stretch>
          </a:blipFill>
        </p:spPr>
      </p:sp>
      <p:grpSp>
        <p:nvGrpSpPr>
          <p:cNvPr id="12" name="Group 12"/>
          <p:cNvGrpSpPr/>
          <p:nvPr/>
        </p:nvGrpSpPr>
        <p:grpSpPr>
          <a:xfrm>
            <a:off x="365489" y="3359429"/>
            <a:ext cx="8992851" cy="3162441"/>
            <a:chOff x="0" y="0"/>
            <a:chExt cx="4478670" cy="1574976"/>
          </a:xfrm>
        </p:grpSpPr>
        <p:sp>
          <p:nvSpPr>
            <p:cNvPr id="13" name="Freeform 13"/>
            <p:cNvSpPr/>
            <p:nvPr/>
          </p:nvSpPr>
          <p:spPr>
            <a:xfrm>
              <a:off x="0" y="0"/>
              <a:ext cx="4478670" cy="1574976"/>
            </a:xfrm>
            <a:custGeom>
              <a:avLst/>
              <a:gdLst/>
              <a:ahLst/>
              <a:cxnLst/>
              <a:rect l="l" t="t" r="r" b="b"/>
              <a:pathLst>
                <a:path w="4478670" h="1574976">
                  <a:moveTo>
                    <a:pt x="0" y="0"/>
                  </a:moveTo>
                  <a:lnTo>
                    <a:pt x="4478670" y="0"/>
                  </a:lnTo>
                  <a:lnTo>
                    <a:pt x="4478670" y="1574976"/>
                  </a:lnTo>
                  <a:lnTo>
                    <a:pt x="0" y="1574976"/>
                  </a:lnTo>
                  <a:close/>
                </a:path>
              </a:pathLst>
            </a:custGeom>
            <a:solidFill>
              <a:srgbClr val="FFFFFF"/>
            </a:solidFill>
          </p:spPr>
        </p:sp>
      </p:grpSp>
      <p:grpSp>
        <p:nvGrpSpPr>
          <p:cNvPr id="14" name="Group 14"/>
          <p:cNvGrpSpPr/>
          <p:nvPr/>
        </p:nvGrpSpPr>
        <p:grpSpPr>
          <a:xfrm>
            <a:off x="361099" y="2366770"/>
            <a:ext cx="8992851" cy="4155100"/>
            <a:chOff x="0" y="0"/>
            <a:chExt cx="4478670" cy="2069346"/>
          </a:xfrm>
        </p:grpSpPr>
        <p:sp>
          <p:nvSpPr>
            <p:cNvPr id="15" name="Freeform 15"/>
            <p:cNvSpPr/>
            <p:nvPr/>
          </p:nvSpPr>
          <p:spPr>
            <a:xfrm>
              <a:off x="0" y="0"/>
              <a:ext cx="4478670" cy="2069346"/>
            </a:xfrm>
            <a:custGeom>
              <a:avLst/>
              <a:gdLst/>
              <a:ahLst/>
              <a:cxnLst/>
              <a:rect l="l" t="t" r="r" b="b"/>
              <a:pathLst>
                <a:path w="4478670" h="2069346">
                  <a:moveTo>
                    <a:pt x="0" y="0"/>
                  </a:moveTo>
                  <a:lnTo>
                    <a:pt x="4478670" y="0"/>
                  </a:lnTo>
                  <a:lnTo>
                    <a:pt x="4478670" y="2069346"/>
                  </a:lnTo>
                  <a:lnTo>
                    <a:pt x="0" y="2069346"/>
                  </a:lnTo>
                  <a:close/>
                </a:path>
              </a:pathLst>
            </a:custGeom>
            <a:solidFill>
              <a:srgbClr val="FFFFFF"/>
            </a:solidFill>
          </p:spPr>
        </p:sp>
      </p:grpSp>
      <p:grpSp>
        <p:nvGrpSpPr>
          <p:cNvPr id="16" name="Group 16"/>
          <p:cNvGrpSpPr/>
          <p:nvPr/>
        </p:nvGrpSpPr>
        <p:grpSpPr>
          <a:xfrm>
            <a:off x="370965" y="5562187"/>
            <a:ext cx="8981064" cy="494703"/>
            <a:chOff x="0" y="0"/>
            <a:chExt cx="4472800" cy="246375"/>
          </a:xfrm>
        </p:grpSpPr>
        <p:sp>
          <p:nvSpPr>
            <p:cNvPr id="17" name="Freeform 17"/>
            <p:cNvSpPr/>
            <p:nvPr/>
          </p:nvSpPr>
          <p:spPr>
            <a:xfrm>
              <a:off x="0" y="0"/>
              <a:ext cx="4472800" cy="246375"/>
            </a:xfrm>
            <a:custGeom>
              <a:avLst/>
              <a:gdLst/>
              <a:ahLst/>
              <a:cxnLst/>
              <a:rect l="l" t="t" r="r" b="b"/>
              <a:pathLst>
                <a:path w="4472800" h="246375">
                  <a:moveTo>
                    <a:pt x="0" y="0"/>
                  </a:moveTo>
                  <a:lnTo>
                    <a:pt x="4472800" y="0"/>
                  </a:lnTo>
                  <a:lnTo>
                    <a:pt x="4472800" y="246375"/>
                  </a:lnTo>
                  <a:lnTo>
                    <a:pt x="0" y="246375"/>
                  </a:lnTo>
                  <a:close/>
                </a:path>
              </a:pathLst>
            </a:custGeom>
            <a:solidFill>
              <a:srgbClr val="818285">
                <a:alpha val="14902"/>
              </a:srgbClr>
            </a:solidFill>
          </p:spPr>
        </p:sp>
      </p:grpSp>
      <p:grpSp>
        <p:nvGrpSpPr>
          <p:cNvPr id="18" name="Group 18"/>
          <p:cNvGrpSpPr/>
          <p:nvPr/>
        </p:nvGrpSpPr>
        <p:grpSpPr>
          <a:xfrm>
            <a:off x="359177" y="2219916"/>
            <a:ext cx="8992851" cy="3246932"/>
            <a:chOff x="0" y="0"/>
            <a:chExt cx="4478670" cy="1617055"/>
          </a:xfrm>
        </p:grpSpPr>
        <p:sp>
          <p:nvSpPr>
            <p:cNvPr id="19" name="Freeform 19"/>
            <p:cNvSpPr/>
            <p:nvPr/>
          </p:nvSpPr>
          <p:spPr>
            <a:xfrm>
              <a:off x="0" y="0"/>
              <a:ext cx="4478670" cy="1617055"/>
            </a:xfrm>
            <a:custGeom>
              <a:avLst/>
              <a:gdLst/>
              <a:ahLst/>
              <a:cxnLst/>
              <a:rect l="l" t="t" r="r" b="b"/>
              <a:pathLst>
                <a:path w="4478670" h="1617055">
                  <a:moveTo>
                    <a:pt x="0" y="0"/>
                  </a:moveTo>
                  <a:lnTo>
                    <a:pt x="4478670" y="0"/>
                  </a:lnTo>
                  <a:lnTo>
                    <a:pt x="4478670" y="1617055"/>
                  </a:lnTo>
                  <a:lnTo>
                    <a:pt x="0" y="1617055"/>
                  </a:lnTo>
                  <a:close/>
                </a:path>
              </a:pathLst>
            </a:custGeom>
            <a:solidFill>
              <a:srgbClr val="FFFFFF"/>
            </a:solidFill>
          </p:spPr>
        </p:sp>
      </p:grpSp>
      <p:grpSp>
        <p:nvGrpSpPr>
          <p:cNvPr id="20" name="Group 20"/>
          <p:cNvGrpSpPr/>
          <p:nvPr/>
        </p:nvGrpSpPr>
        <p:grpSpPr>
          <a:xfrm>
            <a:off x="359177" y="3877277"/>
            <a:ext cx="8992851" cy="480768"/>
            <a:chOff x="0" y="0"/>
            <a:chExt cx="4478670" cy="239435"/>
          </a:xfrm>
        </p:grpSpPr>
        <p:sp>
          <p:nvSpPr>
            <p:cNvPr id="21" name="Freeform 21"/>
            <p:cNvSpPr/>
            <p:nvPr/>
          </p:nvSpPr>
          <p:spPr>
            <a:xfrm>
              <a:off x="0" y="0"/>
              <a:ext cx="4478670" cy="239435"/>
            </a:xfrm>
            <a:custGeom>
              <a:avLst/>
              <a:gdLst/>
              <a:ahLst/>
              <a:cxnLst/>
              <a:rect l="l" t="t" r="r" b="b"/>
              <a:pathLst>
                <a:path w="4478670" h="239435">
                  <a:moveTo>
                    <a:pt x="0" y="0"/>
                  </a:moveTo>
                  <a:lnTo>
                    <a:pt x="4478670" y="0"/>
                  </a:lnTo>
                  <a:lnTo>
                    <a:pt x="4478670" y="239435"/>
                  </a:lnTo>
                  <a:lnTo>
                    <a:pt x="0" y="239435"/>
                  </a:lnTo>
                  <a:close/>
                </a:path>
              </a:pathLst>
            </a:custGeom>
            <a:solidFill>
              <a:srgbClr val="818285">
                <a:alpha val="14902"/>
              </a:srgbClr>
            </a:solidFill>
          </p:spPr>
        </p:sp>
      </p:grpSp>
      <p:grpSp>
        <p:nvGrpSpPr>
          <p:cNvPr id="22" name="Group 22"/>
          <p:cNvGrpSpPr/>
          <p:nvPr/>
        </p:nvGrpSpPr>
        <p:grpSpPr>
          <a:xfrm>
            <a:off x="359177" y="4702075"/>
            <a:ext cx="8992851" cy="451205"/>
            <a:chOff x="0" y="0"/>
            <a:chExt cx="4478670" cy="224711"/>
          </a:xfrm>
        </p:grpSpPr>
        <p:sp>
          <p:nvSpPr>
            <p:cNvPr id="23" name="Freeform 23"/>
            <p:cNvSpPr/>
            <p:nvPr/>
          </p:nvSpPr>
          <p:spPr>
            <a:xfrm>
              <a:off x="0" y="0"/>
              <a:ext cx="4478670" cy="224711"/>
            </a:xfrm>
            <a:custGeom>
              <a:avLst/>
              <a:gdLst/>
              <a:ahLst/>
              <a:cxnLst/>
              <a:rect l="l" t="t" r="r" b="b"/>
              <a:pathLst>
                <a:path w="4478670" h="224711">
                  <a:moveTo>
                    <a:pt x="0" y="0"/>
                  </a:moveTo>
                  <a:lnTo>
                    <a:pt x="4478670" y="0"/>
                  </a:lnTo>
                  <a:lnTo>
                    <a:pt x="4478670" y="224711"/>
                  </a:lnTo>
                  <a:lnTo>
                    <a:pt x="0" y="224711"/>
                  </a:lnTo>
                  <a:close/>
                </a:path>
              </a:pathLst>
            </a:custGeom>
            <a:solidFill>
              <a:srgbClr val="818285">
                <a:alpha val="14902"/>
              </a:srgbClr>
            </a:solidFill>
          </p:spPr>
        </p:sp>
      </p:grpSp>
      <p:grpSp>
        <p:nvGrpSpPr>
          <p:cNvPr id="24" name="Group 24"/>
          <p:cNvGrpSpPr/>
          <p:nvPr/>
        </p:nvGrpSpPr>
        <p:grpSpPr>
          <a:xfrm>
            <a:off x="362666" y="2219916"/>
            <a:ext cx="8989363" cy="458143"/>
            <a:chOff x="0" y="0"/>
            <a:chExt cx="4476933" cy="228167"/>
          </a:xfrm>
        </p:grpSpPr>
        <p:sp>
          <p:nvSpPr>
            <p:cNvPr id="25" name="Freeform 25"/>
            <p:cNvSpPr/>
            <p:nvPr/>
          </p:nvSpPr>
          <p:spPr>
            <a:xfrm>
              <a:off x="0" y="0"/>
              <a:ext cx="4476933" cy="228167"/>
            </a:xfrm>
            <a:custGeom>
              <a:avLst/>
              <a:gdLst/>
              <a:ahLst/>
              <a:cxnLst/>
              <a:rect l="l" t="t" r="r" b="b"/>
              <a:pathLst>
                <a:path w="4476933" h="228167">
                  <a:moveTo>
                    <a:pt x="0" y="0"/>
                  </a:moveTo>
                  <a:lnTo>
                    <a:pt x="4476933" y="0"/>
                  </a:lnTo>
                  <a:lnTo>
                    <a:pt x="4476933" y="228167"/>
                  </a:lnTo>
                  <a:lnTo>
                    <a:pt x="0" y="228167"/>
                  </a:lnTo>
                  <a:close/>
                </a:path>
              </a:pathLst>
            </a:custGeom>
            <a:solidFill>
              <a:srgbClr val="818285">
                <a:alpha val="14902"/>
              </a:srgbClr>
            </a:solidFill>
          </p:spPr>
        </p:sp>
      </p:grpSp>
      <p:grpSp>
        <p:nvGrpSpPr>
          <p:cNvPr id="26" name="Group 26"/>
          <p:cNvGrpSpPr/>
          <p:nvPr/>
        </p:nvGrpSpPr>
        <p:grpSpPr>
          <a:xfrm>
            <a:off x="342332" y="2658819"/>
            <a:ext cx="9046633" cy="38481"/>
            <a:chOff x="0" y="0"/>
            <a:chExt cx="149285565" cy="635000"/>
          </a:xfrm>
        </p:grpSpPr>
        <p:sp>
          <p:nvSpPr>
            <p:cNvPr id="27" name="Freeform 27"/>
            <p:cNvSpPr/>
            <p:nvPr/>
          </p:nvSpPr>
          <p:spPr>
            <a:xfrm>
              <a:off x="0" y="0"/>
              <a:ext cx="149285561" cy="635000"/>
            </a:xfrm>
            <a:custGeom>
              <a:avLst/>
              <a:gdLst/>
              <a:ahLst/>
              <a:cxnLst/>
              <a:rect l="l" t="t" r="r" b="b"/>
              <a:pathLst>
                <a:path w="149285561" h="635000">
                  <a:moveTo>
                    <a:pt x="0" y="0"/>
                  </a:moveTo>
                  <a:lnTo>
                    <a:pt x="149285561" y="0"/>
                  </a:lnTo>
                  <a:lnTo>
                    <a:pt x="149285561" y="635000"/>
                  </a:lnTo>
                  <a:lnTo>
                    <a:pt x="0" y="635000"/>
                  </a:lnTo>
                  <a:close/>
                </a:path>
              </a:pathLst>
            </a:custGeom>
            <a:solidFill>
              <a:srgbClr val="101238"/>
            </a:solidFill>
          </p:spPr>
        </p:sp>
      </p:grpSp>
      <p:grpSp>
        <p:nvGrpSpPr>
          <p:cNvPr id="28" name="Group 28"/>
          <p:cNvGrpSpPr/>
          <p:nvPr/>
        </p:nvGrpSpPr>
        <p:grpSpPr>
          <a:xfrm>
            <a:off x="342332" y="3017334"/>
            <a:ext cx="9036289" cy="38529"/>
            <a:chOff x="0" y="0"/>
            <a:chExt cx="148929803" cy="635000"/>
          </a:xfrm>
        </p:grpSpPr>
        <p:sp>
          <p:nvSpPr>
            <p:cNvPr id="29" name="Freeform 29"/>
            <p:cNvSpPr/>
            <p:nvPr/>
          </p:nvSpPr>
          <p:spPr>
            <a:xfrm>
              <a:off x="0" y="0"/>
              <a:ext cx="148929799" cy="635000"/>
            </a:xfrm>
            <a:custGeom>
              <a:avLst/>
              <a:gdLst/>
              <a:ahLst/>
              <a:cxnLst/>
              <a:rect l="l" t="t" r="r" b="b"/>
              <a:pathLst>
                <a:path w="148929799" h="635000">
                  <a:moveTo>
                    <a:pt x="0" y="0"/>
                  </a:moveTo>
                  <a:lnTo>
                    <a:pt x="148929799" y="0"/>
                  </a:lnTo>
                  <a:lnTo>
                    <a:pt x="148929799" y="635000"/>
                  </a:lnTo>
                  <a:lnTo>
                    <a:pt x="0" y="635000"/>
                  </a:lnTo>
                  <a:close/>
                </a:path>
              </a:pathLst>
            </a:custGeom>
            <a:solidFill>
              <a:srgbClr val="101238"/>
            </a:solidFill>
          </p:spPr>
        </p:sp>
      </p:grpSp>
      <p:grpSp>
        <p:nvGrpSpPr>
          <p:cNvPr id="30" name="Group 30"/>
          <p:cNvGrpSpPr/>
          <p:nvPr/>
        </p:nvGrpSpPr>
        <p:grpSpPr>
          <a:xfrm>
            <a:off x="354095" y="3455942"/>
            <a:ext cx="9029608" cy="38605"/>
            <a:chOff x="0" y="0"/>
            <a:chExt cx="148524345" cy="635000"/>
          </a:xfrm>
        </p:grpSpPr>
        <p:sp>
          <p:nvSpPr>
            <p:cNvPr id="31" name="Freeform 31"/>
            <p:cNvSpPr/>
            <p:nvPr/>
          </p:nvSpPr>
          <p:spPr>
            <a:xfrm>
              <a:off x="0" y="0"/>
              <a:ext cx="148524342" cy="635000"/>
            </a:xfrm>
            <a:custGeom>
              <a:avLst/>
              <a:gdLst/>
              <a:ahLst/>
              <a:cxnLst/>
              <a:rect l="l" t="t" r="r" b="b"/>
              <a:pathLst>
                <a:path w="148524342" h="635000">
                  <a:moveTo>
                    <a:pt x="0" y="0"/>
                  </a:moveTo>
                  <a:lnTo>
                    <a:pt x="148524342" y="0"/>
                  </a:lnTo>
                  <a:lnTo>
                    <a:pt x="148524342" y="635000"/>
                  </a:lnTo>
                  <a:lnTo>
                    <a:pt x="0" y="635000"/>
                  </a:lnTo>
                  <a:close/>
                </a:path>
              </a:pathLst>
            </a:custGeom>
            <a:solidFill>
              <a:srgbClr val="101238"/>
            </a:solidFill>
          </p:spPr>
        </p:sp>
      </p:grpSp>
      <p:grpSp>
        <p:nvGrpSpPr>
          <p:cNvPr id="32" name="Group 32"/>
          <p:cNvGrpSpPr/>
          <p:nvPr/>
        </p:nvGrpSpPr>
        <p:grpSpPr>
          <a:xfrm>
            <a:off x="348833" y="4270818"/>
            <a:ext cx="9023106" cy="38381"/>
            <a:chOff x="0" y="0"/>
            <a:chExt cx="149285565" cy="635000"/>
          </a:xfrm>
        </p:grpSpPr>
        <p:sp>
          <p:nvSpPr>
            <p:cNvPr id="33" name="Freeform 33"/>
            <p:cNvSpPr/>
            <p:nvPr/>
          </p:nvSpPr>
          <p:spPr>
            <a:xfrm>
              <a:off x="0" y="0"/>
              <a:ext cx="149285561" cy="635000"/>
            </a:xfrm>
            <a:custGeom>
              <a:avLst/>
              <a:gdLst/>
              <a:ahLst/>
              <a:cxnLst/>
              <a:rect l="l" t="t" r="r" b="b"/>
              <a:pathLst>
                <a:path w="149285561" h="635000">
                  <a:moveTo>
                    <a:pt x="0" y="0"/>
                  </a:moveTo>
                  <a:lnTo>
                    <a:pt x="149285561" y="0"/>
                  </a:lnTo>
                  <a:lnTo>
                    <a:pt x="149285561" y="635000"/>
                  </a:lnTo>
                  <a:lnTo>
                    <a:pt x="0" y="635000"/>
                  </a:lnTo>
                  <a:close/>
                </a:path>
              </a:pathLst>
            </a:custGeom>
            <a:solidFill>
              <a:srgbClr val="101238"/>
            </a:solidFill>
          </p:spPr>
        </p:sp>
      </p:grpSp>
      <p:grpSp>
        <p:nvGrpSpPr>
          <p:cNvPr id="34" name="Group 34"/>
          <p:cNvGrpSpPr/>
          <p:nvPr/>
        </p:nvGrpSpPr>
        <p:grpSpPr>
          <a:xfrm>
            <a:off x="345821" y="4712806"/>
            <a:ext cx="9043144" cy="38466"/>
            <a:chOff x="0" y="0"/>
            <a:chExt cx="149285565" cy="635000"/>
          </a:xfrm>
        </p:grpSpPr>
        <p:sp>
          <p:nvSpPr>
            <p:cNvPr id="35" name="Freeform 35"/>
            <p:cNvSpPr/>
            <p:nvPr/>
          </p:nvSpPr>
          <p:spPr>
            <a:xfrm>
              <a:off x="0" y="0"/>
              <a:ext cx="149285561" cy="635000"/>
            </a:xfrm>
            <a:custGeom>
              <a:avLst/>
              <a:gdLst/>
              <a:ahLst/>
              <a:cxnLst/>
              <a:rect l="l" t="t" r="r" b="b"/>
              <a:pathLst>
                <a:path w="149285561" h="635000">
                  <a:moveTo>
                    <a:pt x="0" y="0"/>
                  </a:moveTo>
                  <a:lnTo>
                    <a:pt x="149285561" y="0"/>
                  </a:lnTo>
                  <a:lnTo>
                    <a:pt x="149285561" y="635000"/>
                  </a:lnTo>
                  <a:lnTo>
                    <a:pt x="0" y="635000"/>
                  </a:lnTo>
                  <a:close/>
                </a:path>
              </a:pathLst>
            </a:custGeom>
            <a:solidFill>
              <a:srgbClr val="101238"/>
            </a:solidFill>
          </p:spPr>
        </p:sp>
      </p:grpSp>
      <p:grpSp>
        <p:nvGrpSpPr>
          <p:cNvPr id="36" name="Group 36"/>
          <p:cNvGrpSpPr/>
          <p:nvPr/>
        </p:nvGrpSpPr>
        <p:grpSpPr>
          <a:xfrm>
            <a:off x="345821" y="5572918"/>
            <a:ext cx="9043144" cy="38558"/>
            <a:chOff x="0" y="0"/>
            <a:chExt cx="148929803" cy="635000"/>
          </a:xfrm>
        </p:grpSpPr>
        <p:sp>
          <p:nvSpPr>
            <p:cNvPr id="37" name="Freeform 37"/>
            <p:cNvSpPr/>
            <p:nvPr/>
          </p:nvSpPr>
          <p:spPr>
            <a:xfrm>
              <a:off x="0" y="0"/>
              <a:ext cx="148929799" cy="635000"/>
            </a:xfrm>
            <a:custGeom>
              <a:avLst/>
              <a:gdLst/>
              <a:ahLst/>
              <a:cxnLst/>
              <a:rect l="l" t="t" r="r" b="b"/>
              <a:pathLst>
                <a:path w="148929799" h="635000">
                  <a:moveTo>
                    <a:pt x="0" y="0"/>
                  </a:moveTo>
                  <a:lnTo>
                    <a:pt x="148929799" y="0"/>
                  </a:lnTo>
                  <a:lnTo>
                    <a:pt x="148929799" y="635000"/>
                  </a:lnTo>
                  <a:lnTo>
                    <a:pt x="0" y="635000"/>
                  </a:lnTo>
                  <a:close/>
                </a:path>
              </a:pathLst>
            </a:custGeom>
            <a:solidFill>
              <a:srgbClr val="101238"/>
            </a:solidFill>
          </p:spPr>
        </p:sp>
      </p:grpSp>
      <p:grpSp>
        <p:nvGrpSpPr>
          <p:cNvPr id="38" name="Group 38"/>
          <p:cNvGrpSpPr/>
          <p:nvPr/>
        </p:nvGrpSpPr>
        <p:grpSpPr>
          <a:xfrm>
            <a:off x="348833" y="5153279"/>
            <a:ext cx="9040132" cy="38650"/>
            <a:chOff x="0" y="0"/>
            <a:chExt cx="148524345" cy="635000"/>
          </a:xfrm>
        </p:grpSpPr>
        <p:sp>
          <p:nvSpPr>
            <p:cNvPr id="39" name="Freeform 39"/>
            <p:cNvSpPr/>
            <p:nvPr/>
          </p:nvSpPr>
          <p:spPr>
            <a:xfrm>
              <a:off x="0" y="0"/>
              <a:ext cx="148524342" cy="635000"/>
            </a:xfrm>
            <a:custGeom>
              <a:avLst/>
              <a:gdLst/>
              <a:ahLst/>
              <a:cxnLst/>
              <a:rect l="l" t="t" r="r" b="b"/>
              <a:pathLst>
                <a:path w="148524342" h="635000">
                  <a:moveTo>
                    <a:pt x="0" y="0"/>
                  </a:moveTo>
                  <a:lnTo>
                    <a:pt x="148524342" y="0"/>
                  </a:lnTo>
                  <a:lnTo>
                    <a:pt x="148524342" y="635000"/>
                  </a:lnTo>
                  <a:lnTo>
                    <a:pt x="0" y="635000"/>
                  </a:lnTo>
                  <a:close/>
                </a:path>
              </a:pathLst>
            </a:custGeom>
            <a:solidFill>
              <a:srgbClr val="101238"/>
            </a:solidFill>
          </p:spPr>
        </p:sp>
      </p:grpSp>
      <p:grpSp>
        <p:nvGrpSpPr>
          <p:cNvPr id="40" name="Group 40"/>
          <p:cNvGrpSpPr/>
          <p:nvPr/>
        </p:nvGrpSpPr>
        <p:grpSpPr>
          <a:xfrm>
            <a:off x="348833" y="6037587"/>
            <a:ext cx="9029788" cy="38606"/>
            <a:chOff x="0" y="0"/>
            <a:chExt cx="148524345" cy="635000"/>
          </a:xfrm>
        </p:grpSpPr>
        <p:sp>
          <p:nvSpPr>
            <p:cNvPr id="41" name="Freeform 41"/>
            <p:cNvSpPr/>
            <p:nvPr/>
          </p:nvSpPr>
          <p:spPr>
            <a:xfrm>
              <a:off x="0" y="0"/>
              <a:ext cx="148524342" cy="635000"/>
            </a:xfrm>
            <a:custGeom>
              <a:avLst/>
              <a:gdLst/>
              <a:ahLst/>
              <a:cxnLst/>
              <a:rect l="l" t="t" r="r" b="b"/>
              <a:pathLst>
                <a:path w="148524342" h="635000">
                  <a:moveTo>
                    <a:pt x="0" y="0"/>
                  </a:moveTo>
                  <a:lnTo>
                    <a:pt x="148524342" y="0"/>
                  </a:lnTo>
                  <a:lnTo>
                    <a:pt x="148524342" y="635000"/>
                  </a:lnTo>
                  <a:lnTo>
                    <a:pt x="0" y="635000"/>
                  </a:lnTo>
                  <a:close/>
                </a:path>
              </a:pathLst>
            </a:custGeom>
            <a:solidFill>
              <a:srgbClr val="101238"/>
            </a:solidFill>
          </p:spPr>
        </p:sp>
      </p:grpSp>
      <p:grpSp>
        <p:nvGrpSpPr>
          <p:cNvPr id="42" name="Group 42"/>
          <p:cNvGrpSpPr/>
          <p:nvPr/>
        </p:nvGrpSpPr>
        <p:grpSpPr>
          <a:xfrm rot="-5400000">
            <a:off x="885447" y="3101217"/>
            <a:ext cx="2781228" cy="34400"/>
            <a:chOff x="0" y="0"/>
            <a:chExt cx="51339101" cy="635000"/>
          </a:xfrm>
        </p:grpSpPr>
        <p:sp>
          <p:nvSpPr>
            <p:cNvPr id="43" name="Freeform 43"/>
            <p:cNvSpPr/>
            <p:nvPr/>
          </p:nvSpPr>
          <p:spPr>
            <a:xfrm>
              <a:off x="0" y="0"/>
              <a:ext cx="51339102" cy="635000"/>
            </a:xfrm>
            <a:custGeom>
              <a:avLst/>
              <a:gdLst/>
              <a:ahLst/>
              <a:cxnLst/>
              <a:rect l="l" t="t" r="r" b="b"/>
              <a:pathLst>
                <a:path w="51339102" h="635000">
                  <a:moveTo>
                    <a:pt x="0" y="0"/>
                  </a:moveTo>
                  <a:lnTo>
                    <a:pt x="51339102" y="0"/>
                  </a:lnTo>
                  <a:lnTo>
                    <a:pt x="51339102" y="635000"/>
                  </a:lnTo>
                  <a:lnTo>
                    <a:pt x="0" y="635000"/>
                  </a:lnTo>
                  <a:close/>
                </a:path>
              </a:pathLst>
            </a:custGeom>
            <a:solidFill>
              <a:srgbClr val="102638"/>
            </a:solidFill>
          </p:spPr>
        </p:sp>
      </p:grpSp>
      <p:grpSp>
        <p:nvGrpSpPr>
          <p:cNvPr id="44" name="Group 44"/>
          <p:cNvGrpSpPr/>
          <p:nvPr/>
        </p:nvGrpSpPr>
        <p:grpSpPr>
          <a:xfrm rot="-5400000">
            <a:off x="790025" y="4932578"/>
            <a:ext cx="2974461" cy="36790"/>
            <a:chOff x="0" y="0"/>
            <a:chExt cx="51339101" cy="635000"/>
          </a:xfrm>
        </p:grpSpPr>
        <p:sp>
          <p:nvSpPr>
            <p:cNvPr id="45" name="Freeform 45"/>
            <p:cNvSpPr/>
            <p:nvPr/>
          </p:nvSpPr>
          <p:spPr>
            <a:xfrm>
              <a:off x="0" y="0"/>
              <a:ext cx="51339102" cy="635000"/>
            </a:xfrm>
            <a:custGeom>
              <a:avLst/>
              <a:gdLst/>
              <a:ahLst/>
              <a:cxnLst/>
              <a:rect l="l" t="t" r="r" b="b"/>
              <a:pathLst>
                <a:path w="51339102" h="635000">
                  <a:moveTo>
                    <a:pt x="0" y="0"/>
                  </a:moveTo>
                  <a:lnTo>
                    <a:pt x="51339102" y="0"/>
                  </a:lnTo>
                  <a:lnTo>
                    <a:pt x="51339102" y="635000"/>
                  </a:lnTo>
                  <a:lnTo>
                    <a:pt x="0" y="635000"/>
                  </a:lnTo>
                  <a:close/>
                </a:path>
              </a:pathLst>
            </a:custGeom>
            <a:solidFill>
              <a:srgbClr val="101238"/>
            </a:solidFill>
          </p:spPr>
        </p:sp>
      </p:grpSp>
      <p:sp>
        <p:nvSpPr>
          <p:cNvPr id="46" name="Freeform 46"/>
          <p:cNvSpPr/>
          <p:nvPr/>
        </p:nvSpPr>
        <p:spPr>
          <a:xfrm>
            <a:off x="420109" y="5667282"/>
            <a:ext cx="284353" cy="284353"/>
          </a:xfrm>
          <a:custGeom>
            <a:avLst/>
            <a:gdLst/>
            <a:ahLst/>
            <a:cxnLst/>
            <a:rect l="l" t="t" r="r" b="b"/>
            <a:pathLst>
              <a:path w="284353" h="284353">
                <a:moveTo>
                  <a:pt x="0" y="0"/>
                </a:moveTo>
                <a:lnTo>
                  <a:pt x="284353" y="0"/>
                </a:lnTo>
                <a:lnTo>
                  <a:pt x="284353" y="284353"/>
                </a:lnTo>
                <a:lnTo>
                  <a:pt x="0" y="284353"/>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sp>
        <p:nvSpPr>
          <p:cNvPr id="47" name="Freeform 47"/>
          <p:cNvSpPr/>
          <p:nvPr/>
        </p:nvSpPr>
        <p:spPr>
          <a:xfrm>
            <a:off x="436815" y="4846009"/>
            <a:ext cx="209927" cy="209927"/>
          </a:xfrm>
          <a:custGeom>
            <a:avLst/>
            <a:gdLst/>
            <a:ahLst/>
            <a:cxnLst/>
            <a:rect l="l" t="t" r="r" b="b"/>
            <a:pathLst>
              <a:path w="209927" h="209927">
                <a:moveTo>
                  <a:pt x="0" y="0"/>
                </a:moveTo>
                <a:lnTo>
                  <a:pt x="209927" y="0"/>
                </a:lnTo>
                <a:lnTo>
                  <a:pt x="209927" y="209928"/>
                </a:lnTo>
                <a:lnTo>
                  <a:pt x="0" y="209928"/>
                </a:lnTo>
                <a:lnTo>
                  <a:pt x="0" y="0"/>
                </a:lnTo>
                <a:close/>
              </a:path>
            </a:pathLst>
          </a:custGeom>
          <a:blipFill>
            <a:blip r:embed="rId6">
              <a:alphaModFix amt="44999"/>
              <a:extLst>
                <a:ext uri="{96DAC541-7B7A-43D3-8B79-37D633B846F1}">
                  <asvg:svgBlip xmlns:asvg="http://schemas.microsoft.com/office/drawing/2016/SVG/main" r:embed="rId7"/>
                </a:ext>
              </a:extLst>
            </a:blip>
            <a:stretch>
              <a:fillRect/>
            </a:stretch>
          </a:blipFill>
        </p:spPr>
      </p:sp>
      <p:grpSp>
        <p:nvGrpSpPr>
          <p:cNvPr id="48" name="Group 48"/>
          <p:cNvGrpSpPr/>
          <p:nvPr/>
        </p:nvGrpSpPr>
        <p:grpSpPr>
          <a:xfrm>
            <a:off x="362666" y="3036598"/>
            <a:ext cx="8989363" cy="427144"/>
            <a:chOff x="0" y="0"/>
            <a:chExt cx="4476933" cy="212729"/>
          </a:xfrm>
        </p:grpSpPr>
        <p:sp>
          <p:nvSpPr>
            <p:cNvPr id="49" name="Freeform 49"/>
            <p:cNvSpPr/>
            <p:nvPr/>
          </p:nvSpPr>
          <p:spPr>
            <a:xfrm>
              <a:off x="0" y="0"/>
              <a:ext cx="4476933" cy="212729"/>
            </a:xfrm>
            <a:custGeom>
              <a:avLst/>
              <a:gdLst/>
              <a:ahLst/>
              <a:cxnLst/>
              <a:rect l="l" t="t" r="r" b="b"/>
              <a:pathLst>
                <a:path w="4476933" h="212729">
                  <a:moveTo>
                    <a:pt x="0" y="0"/>
                  </a:moveTo>
                  <a:lnTo>
                    <a:pt x="4476933" y="0"/>
                  </a:lnTo>
                  <a:lnTo>
                    <a:pt x="4476933" y="212729"/>
                  </a:lnTo>
                  <a:lnTo>
                    <a:pt x="0" y="212729"/>
                  </a:lnTo>
                  <a:close/>
                </a:path>
              </a:pathLst>
            </a:custGeom>
            <a:solidFill>
              <a:srgbClr val="818285">
                <a:alpha val="14902"/>
              </a:srgbClr>
            </a:solidFill>
          </p:spPr>
        </p:sp>
      </p:grpSp>
      <p:sp>
        <p:nvSpPr>
          <p:cNvPr id="50" name="Freeform 50"/>
          <p:cNvSpPr/>
          <p:nvPr/>
        </p:nvSpPr>
        <p:spPr>
          <a:xfrm>
            <a:off x="415008" y="3129148"/>
            <a:ext cx="209927" cy="220107"/>
          </a:xfrm>
          <a:custGeom>
            <a:avLst/>
            <a:gdLst/>
            <a:ahLst/>
            <a:cxnLst/>
            <a:rect l="l" t="t" r="r" b="b"/>
            <a:pathLst>
              <a:path w="209927" h="220107">
                <a:moveTo>
                  <a:pt x="0" y="0"/>
                </a:moveTo>
                <a:lnTo>
                  <a:pt x="209927" y="0"/>
                </a:lnTo>
                <a:lnTo>
                  <a:pt x="209927" y="220107"/>
                </a:lnTo>
                <a:lnTo>
                  <a:pt x="0" y="220107"/>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51" name="Freeform 51"/>
          <p:cNvSpPr/>
          <p:nvPr/>
        </p:nvSpPr>
        <p:spPr>
          <a:xfrm>
            <a:off x="439883" y="3948007"/>
            <a:ext cx="244806" cy="240522"/>
          </a:xfrm>
          <a:custGeom>
            <a:avLst/>
            <a:gdLst/>
            <a:ahLst/>
            <a:cxnLst/>
            <a:rect l="l" t="t" r="r" b="b"/>
            <a:pathLst>
              <a:path w="244806" h="240522">
                <a:moveTo>
                  <a:pt x="0" y="0"/>
                </a:moveTo>
                <a:lnTo>
                  <a:pt x="244805" y="0"/>
                </a:lnTo>
                <a:lnTo>
                  <a:pt x="244805" y="240522"/>
                </a:lnTo>
                <a:lnTo>
                  <a:pt x="0" y="240522"/>
                </a:lnTo>
                <a:lnTo>
                  <a:pt x="0" y="0"/>
                </a:lnTo>
                <a:close/>
              </a:path>
            </a:pathLst>
          </a:custGeom>
          <a:blipFill>
            <a:blip r:embed="rId10">
              <a:alphaModFix amt="44999"/>
              <a:extLst>
                <a:ext uri="{96DAC541-7B7A-43D3-8B79-37D633B846F1}">
                  <asvg:svgBlip xmlns:asvg="http://schemas.microsoft.com/office/drawing/2016/SVG/main" r:embed="rId11"/>
                </a:ext>
              </a:extLst>
            </a:blip>
            <a:stretch>
              <a:fillRect/>
            </a:stretch>
          </a:blipFill>
        </p:spPr>
      </p:sp>
      <p:sp>
        <p:nvSpPr>
          <p:cNvPr id="52" name="Freeform 52"/>
          <p:cNvSpPr/>
          <p:nvPr/>
        </p:nvSpPr>
        <p:spPr>
          <a:xfrm>
            <a:off x="455094" y="3532189"/>
            <a:ext cx="255964" cy="255964"/>
          </a:xfrm>
          <a:custGeom>
            <a:avLst/>
            <a:gdLst/>
            <a:ahLst/>
            <a:cxnLst/>
            <a:rect l="l" t="t" r="r" b="b"/>
            <a:pathLst>
              <a:path w="255964" h="255964">
                <a:moveTo>
                  <a:pt x="0" y="0"/>
                </a:moveTo>
                <a:lnTo>
                  <a:pt x="255964" y="0"/>
                </a:lnTo>
                <a:lnTo>
                  <a:pt x="255964" y="255964"/>
                </a:lnTo>
                <a:lnTo>
                  <a:pt x="0" y="255964"/>
                </a:lnTo>
                <a:lnTo>
                  <a:pt x="0" y="0"/>
                </a:lnTo>
                <a:close/>
              </a:path>
            </a:pathLst>
          </a:custGeom>
          <a:blipFill>
            <a:blip r:embed="rId12">
              <a:alphaModFix amt="44999"/>
              <a:extLst>
                <a:ext uri="{96DAC541-7B7A-43D3-8B79-37D633B846F1}">
                  <asvg:svgBlip xmlns:asvg="http://schemas.microsoft.com/office/drawing/2016/SVG/main" r:embed="rId13"/>
                </a:ext>
              </a:extLst>
            </a:blip>
            <a:stretch>
              <a:fillRect/>
            </a:stretch>
          </a:blipFill>
        </p:spPr>
      </p:sp>
      <p:sp>
        <p:nvSpPr>
          <p:cNvPr id="53" name="Freeform 53"/>
          <p:cNvSpPr/>
          <p:nvPr/>
        </p:nvSpPr>
        <p:spPr>
          <a:xfrm>
            <a:off x="455094" y="4382729"/>
            <a:ext cx="214383" cy="217924"/>
          </a:xfrm>
          <a:custGeom>
            <a:avLst/>
            <a:gdLst/>
            <a:ahLst/>
            <a:cxnLst/>
            <a:rect l="l" t="t" r="r" b="b"/>
            <a:pathLst>
              <a:path w="214383" h="217924">
                <a:moveTo>
                  <a:pt x="0" y="0"/>
                </a:moveTo>
                <a:lnTo>
                  <a:pt x="214383" y="0"/>
                </a:lnTo>
                <a:lnTo>
                  <a:pt x="214383" y="217924"/>
                </a:lnTo>
                <a:lnTo>
                  <a:pt x="0" y="217924"/>
                </a:lnTo>
                <a:lnTo>
                  <a:pt x="0" y="0"/>
                </a:lnTo>
                <a:close/>
              </a:path>
            </a:pathLst>
          </a:custGeom>
          <a:blipFill>
            <a:blip r:embed="rId14">
              <a:alphaModFix amt="44999"/>
              <a:extLst>
                <a:ext uri="{96DAC541-7B7A-43D3-8B79-37D633B846F1}">
                  <asvg:svgBlip xmlns:asvg="http://schemas.microsoft.com/office/drawing/2016/SVG/main" r:embed="rId15"/>
                </a:ext>
              </a:extLst>
            </a:blip>
            <a:stretch>
              <a:fillRect/>
            </a:stretch>
          </a:blipFill>
        </p:spPr>
      </p:sp>
      <p:sp>
        <p:nvSpPr>
          <p:cNvPr id="54" name="Freeform 54"/>
          <p:cNvSpPr/>
          <p:nvPr/>
        </p:nvSpPr>
        <p:spPr>
          <a:xfrm>
            <a:off x="419167" y="2753331"/>
            <a:ext cx="205768" cy="205768"/>
          </a:xfrm>
          <a:custGeom>
            <a:avLst/>
            <a:gdLst/>
            <a:ahLst/>
            <a:cxnLst/>
            <a:rect l="l" t="t" r="r" b="b"/>
            <a:pathLst>
              <a:path w="205768" h="205768">
                <a:moveTo>
                  <a:pt x="0" y="0"/>
                </a:moveTo>
                <a:lnTo>
                  <a:pt x="205768" y="0"/>
                </a:lnTo>
                <a:lnTo>
                  <a:pt x="205768" y="205768"/>
                </a:lnTo>
                <a:lnTo>
                  <a:pt x="0" y="205768"/>
                </a:lnTo>
                <a:lnTo>
                  <a:pt x="0" y="0"/>
                </a:lnTo>
                <a:close/>
              </a:path>
            </a:pathLst>
          </a:custGeom>
          <a:blipFill>
            <a:blip r:embed="rId16">
              <a:alphaModFix amt="44999"/>
              <a:extLst>
                <a:ext uri="{96DAC541-7B7A-43D3-8B79-37D633B846F1}">
                  <asvg:svgBlip xmlns:asvg="http://schemas.microsoft.com/office/drawing/2016/SVG/main" r:embed="rId17"/>
                </a:ext>
              </a:extLst>
            </a:blip>
            <a:stretch>
              <a:fillRect/>
            </a:stretch>
          </a:blipFill>
        </p:spPr>
      </p:sp>
      <p:grpSp>
        <p:nvGrpSpPr>
          <p:cNvPr id="55" name="Group 55"/>
          <p:cNvGrpSpPr/>
          <p:nvPr/>
        </p:nvGrpSpPr>
        <p:grpSpPr>
          <a:xfrm>
            <a:off x="312864" y="3827460"/>
            <a:ext cx="9141859" cy="39085"/>
            <a:chOff x="0" y="0"/>
            <a:chExt cx="148524345" cy="635000"/>
          </a:xfrm>
        </p:grpSpPr>
        <p:sp>
          <p:nvSpPr>
            <p:cNvPr id="56" name="Freeform 56"/>
            <p:cNvSpPr/>
            <p:nvPr/>
          </p:nvSpPr>
          <p:spPr>
            <a:xfrm>
              <a:off x="0" y="0"/>
              <a:ext cx="148524342" cy="635000"/>
            </a:xfrm>
            <a:custGeom>
              <a:avLst/>
              <a:gdLst/>
              <a:ahLst/>
              <a:cxnLst/>
              <a:rect l="l" t="t" r="r" b="b"/>
              <a:pathLst>
                <a:path w="148524342" h="635000">
                  <a:moveTo>
                    <a:pt x="0" y="0"/>
                  </a:moveTo>
                  <a:lnTo>
                    <a:pt x="148524342" y="0"/>
                  </a:lnTo>
                  <a:lnTo>
                    <a:pt x="148524342" y="635000"/>
                  </a:lnTo>
                  <a:lnTo>
                    <a:pt x="0" y="635000"/>
                  </a:lnTo>
                  <a:close/>
                </a:path>
              </a:pathLst>
            </a:custGeom>
            <a:solidFill>
              <a:srgbClr val="102638"/>
            </a:solidFill>
          </p:spPr>
        </p:sp>
      </p:grpSp>
      <p:grpSp>
        <p:nvGrpSpPr>
          <p:cNvPr id="57" name="Group 57"/>
          <p:cNvGrpSpPr/>
          <p:nvPr/>
        </p:nvGrpSpPr>
        <p:grpSpPr>
          <a:xfrm rot="-5400000">
            <a:off x="787635" y="5035523"/>
            <a:ext cx="2974461" cy="36790"/>
            <a:chOff x="0" y="0"/>
            <a:chExt cx="51339101" cy="635000"/>
          </a:xfrm>
        </p:grpSpPr>
        <p:sp>
          <p:nvSpPr>
            <p:cNvPr id="58" name="Freeform 58"/>
            <p:cNvSpPr/>
            <p:nvPr/>
          </p:nvSpPr>
          <p:spPr>
            <a:xfrm>
              <a:off x="0" y="0"/>
              <a:ext cx="51339102" cy="635000"/>
            </a:xfrm>
            <a:custGeom>
              <a:avLst/>
              <a:gdLst/>
              <a:ahLst/>
              <a:cxnLst/>
              <a:rect l="l" t="t" r="r" b="b"/>
              <a:pathLst>
                <a:path w="51339102" h="635000">
                  <a:moveTo>
                    <a:pt x="0" y="0"/>
                  </a:moveTo>
                  <a:lnTo>
                    <a:pt x="51339102" y="0"/>
                  </a:lnTo>
                  <a:lnTo>
                    <a:pt x="51339102" y="635000"/>
                  </a:lnTo>
                  <a:lnTo>
                    <a:pt x="0" y="635000"/>
                  </a:lnTo>
                  <a:close/>
                </a:path>
              </a:pathLst>
            </a:custGeom>
            <a:solidFill>
              <a:srgbClr val="101238"/>
            </a:solidFill>
          </p:spPr>
        </p:sp>
      </p:grpSp>
      <p:sp>
        <p:nvSpPr>
          <p:cNvPr id="59" name="Freeform 59"/>
          <p:cNvSpPr/>
          <p:nvPr/>
        </p:nvSpPr>
        <p:spPr>
          <a:xfrm>
            <a:off x="383427" y="5266703"/>
            <a:ext cx="254492" cy="224907"/>
          </a:xfrm>
          <a:custGeom>
            <a:avLst/>
            <a:gdLst/>
            <a:ahLst/>
            <a:cxnLst/>
            <a:rect l="l" t="t" r="r" b="b"/>
            <a:pathLst>
              <a:path w="254492" h="224907">
                <a:moveTo>
                  <a:pt x="0" y="0"/>
                </a:moveTo>
                <a:lnTo>
                  <a:pt x="254492" y="0"/>
                </a:lnTo>
                <a:lnTo>
                  <a:pt x="254492" y="224907"/>
                </a:lnTo>
                <a:lnTo>
                  <a:pt x="0" y="224907"/>
                </a:lnTo>
                <a:lnTo>
                  <a:pt x="0" y="0"/>
                </a:lnTo>
                <a:close/>
              </a:path>
            </a:pathLst>
          </a:custGeom>
          <a:blipFill>
            <a:blip r:embed="rId18">
              <a:alphaModFix amt="44999"/>
              <a:extLst>
                <a:ext uri="{96DAC541-7B7A-43D3-8B79-37D633B846F1}">
                  <asvg:svgBlip xmlns:asvg="http://schemas.microsoft.com/office/drawing/2016/SVG/main" r:embed="rId19"/>
                </a:ext>
              </a:extLst>
            </a:blip>
            <a:stretch>
              <a:fillRect/>
            </a:stretch>
          </a:blipFill>
        </p:spPr>
      </p:sp>
      <p:sp>
        <p:nvSpPr>
          <p:cNvPr id="60" name="Freeform 60"/>
          <p:cNvSpPr/>
          <p:nvPr/>
        </p:nvSpPr>
        <p:spPr>
          <a:xfrm>
            <a:off x="424472" y="6166546"/>
            <a:ext cx="286586" cy="249688"/>
          </a:xfrm>
          <a:custGeom>
            <a:avLst/>
            <a:gdLst/>
            <a:ahLst/>
            <a:cxnLst/>
            <a:rect l="l" t="t" r="r" b="b"/>
            <a:pathLst>
              <a:path w="286586" h="249688">
                <a:moveTo>
                  <a:pt x="0" y="0"/>
                </a:moveTo>
                <a:lnTo>
                  <a:pt x="286586" y="0"/>
                </a:lnTo>
                <a:lnTo>
                  <a:pt x="286586" y="249688"/>
                </a:lnTo>
                <a:lnTo>
                  <a:pt x="0" y="249688"/>
                </a:lnTo>
                <a:lnTo>
                  <a:pt x="0" y="0"/>
                </a:lnTo>
                <a:close/>
              </a:path>
            </a:pathLst>
          </a:custGeom>
          <a:blipFill>
            <a:blip r:embed="rId20">
              <a:alphaModFix amt="44999"/>
              <a:extLst>
                <a:ext uri="{96DAC541-7B7A-43D3-8B79-37D633B846F1}">
                  <asvg:svgBlip xmlns:asvg="http://schemas.microsoft.com/office/drawing/2016/SVG/main" r:embed="rId21"/>
                </a:ext>
              </a:extLst>
            </a:blip>
            <a:stretch>
              <a:fillRect/>
            </a:stretch>
          </a:blipFill>
        </p:spPr>
      </p:sp>
      <p:sp>
        <p:nvSpPr>
          <p:cNvPr id="61" name="Freeform 61"/>
          <p:cNvSpPr/>
          <p:nvPr/>
        </p:nvSpPr>
        <p:spPr>
          <a:xfrm>
            <a:off x="383427" y="2317239"/>
            <a:ext cx="254492" cy="254492"/>
          </a:xfrm>
          <a:custGeom>
            <a:avLst/>
            <a:gdLst/>
            <a:ahLst/>
            <a:cxnLst/>
            <a:rect l="l" t="t" r="r" b="b"/>
            <a:pathLst>
              <a:path w="254492" h="254492">
                <a:moveTo>
                  <a:pt x="0" y="0"/>
                </a:moveTo>
                <a:lnTo>
                  <a:pt x="254492" y="0"/>
                </a:lnTo>
                <a:lnTo>
                  <a:pt x="254492" y="254492"/>
                </a:lnTo>
                <a:lnTo>
                  <a:pt x="0" y="254492"/>
                </a:lnTo>
                <a:lnTo>
                  <a:pt x="0" y="0"/>
                </a:lnTo>
                <a:close/>
              </a:path>
            </a:pathLst>
          </a:custGeom>
          <a:blipFill>
            <a:blip r:embed="rId22">
              <a:alphaModFix amt="44999"/>
              <a:extLst>
                <a:ext uri="{96DAC541-7B7A-43D3-8B79-37D633B846F1}">
                  <asvg:svgBlip xmlns:asvg="http://schemas.microsoft.com/office/drawing/2016/SVG/main" r:embed="rId23"/>
                </a:ext>
              </a:extLst>
            </a:blip>
            <a:stretch>
              <a:fillRect/>
            </a:stretch>
          </a:blipFill>
        </p:spPr>
      </p:sp>
      <p:sp>
        <p:nvSpPr>
          <p:cNvPr id="62" name="TextBox 62"/>
          <p:cNvSpPr txBox="1"/>
          <p:nvPr/>
        </p:nvSpPr>
        <p:spPr>
          <a:xfrm>
            <a:off x="2331509" y="6139720"/>
            <a:ext cx="7020519" cy="324471"/>
          </a:xfrm>
          <a:prstGeom prst="rect">
            <a:avLst/>
          </a:prstGeom>
        </p:spPr>
        <p:txBody>
          <a:bodyPr lIns="0" tIns="0" rIns="0" bIns="0" rtlCol="0" anchor="t">
            <a:spAutoFit/>
          </a:bodyPr>
          <a:lstStyle/>
          <a:p>
            <a:pPr>
              <a:lnSpc>
                <a:spcPts val="845"/>
              </a:lnSpc>
            </a:pPr>
            <a:r>
              <a:rPr lang="en-US" sz="845" dirty="0">
                <a:solidFill>
                  <a:srgbClr val="102638"/>
                </a:solidFill>
                <a:latin typeface="Open Sans 1"/>
              </a:rPr>
              <a:t>Machine learning is an engineering subfield of AI that trains software models using example data, simulations, or real-world experiences rather than by direct programming or coding. Autonomy is the engineering discipline that expands robots' abilities to perform tasks while limiting the need for human interaction. </a:t>
            </a:r>
            <a:r>
              <a:rPr lang="en-US" sz="845" dirty="0">
                <a:solidFill>
                  <a:srgbClr val="102638"/>
                </a:solidFill>
                <a:latin typeface="Open Sans 1 Bold"/>
              </a:rPr>
              <a:t>Trusted AI with trusted autonomous systems are imperative to dominate future conflicts. </a:t>
            </a:r>
          </a:p>
        </p:txBody>
      </p:sp>
      <p:sp>
        <p:nvSpPr>
          <p:cNvPr id="63" name="TextBox 63"/>
          <p:cNvSpPr txBox="1"/>
          <p:nvPr/>
        </p:nvSpPr>
        <p:spPr>
          <a:xfrm>
            <a:off x="2331509" y="5226446"/>
            <a:ext cx="7020519" cy="324472"/>
          </a:xfrm>
          <a:prstGeom prst="rect">
            <a:avLst/>
          </a:prstGeom>
        </p:spPr>
        <p:txBody>
          <a:bodyPr lIns="0" tIns="0" rIns="0" bIns="0" rtlCol="0" anchor="t">
            <a:spAutoFit/>
          </a:bodyPr>
          <a:lstStyle/>
          <a:p>
            <a:pPr>
              <a:lnSpc>
                <a:spcPts val="845"/>
              </a:lnSpc>
            </a:pPr>
            <a:r>
              <a:rPr lang="en-US" sz="845" dirty="0">
                <a:solidFill>
                  <a:srgbClr val="102638"/>
                </a:solidFill>
                <a:latin typeface="Open Sans 1 Bold"/>
              </a:rPr>
              <a:t>Renewable energy generation and storage promises to decrease warfighter vulnerability and deliver new operational capabilities</a:t>
            </a:r>
            <a:r>
              <a:rPr lang="en-US" sz="845" dirty="0">
                <a:solidFill>
                  <a:srgbClr val="102638"/>
                </a:solidFill>
                <a:latin typeface="Open Sans 1"/>
              </a:rPr>
              <a:t> for the Department. From more efficient batteries to diversifying energy sources and reduced fuel transportation risks, renewable energy generation and storage will add resilience and flexibility in a contested logistics environment.</a:t>
            </a:r>
          </a:p>
        </p:txBody>
      </p:sp>
      <p:sp>
        <p:nvSpPr>
          <p:cNvPr id="64" name="TextBox 64"/>
          <p:cNvSpPr txBox="1"/>
          <p:nvPr/>
        </p:nvSpPr>
        <p:spPr>
          <a:xfrm>
            <a:off x="2331509" y="2747643"/>
            <a:ext cx="7020519" cy="217121"/>
          </a:xfrm>
          <a:prstGeom prst="rect">
            <a:avLst/>
          </a:prstGeom>
        </p:spPr>
        <p:txBody>
          <a:bodyPr lIns="0" tIns="0" rIns="0" bIns="0" rtlCol="0" anchor="t">
            <a:spAutoFit/>
          </a:bodyPr>
          <a:lstStyle/>
          <a:p>
            <a:pPr>
              <a:lnSpc>
                <a:spcPts val="845"/>
              </a:lnSpc>
            </a:pPr>
            <a:r>
              <a:rPr lang="en-US" sz="845" dirty="0">
                <a:solidFill>
                  <a:srgbClr val="102638"/>
                </a:solidFill>
                <a:latin typeface="Open Sans 1 Bold"/>
              </a:rPr>
              <a:t>Directed energy systems will allow us to counter a wide variety of current and emerging threats</a:t>
            </a:r>
            <a:r>
              <a:rPr lang="en-US" sz="845" dirty="0">
                <a:solidFill>
                  <a:srgbClr val="102638"/>
                </a:solidFill>
                <a:latin typeface="Open Sans 1"/>
              </a:rPr>
              <a:t> with rapid responses &amp; engagement at the speed of light. High-power lasers and high-power microwave technologies both offer new ways to counter diverse sets of threats.</a:t>
            </a:r>
          </a:p>
        </p:txBody>
      </p:sp>
      <p:sp>
        <p:nvSpPr>
          <p:cNvPr id="65" name="TextBox 65"/>
          <p:cNvSpPr txBox="1"/>
          <p:nvPr/>
        </p:nvSpPr>
        <p:spPr>
          <a:xfrm>
            <a:off x="2331509" y="3108195"/>
            <a:ext cx="7020519" cy="303002"/>
          </a:xfrm>
          <a:prstGeom prst="rect">
            <a:avLst/>
          </a:prstGeom>
        </p:spPr>
        <p:txBody>
          <a:bodyPr lIns="0" tIns="0" rIns="0" bIns="0" rtlCol="0" anchor="t">
            <a:spAutoFit/>
          </a:bodyPr>
          <a:lstStyle/>
          <a:p>
            <a:pPr>
              <a:lnSpc>
                <a:spcPts val="803"/>
              </a:lnSpc>
            </a:pPr>
            <a:r>
              <a:rPr lang="en-US" sz="845" dirty="0">
                <a:solidFill>
                  <a:srgbClr val="102638"/>
                </a:solidFill>
                <a:latin typeface="Open Sans 1 Bold"/>
              </a:rPr>
              <a:t>Rapid advancements in this technology will have a multitude of benefits for our service members. </a:t>
            </a:r>
            <a:r>
              <a:rPr lang="en-US" sz="845" dirty="0">
                <a:solidFill>
                  <a:srgbClr val="102638"/>
                </a:solidFill>
                <a:latin typeface="Open Sans 1"/>
              </a:rPr>
              <a:t>Highly immersive realistic training environments provide real-time feedback to enhance warfighter performance. Intuitive interactive human-machine interfaces enable rapid mission planning and mission command by providing a common operational picture to geographically distributed operations.</a:t>
            </a:r>
          </a:p>
        </p:txBody>
      </p:sp>
      <p:sp>
        <p:nvSpPr>
          <p:cNvPr id="66" name="TextBox 66"/>
          <p:cNvSpPr txBox="1"/>
          <p:nvPr/>
        </p:nvSpPr>
        <p:spPr>
          <a:xfrm>
            <a:off x="2331509" y="3561135"/>
            <a:ext cx="7020519" cy="217121"/>
          </a:xfrm>
          <a:prstGeom prst="rect">
            <a:avLst/>
          </a:prstGeom>
        </p:spPr>
        <p:txBody>
          <a:bodyPr lIns="0" tIns="0" rIns="0" bIns="0" rtlCol="0" anchor="t">
            <a:spAutoFit/>
          </a:bodyPr>
          <a:lstStyle/>
          <a:p>
            <a:pPr>
              <a:lnSpc>
                <a:spcPts val="845"/>
              </a:lnSpc>
            </a:pPr>
            <a:r>
              <a:rPr lang="en-US" sz="845" dirty="0">
                <a:solidFill>
                  <a:srgbClr val="102638"/>
                </a:solidFill>
                <a:latin typeface="Open Sans 1"/>
              </a:rPr>
              <a:t>While strategic competitors are pursuing and rapidly fielding advanced hypersonic missiles, </a:t>
            </a:r>
            <a:r>
              <a:rPr lang="en-US" sz="845" dirty="0">
                <a:solidFill>
                  <a:srgbClr val="102638"/>
                </a:solidFill>
                <a:latin typeface="Open Sans 1 Bold"/>
              </a:rPr>
              <a:t>the DoD will develop leap-ahead and cost-effective technologies for our air, land, and sea operational forces.</a:t>
            </a:r>
          </a:p>
        </p:txBody>
      </p:sp>
      <p:sp>
        <p:nvSpPr>
          <p:cNvPr id="67" name="TextBox 67"/>
          <p:cNvSpPr txBox="1"/>
          <p:nvPr/>
        </p:nvSpPr>
        <p:spPr>
          <a:xfrm>
            <a:off x="2331509" y="3915557"/>
            <a:ext cx="7020519" cy="324472"/>
          </a:xfrm>
          <a:prstGeom prst="rect">
            <a:avLst/>
          </a:prstGeom>
        </p:spPr>
        <p:txBody>
          <a:bodyPr lIns="0" tIns="0" rIns="0" bIns="0" rtlCol="0" anchor="t">
            <a:spAutoFit/>
          </a:bodyPr>
          <a:lstStyle/>
          <a:p>
            <a:pPr>
              <a:lnSpc>
                <a:spcPts val="845"/>
              </a:lnSpc>
            </a:pPr>
            <a:r>
              <a:rPr lang="en-US" sz="845" dirty="0">
                <a:solidFill>
                  <a:srgbClr val="102638"/>
                </a:solidFill>
                <a:latin typeface="Open Sans 1"/>
              </a:rPr>
              <a:t>An </a:t>
            </a:r>
            <a:r>
              <a:rPr lang="en-US" sz="845" dirty="0">
                <a:solidFill>
                  <a:srgbClr val="102638"/>
                </a:solidFill>
                <a:latin typeface="Open Sans 1 Bold"/>
              </a:rPr>
              <a:t>interoperable network that leverages emerging capabilities across the electromagnetic spectrum</a:t>
            </a:r>
            <a:r>
              <a:rPr lang="en-US" sz="845" dirty="0">
                <a:solidFill>
                  <a:srgbClr val="102638"/>
                </a:solidFill>
                <a:latin typeface="Open Sans 1"/>
              </a:rPr>
              <a:t> such as 5G, software defined networking and radios, and modern information exchange techniques will allow us to better integrate many diverse mission systems and provide fully networked command, control, and communication that is capable, resilient, and secure.</a:t>
            </a:r>
          </a:p>
        </p:txBody>
      </p:sp>
      <p:sp>
        <p:nvSpPr>
          <p:cNvPr id="68" name="TextBox 68"/>
          <p:cNvSpPr txBox="1"/>
          <p:nvPr/>
        </p:nvSpPr>
        <p:spPr>
          <a:xfrm>
            <a:off x="2331509" y="4356319"/>
            <a:ext cx="7020519" cy="324473"/>
          </a:xfrm>
          <a:prstGeom prst="rect">
            <a:avLst/>
          </a:prstGeom>
        </p:spPr>
        <p:txBody>
          <a:bodyPr lIns="0" tIns="0" rIns="0" bIns="0" rtlCol="0" anchor="t">
            <a:spAutoFit/>
          </a:bodyPr>
          <a:lstStyle/>
          <a:p>
            <a:pPr>
              <a:lnSpc>
                <a:spcPts val="845"/>
              </a:lnSpc>
            </a:pPr>
            <a:r>
              <a:rPr lang="en-US" sz="845" dirty="0">
                <a:solidFill>
                  <a:srgbClr val="102638"/>
                </a:solidFill>
                <a:latin typeface="Open Sans 1"/>
              </a:rPr>
              <a:t>To provide advantage for the joint force in highly contested environments, we must develop wideband sensors to operate at the intersection of cyberspace, electronic warfare, radar, and communications. </a:t>
            </a:r>
            <a:r>
              <a:rPr lang="en-US" sz="845" dirty="0">
                <a:solidFill>
                  <a:srgbClr val="102638"/>
                </a:solidFill>
                <a:latin typeface="Open Sans 1 Bold"/>
              </a:rPr>
              <a:t>Sensors must be able to counter advanced threats and can no longer be stove-piped and single function.</a:t>
            </a:r>
          </a:p>
        </p:txBody>
      </p:sp>
      <p:sp>
        <p:nvSpPr>
          <p:cNvPr id="69" name="TextBox 69"/>
          <p:cNvSpPr txBox="1"/>
          <p:nvPr/>
        </p:nvSpPr>
        <p:spPr>
          <a:xfrm>
            <a:off x="646742" y="2315877"/>
            <a:ext cx="1544801" cy="285792"/>
          </a:xfrm>
          <a:prstGeom prst="rect">
            <a:avLst/>
          </a:prstGeom>
        </p:spPr>
        <p:txBody>
          <a:bodyPr lIns="0" tIns="0" rIns="0" bIns="0" rtlCol="0" anchor="t">
            <a:spAutoFit/>
          </a:bodyPr>
          <a:lstStyle/>
          <a:p>
            <a:pPr algn="r">
              <a:lnSpc>
                <a:spcPts val="1126"/>
              </a:lnSpc>
            </a:pPr>
            <a:r>
              <a:rPr lang="en-US" sz="1126" dirty="0">
                <a:solidFill>
                  <a:srgbClr val="01002C"/>
                </a:solidFill>
                <a:latin typeface="Open Sans 1 Bold"/>
              </a:rPr>
              <a:t>Advanced Computing &amp; Software</a:t>
            </a:r>
          </a:p>
        </p:txBody>
      </p:sp>
      <p:sp>
        <p:nvSpPr>
          <p:cNvPr id="70" name="TextBox 70"/>
          <p:cNvSpPr txBox="1"/>
          <p:nvPr/>
        </p:nvSpPr>
        <p:spPr>
          <a:xfrm>
            <a:off x="669477" y="2762834"/>
            <a:ext cx="1544801" cy="186740"/>
          </a:xfrm>
          <a:prstGeom prst="rect">
            <a:avLst/>
          </a:prstGeom>
        </p:spPr>
        <p:txBody>
          <a:bodyPr lIns="0" tIns="0" rIns="0" bIns="0" rtlCol="0" anchor="t">
            <a:spAutoFit/>
          </a:bodyPr>
          <a:lstStyle/>
          <a:p>
            <a:pPr algn="r">
              <a:lnSpc>
                <a:spcPts val="1351"/>
              </a:lnSpc>
            </a:pPr>
            <a:r>
              <a:rPr lang="en-US" sz="1351" dirty="0">
                <a:solidFill>
                  <a:srgbClr val="01002C"/>
                </a:solidFill>
                <a:latin typeface="Open Sans 1 Bold"/>
              </a:rPr>
              <a:t>Directed Energy</a:t>
            </a:r>
          </a:p>
        </p:txBody>
      </p:sp>
      <p:sp>
        <p:nvSpPr>
          <p:cNvPr id="71" name="TextBox 71"/>
          <p:cNvSpPr txBox="1"/>
          <p:nvPr/>
        </p:nvSpPr>
        <p:spPr>
          <a:xfrm>
            <a:off x="669477" y="3560399"/>
            <a:ext cx="1544801" cy="186740"/>
          </a:xfrm>
          <a:prstGeom prst="rect">
            <a:avLst/>
          </a:prstGeom>
        </p:spPr>
        <p:txBody>
          <a:bodyPr lIns="0" tIns="0" rIns="0" bIns="0" rtlCol="0" anchor="t">
            <a:spAutoFit/>
          </a:bodyPr>
          <a:lstStyle/>
          <a:p>
            <a:pPr algn="r">
              <a:lnSpc>
                <a:spcPts val="1351"/>
              </a:lnSpc>
            </a:pPr>
            <a:r>
              <a:rPr lang="en-US" sz="1351" dirty="0">
                <a:solidFill>
                  <a:srgbClr val="01002C"/>
                </a:solidFill>
                <a:latin typeface="Open Sans 1 Bold"/>
              </a:rPr>
              <a:t>Hypersonics</a:t>
            </a:r>
          </a:p>
        </p:txBody>
      </p:sp>
      <p:sp>
        <p:nvSpPr>
          <p:cNvPr id="72" name="TextBox 72"/>
          <p:cNvSpPr txBox="1"/>
          <p:nvPr/>
        </p:nvSpPr>
        <p:spPr>
          <a:xfrm>
            <a:off x="669477" y="4858121"/>
            <a:ext cx="1544801" cy="179536"/>
          </a:xfrm>
          <a:prstGeom prst="rect">
            <a:avLst/>
          </a:prstGeom>
        </p:spPr>
        <p:txBody>
          <a:bodyPr lIns="0" tIns="0" rIns="0" bIns="0" rtlCol="0" anchor="t">
            <a:spAutoFit/>
          </a:bodyPr>
          <a:lstStyle/>
          <a:p>
            <a:pPr algn="r">
              <a:lnSpc>
                <a:spcPts val="1351"/>
              </a:lnSpc>
            </a:pPr>
            <a:r>
              <a:rPr lang="en-US" sz="1351" dirty="0">
                <a:solidFill>
                  <a:srgbClr val="01002C"/>
                </a:solidFill>
                <a:latin typeface="Open Sans 1 Bold"/>
              </a:rPr>
              <a:t>Microelectronics</a:t>
            </a:r>
          </a:p>
        </p:txBody>
      </p:sp>
      <p:sp>
        <p:nvSpPr>
          <p:cNvPr id="73" name="TextBox 73"/>
          <p:cNvSpPr txBox="1"/>
          <p:nvPr/>
        </p:nvSpPr>
        <p:spPr>
          <a:xfrm>
            <a:off x="646742" y="5736514"/>
            <a:ext cx="1544801" cy="165100"/>
          </a:xfrm>
          <a:prstGeom prst="rect">
            <a:avLst/>
          </a:prstGeom>
        </p:spPr>
        <p:txBody>
          <a:bodyPr lIns="0" tIns="0" rIns="0" bIns="0" rtlCol="0" anchor="t">
            <a:spAutoFit/>
          </a:bodyPr>
          <a:lstStyle/>
          <a:p>
            <a:pPr algn="r">
              <a:lnSpc>
                <a:spcPts val="1250"/>
              </a:lnSpc>
            </a:pPr>
            <a:r>
              <a:rPr lang="en-US" sz="1250" dirty="0">
                <a:solidFill>
                  <a:srgbClr val="01002C"/>
                </a:solidFill>
                <a:latin typeface="Open Sans 1 Bold"/>
              </a:rPr>
              <a:t>Space Technology</a:t>
            </a:r>
          </a:p>
        </p:txBody>
      </p:sp>
      <p:sp>
        <p:nvSpPr>
          <p:cNvPr id="74" name="TextBox 74"/>
          <p:cNvSpPr txBox="1"/>
          <p:nvPr/>
        </p:nvSpPr>
        <p:spPr>
          <a:xfrm>
            <a:off x="669477" y="4367886"/>
            <a:ext cx="1544801" cy="317228"/>
          </a:xfrm>
          <a:prstGeom prst="rect">
            <a:avLst/>
          </a:prstGeom>
        </p:spPr>
        <p:txBody>
          <a:bodyPr lIns="0" tIns="0" rIns="0" bIns="0" rtlCol="0" anchor="t">
            <a:spAutoFit/>
          </a:bodyPr>
          <a:lstStyle/>
          <a:p>
            <a:pPr algn="r">
              <a:lnSpc>
                <a:spcPts val="1239"/>
              </a:lnSpc>
            </a:pPr>
            <a:r>
              <a:rPr lang="en-US" sz="1239" dirty="0">
                <a:solidFill>
                  <a:srgbClr val="01002C"/>
                </a:solidFill>
                <a:latin typeface="Open Sans 1 Bold"/>
              </a:rPr>
              <a:t>Integrated Sensing</a:t>
            </a:r>
          </a:p>
          <a:p>
            <a:pPr algn="r">
              <a:lnSpc>
                <a:spcPts val="1239"/>
              </a:lnSpc>
            </a:pPr>
            <a:r>
              <a:rPr lang="en-US" sz="1239" dirty="0">
                <a:solidFill>
                  <a:srgbClr val="01002C"/>
                </a:solidFill>
                <a:latin typeface="Open Sans 1 Bold"/>
              </a:rPr>
              <a:t>&amp; Cyber</a:t>
            </a:r>
          </a:p>
        </p:txBody>
      </p:sp>
      <p:sp>
        <p:nvSpPr>
          <p:cNvPr id="75" name="TextBox 75"/>
          <p:cNvSpPr txBox="1"/>
          <p:nvPr/>
        </p:nvSpPr>
        <p:spPr>
          <a:xfrm>
            <a:off x="669477" y="3943027"/>
            <a:ext cx="1544801" cy="285792"/>
          </a:xfrm>
          <a:prstGeom prst="rect">
            <a:avLst/>
          </a:prstGeom>
        </p:spPr>
        <p:txBody>
          <a:bodyPr lIns="0" tIns="0" rIns="0" bIns="0" rtlCol="0" anchor="t">
            <a:spAutoFit/>
          </a:bodyPr>
          <a:lstStyle/>
          <a:p>
            <a:pPr algn="r">
              <a:lnSpc>
                <a:spcPts val="1126"/>
              </a:lnSpc>
            </a:pPr>
            <a:r>
              <a:rPr lang="en-US" sz="1126" dirty="0">
                <a:solidFill>
                  <a:srgbClr val="01002C"/>
                </a:solidFill>
                <a:latin typeface="Open Sans 1 Bold"/>
              </a:rPr>
              <a:t>Integrated Network Systems-of-Systems</a:t>
            </a:r>
          </a:p>
        </p:txBody>
      </p:sp>
      <p:sp>
        <p:nvSpPr>
          <p:cNvPr id="76" name="TextBox 76"/>
          <p:cNvSpPr txBox="1"/>
          <p:nvPr/>
        </p:nvSpPr>
        <p:spPr>
          <a:xfrm>
            <a:off x="646742" y="6150181"/>
            <a:ext cx="1544801" cy="317228"/>
          </a:xfrm>
          <a:prstGeom prst="rect">
            <a:avLst/>
          </a:prstGeom>
        </p:spPr>
        <p:txBody>
          <a:bodyPr lIns="0" tIns="0" rIns="0" bIns="0" rtlCol="0" anchor="t">
            <a:spAutoFit/>
          </a:bodyPr>
          <a:lstStyle/>
          <a:p>
            <a:pPr algn="r">
              <a:lnSpc>
                <a:spcPts val="1239"/>
              </a:lnSpc>
            </a:pPr>
            <a:r>
              <a:rPr lang="en-US" sz="1239" dirty="0">
                <a:solidFill>
                  <a:srgbClr val="01002C"/>
                </a:solidFill>
                <a:latin typeface="Open Sans 1 Bold"/>
              </a:rPr>
              <a:t>Trusted AI &amp;</a:t>
            </a:r>
          </a:p>
          <a:p>
            <a:pPr algn="r">
              <a:lnSpc>
                <a:spcPts val="1239"/>
              </a:lnSpc>
            </a:pPr>
            <a:r>
              <a:rPr lang="en-US" sz="1239" dirty="0">
                <a:solidFill>
                  <a:srgbClr val="01002C"/>
                </a:solidFill>
                <a:latin typeface="Open Sans 1 Bold"/>
              </a:rPr>
              <a:t>Autonomy</a:t>
            </a:r>
          </a:p>
        </p:txBody>
      </p:sp>
      <p:sp>
        <p:nvSpPr>
          <p:cNvPr id="77" name="TextBox 77"/>
          <p:cNvSpPr txBox="1"/>
          <p:nvPr/>
        </p:nvSpPr>
        <p:spPr>
          <a:xfrm>
            <a:off x="646742" y="3124930"/>
            <a:ext cx="1544801" cy="285792"/>
          </a:xfrm>
          <a:prstGeom prst="rect">
            <a:avLst/>
          </a:prstGeom>
        </p:spPr>
        <p:txBody>
          <a:bodyPr lIns="0" tIns="0" rIns="0" bIns="0" rtlCol="0" anchor="t">
            <a:spAutoFit/>
          </a:bodyPr>
          <a:lstStyle/>
          <a:p>
            <a:pPr algn="r">
              <a:lnSpc>
                <a:spcPts val="1126"/>
              </a:lnSpc>
            </a:pPr>
            <a:r>
              <a:rPr lang="en-US" sz="1126" dirty="0">
                <a:solidFill>
                  <a:srgbClr val="01002C"/>
                </a:solidFill>
                <a:latin typeface="Open Sans 1 Bold"/>
              </a:rPr>
              <a:t>Human-Machine Interfaces</a:t>
            </a:r>
          </a:p>
        </p:txBody>
      </p:sp>
      <p:sp>
        <p:nvSpPr>
          <p:cNvPr id="78" name="TextBox 78"/>
          <p:cNvSpPr txBox="1"/>
          <p:nvPr/>
        </p:nvSpPr>
        <p:spPr>
          <a:xfrm>
            <a:off x="669477" y="5245496"/>
            <a:ext cx="1544801" cy="285792"/>
          </a:xfrm>
          <a:prstGeom prst="rect">
            <a:avLst/>
          </a:prstGeom>
        </p:spPr>
        <p:txBody>
          <a:bodyPr lIns="0" tIns="0" rIns="0" bIns="0" rtlCol="0" anchor="t">
            <a:spAutoFit/>
          </a:bodyPr>
          <a:lstStyle/>
          <a:p>
            <a:pPr algn="r">
              <a:lnSpc>
                <a:spcPts val="1126"/>
              </a:lnSpc>
            </a:pPr>
            <a:r>
              <a:rPr lang="en-US" sz="1126" dirty="0">
                <a:solidFill>
                  <a:srgbClr val="01002C"/>
                </a:solidFill>
                <a:latin typeface="Open Sans 1 Bold"/>
              </a:rPr>
              <a:t>Renewable Energy Generation &amp; Storage</a:t>
            </a:r>
          </a:p>
        </p:txBody>
      </p:sp>
      <p:sp>
        <p:nvSpPr>
          <p:cNvPr id="79" name="TextBox 79"/>
          <p:cNvSpPr txBox="1"/>
          <p:nvPr/>
        </p:nvSpPr>
        <p:spPr>
          <a:xfrm>
            <a:off x="2331509" y="4798262"/>
            <a:ext cx="7020519" cy="324472"/>
          </a:xfrm>
          <a:prstGeom prst="rect">
            <a:avLst/>
          </a:prstGeom>
        </p:spPr>
        <p:txBody>
          <a:bodyPr lIns="0" tIns="0" rIns="0" bIns="0" rtlCol="0" anchor="t">
            <a:spAutoFit/>
          </a:bodyPr>
          <a:lstStyle/>
          <a:p>
            <a:pPr>
              <a:lnSpc>
                <a:spcPts val="845"/>
              </a:lnSpc>
            </a:pPr>
            <a:r>
              <a:rPr lang="en-US" sz="845" dirty="0">
                <a:solidFill>
                  <a:srgbClr val="102638"/>
                </a:solidFill>
                <a:latin typeface="Open Sans 1"/>
              </a:rPr>
              <a:t>Diminishing microelectronics manufacturing in the U.S. and supply chain concerns have highlighted national economic and security risks. Working closely with industry, academia, and across the Government, </a:t>
            </a:r>
            <a:r>
              <a:rPr lang="en-US" sz="845" dirty="0">
                <a:solidFill>
                  <a:srgbClr val="102638"/>
                </a:solidFill>
                <a:latin typeface="Open Sans 1 Bold"/>
              </a:rPr>
              <a:t>we are addressing the need for secure microelectronics sources and will leverage state-of-the-art commercial development and production for defense microelectronic solutions.</a:t>
            </a:r>
          </a:p>
        </p:txBody>
      </p:sp>
      <p:sp>
        <p:nvSpPr>
          <p:cNvPr id="80" name="TextBox 80"/>
          <p:cNvSpPr txBox="1"/>
          <p:nvPr/>
        </p:nvSpPr>
        <p:spPr>
          <a:xfrm>
            <a:off x="2331509" y="5680921"/>
            <a:ext cx="7020519" cy="310085"/>
          </a:xfrm>
          <a:prstGeom prst="rect">
            <a:avLst/>
          </a:prstGeom>
        </p:spPr>
        <p:txBody>
          <a:bodyPr lIns="0" tIns="0" rIns="0" bIns="0" rtlCol="0" anchor="t">
            <a:spAutoFit/>
          </a:bodyPr>
          <a:lstStyle/>
          <a:p>
            <a:pPr>
              <a:lnSpc>
                <a:spcPts val="845"/>
              </a:lnSpc>
            </a:pPr>
            <a:r>
              <a:rPr lang="en-US" sz="845" dirty="0">
                <a:solidFill>
                  <a:srgbClr val="102638"/>
                </a:solidFill>
                <a:latin typeface="Open Sans 1"/>
              </a:rPr>
              <a:t>Our space strategy must shift away from exquisite satellites to a more robust and proliferated architecture. </a:t>
            </a:r>
            <a:r>
              <a:rPr lang="en-US" sz="845" dirty="0">
                <a:solidFill>
                  <a:srgbClr val="102638"/>
                </a:solidFill>
                <a:latin typeface="Open Sans 1 Bold"/>
              </a:rPr>
              <a:t>Novel space technologies are necessary to enable resilient cross-domain operations.</a:t>
            </a:r>
            <a:r>
              <a:rPr lang="en-US" sz="845" dirty="0">
                <a:solidFill>
                  <a:srgbClr val="102638"/>
                </a:solidFill>
                <a:latin typeface="Open Sans 1"/>
              </a:rPr>
              <a:t> The space strategy must incorporate technologies that enhance our adaptive and reconfigurable capabilities in space situational awareness, space control, comms path diversity, on-orbit processing, and autonomy.</a:t>
            </a:r>
          </a:p>
        </p:txBody>
      </p:sp>
      <p:sp>
        <p:nvSpPr>
          <p:cNvPr id="81" name="TextBox 81"/>
          <p:cNvSpPr txBox="1"/>
          <p:nvPr/>
        </p:nvSpPr>
        <p:spPr>
          <a:xfrm>
            <a:off x="2331509" y="2291774"/>
            <a:ext cx="7020519" cy="324473"/>
          </a:xfrm>
          <a:prstGeom prst="rect">
            <a:avLst/>
          </a:prstGeom>
        </p:spPr>
        <p:txBody>
          <a:bodyPr lIns="0" tIns="0" rIns="0" bIns="0" rtlCol="0" anchor="t">
            <a:spAutoFit/>
          </a:bodyPr>
          <a:lstStyle/>
          <a:p>
            <a:pPr>
              <a:lnSpc>
                <a:spcPts val="845"/>
              </a:lnSpc>
            </a:pPr>
            <a:r>
              <a:rPr lang="en-US" sz="845" dirty="0">
                <a:solidFill>
                  <a:srgbClr val="102638"/>
                </a:solidFill>
                <a:latin typeface="Open Sans 1 Bold"/>
              </a:rPr>
              <a:t>Includes supercomputing, cloud computing, data storage, computing architectures, and data processing. </a:t>
            </a:r>
            <a:r>
              <a:rPr lang="en-US" sz="845" dirty="0">
                <a:solidFill>
                  <a:srgbClr val="102638"/>
                </a:solidFill>
                <a:latin typeface="Open Sans 1"/>
              </a:rPr>
              <a:t>The speed at which software develops outpaces DoD’s ability to stay up to date. We must rapidly modernize legacy software systems with resilient, affordable, and assured new software that has been designed, developed, and tested using processes that establish confidence in its performance. </a:t>
            </a:r>
          </a:p>
        </p:txBody>
      </p:sp>
      <p:sp>
        <p:nvSpPr>
          <p:cNvPr id="82" name="Slide Number Placeholder 4">
            <a:extLst>
              <a:ext uri="{FF2B5EF4-FFF2-40B4-BE49-F238E27FC236}">
                <a16:creationId xmlns:a16="http://schemas.microsoft.com/office/drawing/2014/main" id="{D7D07B7A-944C-F589-0C3E-95D51E26552C}"/>
              </a:ext>
            </a:extLst>
          </p:cNvPr>
          <p:cNvSpPr>
            <a:spLocks noGrp="1"/>
          </p:cNvSpPr>
          <p:nvPr>
            <p:ph type="sldNum" sz="quarter" idx="12"/>
          </p:nvPr>
        </p:nvSpPr>
        <p:spPr/>
        <p:txBody>
          <a:bodyPr/>
          <a:lstStyle/>
          <a:p>
            <a:fld id="{B6F15528-21DE-4FAA-801E-634DDDAF4B2B}" type="slidenum">
              <a:rPr lang="en-US" smtClean="0"/>
              <a:pPr/>
              <a:t>9</a:t>
            </a:fld>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FE0E03126CA34E937DCB6DE3E384A4" ma:contentTypeVersion="18" ma:contentTypeDescription="Create a new document." ma:contentTypeScope="" ma:versionID="080ef7c565abd371540fc08c3c06496c">
  <xsd:schema xmlns:xsd="http://www.w3.org/2001/XMLSchema" xmlns:xs="http://www.w3.org/2001/XMLSchema" xmlns:p="http://schemas.microsoft.com/office/2006/metadata/properties" xmlns:ns2="5805353f-423f-480f-983e-3e19d9945d2f" xmlns:ns3="21b61124-9aa1-4b0c-a0e7-3f915d955e7c" targetNamespace="http://schemas.microsoft.com/office/2006/metadata/properties" ma:root="true" ma:fieldsID="6f5e78e38a2fe07c9eabe3c710356b87" ns2:_="" ns3:_="">
    <xsd:import namespace="5805353f-423f-480f-983e-3e19d9945d2f"/>
    <xsd:import namespace="21b61124-9aa1-4b0c-a0e7-3f915d955e7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05353f-423f-480f-983e-3e19d9945d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fe1492c-afcc-44bd-a6e6-77057cb467b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1b61124-9aa1-4b0c-a0e7-3f915d955e7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e51404f-418e-42dd-a2ec-f21ee543b674}" ma:internalName="TaxCatchAll" ma:showField="CatchAllData" ma:web="21b61124-9aa1-4b0c-a0e7-3f915d955e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4546BF-BA4E-4074-B978-1390246B5488}"/>
</file>

<file path=customXml/itemProps2.xml><?xml version="1.0" encoding="utf-8"?>
<ds:datastoreItem xmlns:ds="http://schemas.openxmlformats.org/officeDocument/2006/customXml" ds:itemID="{891E1CA7-4960-4C67-BCEE-0F9E28BE215F}"/>
</file>

<file path=docProps/app.xml><?xml version="1.0" encoding="utf-8"?>
<Properties xmlns="http://schemas.openxmlformats.org/officeDocument/2006/extended-properties" xmlns:vt="http://schemas.openxmlformats.org/officeDocument/2006/docPropsVTypes">
  <TotalTime>286</TotalTime>
  <Words>1830</Words>
  <Application>Microsoft Office PowerPoint</Application>
  <PresentationFormat>Custom</PresentationFormat>
  <Paragraphs>219</Paragraphs>
  <Slides>17</Slides>
  <Notes>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17</vt:i4>
      </vt:variant>
    </vt:vector>
  </HeadingPairs>
  <TitlesOfParts>
    <vt:vector size="33" baseType="lpstr">
      <vt:lpstr>Open Sans 1 Bold</vt:lpstr>
      <vt:lpstr>Arial Narrow</vt:lpstr>
      <vt:lpstr>Arial</vt:lpstr>
      <vt:lpstr>Open Sans Extra Bold</vt:lpstr>
      <vt:lpstr>Franklin Gothic Book</vt:lpstr>
      <vt:lpstr>Montserrat Light</vt:lpstr>
      <vt:lpstr>Open Sans 1 Italics</vt:lpstr>
      <vt:lpstr>Kollektif Bold</vt:lpstr>
      <vt:lpstr>Open Sans 2 Bold Italics</vt:lpstr>
      <vt:lpstr>Open Sans 2 Bold</vt:lpstr>
      <vt:lpstr>Kollektif</vt:lpstr>
      <vt:lpstr>Josefin Sans Bold</vt:lpstr>
      <vt:lpstr>Open Sans 1</vt:lpstr>
      <vt:lpstr>Calibri</vt:lpstr>
      <vt:lpstr>Open Sans Bold Bold</vt:lpstr>
      <vt:lpstr>Office Theme</vt:lpstr>
      <vt:lpstr>DoD Renewable Energy Generation and Storage (REG&amp;S)</vt:lpstr>
      <vt:lpstr>PowerPoint Presentation</vt:lpstr>
      <vt:lpstr>OUSD (R&amp;E) STRATEGIC VISION</vt:lpstr>
      <vt:lpstr>OUR WHY</vt:lpstr>
      <vt:lpstr>OUR MISSION</vt:lpstr>
      <vt:lpstr>OUR STRATEGY</vt:lpstr>
      <vt:lpstr>OUSD(R&amp;E) ORGANIZATIONAL STRUCTURE</vt:lpstr>
      <vt:lpstr>ASD(CT) LEADERSHIP</vt:lpstr>
      <vt:lpstr>SUMMARY OF CTAs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 101_v1_June23</dc:title>
  <dc:creator>Rismiller, Brian R. [US]</dc:creator>
  <cp:lastModifiedBy>Mantz, Robert A ST OSD OUSD R-E (USA)</cp:lastModifiedBy>
  <cp:revision>23</cp:revision>
  <dcterms:created xsi:type="dcterms:W3CDTF">2006-08-16T00:00:00Z</dcterms:created>
  <dcterms:modified xsi:type="dcterms:W3CDTF">2024-05-30T00:47:50Z</dcterms:modified>
  <dc:identifier>DAFhInfj7b4</dc:identifier>
</cp:coreProperties>
</file>