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69" r:id="rId3"/>
  </p:sldMasterIdLst>
  <p:notesMasterIdLst>
    <p:notesMasterId r:id="rId36"/>
  </p:notesMasterIdLst>
  <p:sldIdLst>
    <p:sldId id="264" r:id="rId4"/>
    <p:sldId id="2330" r:id="rId5"/>
    <p:sldId id="271" r:id="rId6"/>
    <p:sldId id="289" r:id="rId7"/>
    <p:sldId id="290" r:id="rId8"/>
    <p:sldId id="293" r:id="rId9"/>
    <p:sldId id="295" r:id="rId10"/>
    <p:sldId id="297" r:id="rId11"/>
    <p:sldId id="305" r:id="rId12"/>
    <p:sldId id="2331" r:id="rId13"/>
    <p:sldId id="272" r:id="rId14"/>
    <p:sldId id="2353" r:id="rId15"/>
    <p:sldId id="2329" r:id="rId16"/>
    <p:sldId id="2308" r:id="rId17"/>
    <p:sldId id="2307" r:id="rId18"/>
    <p:sldId id="2306" r:id="rId19"/>
    <p:sldId id="2305" r:id="rId20"/>
    <p:sldId id="2333" r:id="rId21"/>
    <p:sldId id="273" r:id="rId22"/>
    <p:sldId id="2337" r:id="rId23"/>
    <p:sldId id="2332" r:id="rId24"/>
    <p:sldId id="2350" r:id="rId25"/>
    <p:sldId id="2349" r:id="rId26"/>
    <p:sldId id="2346" r:id="rId27"/>
    <p:sldId id="2351" r:id="rId28"/>
    <p:sldId id="2347" r:id="rId29"/>
    <p:sldId id="2336" r:id="rId30"/>
    <p:sldId id="2344" r:id="rId31"/>
    <p:sldId id="2345" r:id="rId32"/>
    <p:sldId id="2339" r:id="rId33"/>
    <p:sldId id="2328" r:id="rId34"/>
    <p:sldId id="233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554"/>
    <a:srgbClr val="62B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A3541-16D9-6692-7400-F214139F5B80}" v="56" dt="2024-05-30T12:06:50.223"/>
    <p1510:client id="{696FEEE4-97D0-2E4A-F0CB-5630AAFE07C6}" v="1" dt="2024-05-29T20:26:13.438"/>
    <p1510:client id="{A9206B63-23BC-4778-A76E-E800D89D31D4}" v="579" dt="2024-05-30T17:41:17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,Lee" userId="S::lee.ray@eaglepicher.com::1dfa5c1f-afc8-4531-8cbe-bb4348cdb6a2" providerId="AD" clId="Web-{696FEEE4-97D0-2E4A-F0CB-5630AAFE07C6}"/>
    <pc:docChg chg="sldOrd">
      <pc:chgData name="Ray,Lee" userId="S::lee.ray@eaglepicher.com::1dfa5c1f-afc8-4531-8cbe-bb4348cdb6a2" providerId="AD" clId="Web-{696FEEE4-97D0-2E4A-F0CB-5630AAFE07C6}" dt="2024-05-29T20:26:13.438" v="0"/>
      <pc:docMkLst>
        <pc:docMk/>
      </pc:docMkLst>
      <pc:sldChg chg="ord">
        <pc:chgData name="Ray,Lee" userId="S::lee.ray@eaglepicher.com::1dfa5c1f-afc8-4531-8cbe-bb4348cdb6a2" providerId="AD" clId="Web-{696FEEE4-97D0-2E4A-F0CB-5630AAFE07C6}" dt="2024-05-29T20:26:13.438" v="0"/>
        <pc:sldMkLst>
          <pc:docMk/>
          <pc:sldMk cId="2639848796" sldId="271"/>
        </pc:sldMkLst>
      </pc:sldChg>
    </pc:docChg>
  </pc:docChgLst>
  <pc:docChgLst>
    <pc:chgData name="Ray,Lee" userId="S::lee.ray@eaglepicher.com::1dfa5c1f-afc8-4531-8cbe-bb4348cdb6a2" providerId="AD" clId="Web-{281A3541-16D9-6692-7400-F214139F5B80}"/>
    <pc:docChg chg="modSld">
      <pc:chgData name="Ray,Lee" userId="S::lee.ray@eaglepicher.com::1dfa5c1f-afc8-4531-8cbe-bb4348cdb6a2" providerId="AD" clId="Web-{281A3541-16D9-6692-7400-F214139F5B80}" dt="2024-05-30T12:06:50.223" v="26" actId="20577"/>
      <pc:docMkLst>
        <pc:docMk/>
      </pc:docMkLst>
      <pc:sldChg chg="modSp">
        <pc:chgData name="Ray,Lee" userId="S::lee.ray@eaglepicher.com::1dfa5c1f-afc8-4531-8cbe-bb4348cdb6a2" providerId="AD" clId="Web-{281A3541-16D9-6692-7400-F214139F5B80}" dt="2024-05-30T12:06:50.223" v="26" actId="20577"/>
        <pc:sldMkLst>
          <pc:docMk/>
          <pc:sldMk cId="1052479450" sldId="264"/>
        </pc:sldMkLst>
        <pc:spChg chg="mod">
          <ac:chgData name="Ray,Lee" userId="S::lee.ray@eaglepicher.com::1dfa5c1f-afc8-4531-8cbe-bb4348cdb6a2" providerId="AD" clId="Web-{281A3541-16D9-6692-7400-F214139F5B80}" dt="2024-05-30T12:06:50.223" v="26" actId="20577"/>
          <ac:spMkLst>
            <pc:docMk/>
            <pc:sldMk cId="1052479450" sldId="264"/>
            <ac:spMk id="4" creationId="{00000000-0000-0000-0000-000000000000}"/>
          </ac:spMkLst>
        </pc:spChg>
      </pc:sldChg>
    </pc:docChg>
  </pc:docChgLst>
  <pc:docChgLst>
    <pc:chgData name="Smriga,Heather" userId="0698d496-c178-4311-ab7c-d785add139f7" providerId="ADAL" clId="{A9206B63-23BC-4778-A76E-E800D89D31D4}"/>
    <pc:docChg chg="undo redo custSel addSld delSld modSld sldOrd addMainMaster modMainMaster">
      <pc:chgData name="Smriga,Heather" userId="0698d496-c178-4311-ab7c-d785add139f7" providerId="ADAL" clId="{A9206B63-23BC-4778-A76E-E800D89D31D4}" dt="2024-05-30T17:41:30.138" v="6253" actId="14100"/>
      <pc:docMkLst>
        <pc:docMk/>
      </pc:docMkLst>
      <pc:sldChg chg="modSp mod">
        <pc:chgData name="Smriga,Heather" userId="0698d496-c178-4311-ab7c-d785add139f7" providerId="ADAL" clId="{A9206B63-23BC-4778-A76E-E800D89D31D4}" dt="2024-05-28T14:53:37.927" v="3484" actId="115"/>
        <pc:sldMkLst>
          <pc:docMk/>
          <pc:sldMk cId="1052479450" sldId="264"/>
        </pc:sldMkLst>
        <pc:spChg chg="mod">
          <ac:chgData name="Smriga,Heather" userId="0698d496-c178-4311-ab7c-d785add139f7" providerId="ADAL" clId="{A9206B63-23BC-4778-A76E-E800D89D31D4}" dt="2024-05-28T14:53:37.927" v="3484" actId="115"/>
          <ac:spMkLst>
            <pc:docMk/>
            <pc:sldMk cId="1052479450" sldId="264"/>
            <ac:spMk id="4" creationId="{00000000-0000-0000-0000-000000000000}"/>
          </ac:spMkLst>
        </pc:spChg>
        <pc:picChg chg="mod">
          <ac:chgData name="Smriga,Heather" userId="0698d496-c178-4311-ab7c-d785add139f7" providerId="ADAL" clId="{A9206B63-23BC-4778-A76E-E800D89D31D4}" dt="2024-05-23T19:45:25.012" v="600" actId="1038"/>
          <ac:picMkLst>
            <pc:docMk/>
            <pc:sldMk cId="1052479450" sldId="264"/>
            <ac:picMk id="2" creationId="{00000000-0000-0000-0000-000000000000}"/>
          </ac:picMkLst>
        </pc:picChg>
      </pc:sldChg>
      <pc:sldChg chg="addSp delSp modSp mod modTransition setBg delAnim modAnim delDesignElem">
        <pc:chgData name="Smriga,Heather" userId="0698d496-c178-4311-ab7c-d785add139f7" providerId="ADAL" clId="{A9206B63-23BC-4778-A76E-E800D89D31D4}" dt="2024-05-29T15:49:08.783" v="6187"/>
        <pc:sldMkLst>
          <pc:docMk/>
          <pc:sldMk cId="2639848796" sldId="271"/>
        </pc:sldMkLst>
        <pc:spChg chg="mod">
          <ac:chgData name="Smriga,Heather" userId="0698d496-c178-4311-ab7c-d785add139f7" providerId="ADAL" clId="{A9206B63-23BC-4778-A76E-E800D89D31D4}" dt="2024-05-23T19:48:08.430" v="606" actId="26606"/>
          <ac:spMkLst>
            <pc:docMk/>
            <pc:sldMk cId="2639848796" sldId="271"/>
            <ac:spMk id="2" creationId="{00000000-0000-0000-0000-000000000000}"/>
          </ac:spMkLst>
        </pc:spChg>
        <pc:spChg chg="add del">
          <ac:chgData name="Smriga,Heather" userId="0698d496-c178-4311-ab7c-d785add139f7" providerId="ADAL" clId="{A9206B63-23BC-4778-A76E-E800D89D31D4}" dt="2024-05-23T18:59:45.065" v="241" actId="26606"/>
          <ac:spMkLst>
            <pc:docMk/>
            <pc:sldMk cId="2639848796" sldId="271"/>
            <ac:spMk id="8" creationId="{D898B8EB-E53C-4E72-9817-B4BFCAD73600}"/>
          </ac:spMkLst>
        </pc:spChg>
        <pc:spChg chg="add del">
          <ac:chgData name="Smriga,Heather" userId="0698d496-c178-4311-ab7c-d785add139f7" providerId="ADAL" clId="{A9206B63-23BC-4778-A76E-E800D89D31D4}" dt="2024-05-23T18:59:45.065" v="241" actId="26606"/>
          <ac:spMkLst>
            <pc:docMk/>
            <pc:sldMk cId="2639848796" sldId="271"/>
            <ac:spMk id="9" creationId="{4E130362-2F35-4AB7-9EA5-DBC0F771A58D}"/>
          </ac:spMkLst>
        </pc:spChg>
        <pc:spChg chg="add del">
          <ac:chgData name="Smriga,Heather" userId="0698d496-c178-4311-ab7c-d785add139f7" providerId="ADAL" clId="{A9206B63-23BC-4778-A76E-E800D89D31D4}" dt="2024-05-23T18:59:45.065" v="241" actId="26606"/>
          <ac:spMkLst>
            <pc:docMk/>
            <pc:sldMk cId="2639848796" sldId="271"/>
            <ac:spMk id="10" creationId="{56BE988C-7A5B-41EC-A46C-AEA93D8D32FD}"/>
          </ac:spMkLst>
        </pc:spChg>
        <pc:spChg chg="add del">
          <ac:chgData name="Smriga,Heather" userId="0698d496-c178-4311-ab7c-d785add139f7" providerId="ADAL" clId="{A9206B63-23BC-4778-A76E-E800D89D31D4}" dt="2024-05-23T18:57:20.756" v="230" actId="26606"/>
          <ac:spMkLst>
            <pc:docMk/>
            <pc:sldMk cId="2639848796" sldId="271"/>
            <ac:spMk id="11" creationId="{18F923FF-DD0C-4FD3-A1B4-68DFA511C82D}"/>
          </ac:spMkLst>
        </pc:spChg>
        <pc:spChg chg="add mod">
          <ac:chgData name="Smriga,Heather" userId="0698d496-c178-4311-ab7c-d785add139f7" providerId="ADAL" clId="{A9206B63-23BC-4778-A76E-E800D89D31D4}" dt="2024-05-29T15:49:01.613" v="6185" actId="1076"/>
          <ac:spMkLst>
            <pc:docMk/>
            <pc:sldMk cId="2639848796" sldId="271"/>
            <ac:spMk id="11" creationId="{84D56D67-3112-0599-8B20-61FC46729653}"/>
          </ac:spMkLst>
        </pc:spChg>
        <pc:spChg chg="add del">
          <ac:chgData name="Smriga,Heather" userId="0698d496-c178-4311-ab7c-d785add139f7" providerId="ADAL" clId="{A9206B63-23BC-4778-A76E-E800D89D31D4}" dt="2024-05-23T18:59:45.065" v="241" actId="26606"/>
          <ac:spMkLst>
            <pc:docMk/>
            <pc:sldMk cId="2639848796" sldId="271"/>
            <ac:spMk id="12" creationId="{E3CB1EC0-40A9-4D5E-B7E2-6E3423CE28B2}"/>
          </ac:spMkLst>
        </pc:spChg>
        <pc:spChg chg="add del">
          <ac:chgData name="Smriga,Heather" userId="0698d496-c178-4311-ab7c-d785add139f7" providerId="ADAL" clId="{A9206B63-23BC-4778-A76E-E800D89D31D4}" dt="2024-05-23T18:57:20.756" v="230" actId="26606"/>
          <ac:spMkLst>
            <pc:docMk/>
            <pc:sldMk cId="2639848796" sldId="271"/>
            <ac:spMk id="13" creationId="{114A821F-8663-46BA-8CC0-D4C44F639F3A}"/>
          </ac:spMkLst>
        </pc:spChg>
        <pc:spChg chg="add del">
          <ac:chgData name="Smriga,Heather" userId="0698d496-c178-4311-ab7c-d785add139f7" providerId="ADAL" clId="{A9206B63-23BC-4778-A76E-E800D89D31D4}" dt="2024-05-23T19:00:11.764" v="249" actId="26606"/>
          <ac:spMkLst>
            <pc:docMk/>
            <pc:sldMk cId="2639848796" sldId="271"/>
            <ac:spMk id="14" creationId="{91F55C5D-1648-4BE3-932D-8CADBF3F6736}"/>
          </ac:spMkLst>
        </pc:spChg>
        <pc:spChg chg="add del">
          <ac:chgData name="Smriga,Heather" userId="0698d496-c178-4311-ab7c-d785add139f7" providerId="ADAL" clId="{A9206B63-23BC-4778-A76E-E800D89D31D4}" dt="2024-05-23T18:57:20.756" v="230" actId="26606"/>
          <ac:spMkLst>
            <pc:docMk/>
            <pc:sldMk cId="2639848796" sldId="271"/>
            <ac:spMk id="15" creationId="{67EF550F-47CE-4FB2-9DAC-12AD835C833D}"/>
          </ac:spMkLst>
        </pc:spChg>
        <pc:spChg chg="add del">
          <ac:chgData name="Smriga,Heather" userId="0698d496-c178-4311-ab7c-d785add139f7" providerId="ADAL" clId="{A9206B63-23BC-4778-A76E-E800D89D31D4}" dt="2024-05-23T19:00:11.764" v="249" actId="26606"/>
          <ac:spMkLst>
            <pc:docMk/>
            <pc:sldMk cId="2639848796" sldId="271"/>
            <ac:spMk id="16" creationId="{A38E1331-B5A6-44BE-BF4E-EE6C2FD2A242}"/>
          </ac:spMkLst>
        </pc:spChg>
        <pc:spChg chg="add del">
          <ac:chgData name="Smriga,Heather" userId="0698d496-c178-4311-ab7c-d785add139f7" providerId="ADAL" clId="{A9206B63-23BC-4778-A76E-E800D89D31D4}" dt="2024-05-23T18:58:00.882" v="239" actId="26606"/>
          <ac:spMkLst>
            <pc:docMk/>
            <pc:sldMk cId="2639848796" sldId="271"/>
            <ac:spMk id="17" creationId="{6EAFBB7C-BA65-4034-8F52-32E6C514E7FA}"/>
          </ac:spMkLst>
        </pc:spChg>
        <pc:spChg chg="add del">
          <ac:chgData name="Smriga,Heather" userId="0698d496-c178-4311-ab7c-d785add139f7" providerId="ADAL" clId="{A9206B63-23BC-4778-A76E-E800D89D31D4}" dt="2024-05-23T18:58:00.882" v="239" actId="26606"/>
          <ac:spMkLst>
            <pc:docMk/>
            <pc:sldMk cId="2639848796" sldId="271"/>
            <ac:spMk id="18" creationId="{B9D56ACA-1E9F-4685-8853-D3A4777AC060}"/>
          </ac:spMkLst>
        </pc:spChg>
        <pc:spChg chg="add del">
          <ac:chgData name="Smriga,Heather" userId="0698d496-c178-4311-ab7c-d785add139f7" providerId="ADAL" clId="{A9206B63-23BC-4778-A76E-E800D89D31D4}" dt="2024-05-23T18:59:45.065" v="241" actId="26606"/>
          <ac:spMkLst>
            <pc:docMk/>
            <pc:sldMk cId="2639848796" sldId="271"/>
            <ac:spMk id="19" creationId="{DCBE52EF-2889-423F-947C-0E44A760D696}"/>
          </ac:spMkLst>
        </pc:spChg>
        <pc:spChg chg="add del">
          <ac:chgData name="Smriga,Heather" userId="0698d496-c178-4311-ab7c-d785add139f7" providerId="ADAL" clId="{A9206B63-23BC-4778-A76E-E800D89D31D4}" dt="2024-05-23T19:48:08.430" v="606" actId="26606"/>
          <ac:spMkLst>
            <pc:docMk/>
            <pc:sldMk cId="2639848796" sldId="271"/>
            <ac:spMk id="20" creationId="{18F923FF-DD0C-4FD3-A1B4-68DFA511C82D}"/>
          </ac:spMkLst>
        </pc:spChg>
        <pc:spChg chg="add del">
          <ac:chgData name="Smriga,Heather" userId="0698d496-c178-4311-ab7c-d785add139f7" providerId="ADAL" clId="{A9206B63-23BC-4778-A76E-E800D89D31D4}" dt="2024-05-23T18:59:48.807" v="243" actId="26606"/>
          <ac:spMkLst>
            <pc:docMk/>
            <pc:sldMk cId="2639848796" sldId="271"/>
            <ac:spMk id="21" creationId="{6EAFBB7C-BA65-4034-8F52-32E6C514E7FA}"/>
          </ac:spMkLst>
        </pc:spChg>
        <pc:spChg chg="add del">
          <ac:chgData name="Smriga,Heather" userId="0698d496-c178-4311-ab7c-d785add139f7" providerId="ADAL" clId="{A9206B63-23BC-4778-A76E-E800D89D31D4}" dt="2024-05-23T18:59:48.807" v="243" actId="26606"/>
          <ac:spMkLst>
            <pc:docMk/>
            <pc:sldMk cId="2639848796" sldId="271"/>
            <ac:spMk id="22" creationId="{B9D56ACA-1E9F-4685-8853-D3A4777AC060}"/>
          </ac:spMkLst>
        </pc:spChg>
        <pc:spChg chg="add del">
          <ac:chgData name="Smriga,Heather" userId="0698d496-c178-4311-ab7c-d785add139f7" providerId="ADAL" clId="{A9206B63-23BC-4778-A76E-E800D89D31D4}" dt="2024-05-23T19:48:08.430" v="606" actId="26606"/>
          <ac:spMkLst>
            <pc:docMk/>
            <pc:sldMk cId="2639848796" sldId="271"/>
            <ac:spMk id="23" creationId="{114A821F-8663-46BA-8CC0-D4C44F639F3A}"/>
          </ac:spMkLst>
        </pc:spChg>
        <pc:spChg chg="add del">
          <ac:chgData name="Smriga,Heather" userId="0698d496-c178-4311-ab7c-d785add139f7" providerId="ADAL" clId="{A9206B63-23BC-4778-A76E-E800D89D31D4}" dt="2024-05-23T19:48:08.430" v="606" actId="26606"/>
          <ac:spMkLst>
            <pc:docMk/>
            <pc:sldMk cId="2639848796" sldId="271"/>
            <ac:spMk id="25" creationId="{67EF550F-47CE-4FB2-9DAC-12AD835C833D}"/>
          </ac:spMkLst>
        </pc:spChg>
        <pc:spChg chg="add del">
          <ac:chgData name="Smriga,Heather" userId="0698d496-c178-4311-ab7c-d785add139f7" providerId="ADAL" clId="{A9206B63-23BC-4778-A76E-E800D89D31D4}" dt="2024-05-23T19:00:02.502" v="247" actId="26606"/>
          <ac:spMkLst>
            <pc:docMk/>
            <pc:sldMk cId="2639848796" sldId="271"/>
            <ac:spMk id="28" creationId="{18F923FF-DD0C-4FD3-A1B4-68DFA511C82D}"/>
          </ac:spMkLst>
        </pc:spChg>
        <pc:spChg chg="add del">
          <ac:chgData name="Smriga,Heather" userId="0698d496-c178-4311-ab7c-d785add139f7" providerId="ADAL" clId="{A9206B63-23BC-4778-A76E-E800D89D31D4}" dt="2024-05-23T19:00:02.502" v="247" actId="26606"/>
          <ac:spMkLst>
            <pc:docMk/>
            <pc:sldMk cId="2639848796" sldId="271"/>
            <ac:spMk id="29" creationId="{114A821F-8663-46BA-8CC0-D4C44F639F3A}"/>
          </ac:spMkLst>
        </pc:spChg>
        <pc:spChg chg="add del">
          <ac:chgData name="Smriga,Heather" userId="0698d496-c178-4311-ab7c-d785add139f7" providerId="ADAL" clId="{A9206B63-23BC-4778-A76E-E800D89D31D4}" dt="2024-05-23T19:00:02.502" v="247" actId="26606"/>
          <ac:spMkLst>
            <pc:docMk/>
            <pc:sldMk cId="2639848796" sldId="271"/>
            <ac:spMk id="30" creationId="{67EF550F-47CE-4FB2-9DAC-12AD835C833D}"/>
          </ac:spMkLst>
        </pc:spChg>
        <pc:grpChg chg="add del">
          <ac:chgData name="Smriga,Heather" userId="0698d496-c178-4311-ab7c-d785add139f7" providerId="ADAL" clId="{A9206B63-23BC-4778-A76E-E800D89D31D4}" dt="2024-05-23T18:59:56.064" v="245" actId="26606"/>
          <ac:grpSpMkLst>
            <pc:docMk/>
            <pc:sldMk cId="2639848796" sldId="271"/>
            <ac:grpSpMk id="24" creationId="{72F20085-0C43-299C-FC87-A15EA5B17DF2}"/>
          </ac:grpSpMkLst>
        </pc:grpChg>
        <pc:picChg chg="del mod ord">
          <ac:chgData name="Smriga,Heather" userId="0698d496-c178-4311-ab7c-d785add139f7" providerId="ADAL" clId="{A9206B63-23BC-4778-A76E-E800D89D31D4}" dt="2024-05-29T15:48:53.134" v="6181" actId="478"/>
          <ac:picMkLst>
            <pc:docMk/>
            <pc:sldMk cId="2639848796" sldId="271"/>
            <ac:picMk id="3" creationId="{00000000-0000-0000-0000-000000000000}"/>
          </ac:picMkLst>
        </pc:picChg>
        <pc:picChg chg="del mod ord">
          <ac:chgData name="Smriga,Heather" userId="0698d496-c178-4311-ab7c-d785add139f7" providerId="ADAL" clId="{A9206B63-23BC-4778-A76E-E800D89D31D4}" dt="2024-05-23T19:47:49.755" v="601" actId="478"/>
          <ac:picMkLst>
            <pc:docMk/>
            <pc:sldMk cId="2639848796" sldId="271"/>
            <ac:picMk id="4" creationId="{00000000-0000-0000-0000-000000000000}"/>
          </ac:picMkLst>
        </pc:picChg>
        <pc:picChg chg="mod ord">
          <ac:chgData name="Smriga,Heather" userId="0698d496-c178-4311-ab7c-d785add139f7" providerId="ADAL" clId="{A9206B63-23BC-4778-A76E-E800D89D31D4}" dt="2024-05-29T15:48:56.993" v="6183" actId="1076"/>
          <ac:picMkLst>
            <pc:docMk/>
            <pc:sldMk cId="2639848796" sldId="271"/>
            <ac:picMk id="5" creationId="{00000000-0000-0000-0000-000000000000}"/>
          </ac:picMkLst>
        </pc:picChg>
        <pc:picChg chg="add del mod">
          <ac:chgData name="Smriga,Heather" userId="0698d496-c178-4311-ab7c-d785add139f7" providerId="ADAL" clId="{A9206B63-23BC-4778-A76E-E800D89D31D4}" dt="2024-05-28T18:22:51.704" v="4387" actId="478"/>
          <ac:picMkLst>
            <pc:docMk/>
            <pc:sldMk cId="2639848796" sldId="271"/>
            <ac:picMk id="6" creationId="{16531FFA-FC9B-FF1E-CC43-04D8487D88EC}"/>
          </ac:picMkLst>
        </pc:picChg>
        <pc:picChg chg="add mod">
          <ac:chgData name="Smriga,Heather" userId="0698d496-c178-4311-ab7c-d785add139f7" providerId="ADAL" clId="{A9206B63-23BC-4778-A76E-E800D89D31D4}" dt="2024-05-29T15:48:58.549" v="6184" actId="1076"/>
          <ac:picMkLst>
            <pc:docMk/>
            <pc:sldMk cId="2639848796" sldId="271"/>
            <ac:picMk id="6" creationId="{40FC6D82-7FFC-6A1B-327D-5D48EDF4C9A1}"/>
          </ac:picMkLst>
        </pc:picChg>
        <pc:picChg chg="add del mod">
          <ac:chgData name="Smriga,Heather" userId="0698d496-c178-4311-ab7c-d785add139f7" providerId="ADAL" clId="{A9206B63-23BC-4778-A76E-E800D89D31D4}" dt="2024-05-24T18:07:52.077" v="863" actId="478"/>
          <ac:picMkLst>
            <pc:docMk/>
            <pc:sldMk cId="2639848796" sldId="271"/>
            <ac:picMk id="6" creationId="{6C8D9F3E-6C1D-ADD8-BF9D-85BA2B1694BD}"/>
          </ac:picMkLst>
        </pc:picChg>
        <pc:picChg chg="add mod">
          <ac:chgData name="Smriga,Heather" userId="0698d496-c178-4311-ab7c-d785add139f7" providerId="ADAL" clId="{A9206B63-23BC-4778-A76E-E800D89D31D4}" dt="2024-05-28T15:57:24.127" v="3980" actId="14100"/>
          <ac:picMkLst>
            <pc:docMk/>
            <pc:sldMk cId="2639848796" sldId="271"/>
            <ac:picMk id="7" creationId="{5807AADE-69AA-C868-FE4B-1AC614C005CF}"/>
          </ac:picMkLst>
        </pc:picChg>
        <pc:picChg chg="add del mod">
          <ac:chgData name="Smriga,Heather" userId="0698d496-c178-4311-ab7c-d785add139f7" providerId="ADAL" clId="{A9206B63-23BC-4778-A76E-E800D89D31D4}" dt="2024-05-28T18:19:33.909" v="4381" actId="478"/>
          <ac:picMkLst>
            <pc:docMk/>
            <pc:sldMk cId="2639848796" sldId="271"/>
            <ac:picMk id="8" creationId="{4C5A2F5D-864D-88BB-95E6-51FF294437AD}"/>
          </ac:picMkLst>
        </pc:picChg>
        <pc:picChg chg="add mod">
          <ac:chgData name="Smriga,Heather" userId="0698d496-c178-4311-ab7c-d785add139f7" providerId="ADAL" clId="{A9206B63-23BC-4778-A76E-E800D89D31D4}" dt="2024-05-29T15:48:55.272" v="6182" actId="1076"/>
          <ac:picMkLst>
            <pc:docMk/>
            <pc:sldMk cId="2639848796" sldId="271"/>
            <ac:picMk id="9" creationId="{6E0C56EC-35DA-7BF2-F715-45ADAEF891C0}"/>
          </ac:picMkLst>
        </pc:picChg>
        <pc:picChg chg="add del mod">
          <ac:chgData name="Smriga,Heather" userId="0698d496-c178-4311-ab7c-d785add139f7" providerId="ADAL" clId="{A9206B63-23BC-4778-A76E-E800D89D31D4}" dt="2024-05-29T15:45:32.501" v="6168" actId="478"/>
          <ac:picMkLst>
            <pc:docMk/>
            <pc:sldMk cId="2639848796" sldId="271"/>
            <ac:picMk id="10" creationId="{1F5ADA7A-1CF6-795D-4345-EC698D0B917B}"/>
          </ac:picMkLst>
        </pc:picChg>
      </pc:sldChg>
      <pc:sldChg chg="addSp delSp modSp mod modTransition">
        <pc:chgData name="Smriga,Heather" userId="0698d496-c178-4311-ab7c-d785add139f7" providerId="ADAL" clId="{A9206B63-23BC-4778-A76E-E800D89D31D4}" dt="2024-05-28T19:48:29.239" v="4673" actId="313"/>
        <pc:sldMkLst>
          <pc:docMk/>
          <pc:sldMk cId="526305604" sldId="272"/>
        </pc:sldMkLst>
        <pc:spChg chg="mod">
          <ac:chgData name="Smriga,Heather" userId="0698d496-c178-4311-ab7c-d785add139f7" providerId="ADAL" clId="{A9206B63-23BC-4778-A76E-E800D89D31D4}" dt="2024-05-28T19:48:29.239" v="4673" actId="313"/>
          <ac:spMkLst>
            <pc:docMk/>
            <pc:sldMk cId="526305604" sldId="272"/>
            <ac:spMk id="2" creationId="{00000000-0000-0000-0000-000000000000}"/>
          </ac:spMkLst>
        </pc:spChg>
        <pc:spChg chg="add mod">
          <ac:chgData name="Smriga,Heather" userId="0698d496-c178-4311-ab7c-d785add139f7" providerId="ADAL" clId="{A9206B63-23BC-4778-A76E-E800D89D31D4}" dt="2024-05-24T18:45:11.145" v="983" actId="1037"/>
          <ac:spMkLst>
            <pc:docMk/>
            <pc:sldMk cId="526305604" sldId="272"/>
            <ac:spMk id="4" creationId="{4A3A4B49-D5B0-609F-AAEF-73420070973C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5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6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7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8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9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10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11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13" creationId="{00000000-0000-0000-0000-000000000000}"/>
          </ac:spMkLst>
        </pc:spChg>
        <pc:spChg chg="add mod">
          <ac:chgData name="Smriga,Heather" userId="0698d496-c178-4311-ab7c-d785add139f7" providerId="ADAL" clId="{A9206B63-23BC-4778-A76E-E800D89D31D4}" dt="2024-05-24T18:45:42.049" v="1015" actId="14100"/>
          <ac:spMkLst>
            <pc:docMk/>
            <pc:sldMk cId="526305604" sldId="272"/>
            <ac:spMk id="14" creationId="{44263AB7-8FF8-6B9D-B8BA-825088FD8220}"/>
          </ac:spMkLst>
        </pc:spChg>
        <pc:spChg chg="add mod">
          <ac:chgData name="Smriga,Heather" userId="0698d496-c178-4311-ab7c-d785add139f7" providerId="ADAL" clId="{A9206B63-23BC-4778-A76E-E800D89D31D4}" dt="2024-05-24T18:45:34.770" v="1013" actId="1038"/>
          <ac:spMkLst>
            <pc:docMk/>
            <pc:sldMk cId="526305604" sldId="272"/>
            <ac:spMk id="19" creationId="{9CD6F457-471B-6850-CFA1-1C1B6E3BD767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3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4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5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6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7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8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29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0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1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2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3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4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5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6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20:04:11.333" v="650" actId="478"/>
          <ac:spMkLst>
            <pc:docMk/>
            <pc:sldMk cId="526305604" sldId="272"/>
            <ac:spMk id="38" creationId="{00000000-0000-0000-0000-000000000000}"/>
          </ac:spMkLst>
        </pc:spChg>
        <pc:spChg chg="add mod">
          <ac:chgData name="Smriga,Heather" userId="0698d496-c178-4311-ab7c-d785add139f7" providerId="ADAL" clId="{A9206B63-23BC-4778-A76E-E800D89D31D4}" dt="2024-05-24T18:46:15.374" v="1043" actId="1076"/>
          <ac:spMkLst>
            <pc:docMk/>
            <pc:sldMk cId="526305604" sldId="272"/>
            <ac:spMk id="39" creationId="{B8E80DBE-ECCE-3EA9-F576-33D05BD827A5}"/>
          </ac:spMkLst>
        </pc:spChg>
        <pc:spChg chg="add mod">
          <ac:chgData name="Smriga,Heather" userId="0698d496-c178-4311-ab7c-d785add139f7" providerId="ADAL" clId="{A9206B63-23BC-4778-A76E-E800D89D31D4}" dt="2024-05-24T18:41:51.525" v="898" actId="1076"/>
          <ac:spMkLst>
            <pc:docMk/>
            <pc:sldMk cId="526305604" sldId="272"/>
            <ac:spMk id="40" creationId="{5D18A2EF-A424-C4ED-D772-27A2E7DCACE8}"/>
          </ac:spMkLst>
        </pc:spChg>
        <pc:spChg chg="add mod">
          <ac:chgData name="Smriga,Heather" userId="0698d496-c178-4311-ab7c-d785add139f7" providerId="ADAL" clId="{A9206B63-23BC-4778-A76E-E800D89D31D4}" dt="2024-05-24T18:42:05.009" v="899" actId="1076"/>
          <ac:spMkLst>
            <pc:docMk/>
            <pc:sldMk cId="526305604" sldId="272"/>
            <ac:spMk id="41" creationId="{48D670B0-FFDE-4E48-F35C-FED1B7E494A6}"/>
          </ac:spMkLst>
        </pc:spChg>
        <pc:spChg chg="add mod">
          <ac:chgData name="Smriga,Heather" userId="0698d496-c178-4311-ab7c-d785add139f7" providerId="ADAL" clId="{A9206B63-23BC-4778-A76E-E800D89D31D4}" dt="2024-05-24T18:41:45.315" v="897" actId="1076"/>
          <ac:spMkLst>
            <pc:docMk/>
            <pc:sldMk cId="526305604" sldId="272"/>
            <ac:spMk id="42" creationId="{B9A613C1-8833-2B71-E780-0AE29D6499FD}"/>
          </ac:spMkLst>
        </pc:spChg>
        <pc:spChg chg="add mod">
          <ac:chgData name="Smriga,Heather" userId="0698d496-c178-4311-ab7c-d785add139f7" providerId="ADAL" clId="{A9206B63-23BC-4778-A76E-E800D89D31D4}" dt="2024-05-24T18:46:12.506" v="1042" actId="1076"/>
          <ac:spMkLst>
            <pc:docMk/>
            <pc:sldMk cId="526305604" sldId="272"/>
            <ac:spMk id="44" creationId="{D70E0C45-20A6-B445-F147-12E14E60012C}"/>
          </ac:spMkLst>
        </pc:spChg>
        <pc:spChg chg="add mod">
          <ac:chgData name="Smriga,Heather" userId="0698d496-c178-4311-ab7c-d785add139f7" providerId="ADAL" clId="{A9206B63-23BC-4778-A76E-E800D89D31D4}" dt="2024-05-24T18:42:43.278" v="903" actId="1076"/>
          <ac:spMkLst>
            <pc:docMk/>
            <pc:sldMk cId="526305604" sldId="272"/>
            <ac:spMk id="51" creationId="{ECE8EA02-1A68-39E4-3E85-8B5C44A85B4B}"/>
          </ac:spMkLst>
        </pc:spChg>
        <pc:spChg chg="add mod">
          <ac:chgData name="Smriga,Heather" userId="0698d496-c178-4311-ab7c-d785add139f7" providerId="ADAL" clId="{A9206B63-23BC-4778-A76E-E800D89D31D4}" dt="2024-05-24T18:42:47.437" v="904" actId="1076"/>
          <ac:spMkLst>
            <pc:docMk/>
            <pc:sldMk cId="526305604" sldId="272"/>
            <ac:spMk id="52" creationId="{6F6E5D00-1761-A5E2-CD77-D31F5B57DA87}"/>
          </ac:spMkLst>
        </pc:spChg>
        <pc:spChg chg="add mod">
          <ac:chgData name="Smriga,Heather" userId="0698d496-c178-4311-ab7c-d785add139f7" providerId="ADAL" clId="{A9206B63-23BC-4778-A76E-E800D89D31D4}" dt="2024-05-24T18:42:34.052" v="902" actId="403"/>
          <ac:spMkLst>
            <pc:docMk/>
            <pc:sldMk cId="526305604" sldId="272"/>
            <ac:spMk id="53" creationId="{6688BD62-283F-48AE-7137-6F031EA74FF4}"/>
          </ac:spMkLst>
        </pc:spChg>
        <pc:spChg chg="add mod">
          <ac:chgData name="Smriga,Heather" userId="0698d496-c178-4311-ab7c-d785add139f7" providerId="ADAL" clId="{A9206B63-23BC-4778-A76E-E800D89D31D4}" dt="2024-05-24T18:42:53.642" v="905" actId="1076"/>
          <ac:spMkLst>
            <pc:docMk/>
            <pc:sldMk cId="526305604" sldId="272"/>
            <ac:spMk id="54" creationId="{28412269-CAC8-4916-726B-8059325E9BB0}"/>
          </ac:spMkLst>
        </pc:spChg>
        <pc:spChg chg="add mod">
          <ac:chgData name="Smriga,Heather" userId="0698d496-c178-4311-ab7c-d785add139f7" providerId="ADAL" clId="{A9206B63-23BC-4778-A76E-E800D89D31D4}" dt="2024-05-24T18:44:14.057" v="920" actId="1076"/>
          <ac:spMkLst>
            <pc:docMk/>
            <pc:sldMk cId="526305604" sldId="272"/>
            <ac:spMk id="55" creationId="{ECE856A9-56D1-D166-F4AB-A3DAF21871FF}"/>
          </ac:spMkLst>
        </pc:spChg>
        <pc:spChg chg="add mod">
          <ac:chgData name="Smriga,Heather" userId="0698d496-c178-4311-ab7c-d785add139f7" providerId="ADAL" clId="{A9206B63-23BC-4778-A76E-E800D89D31D4}" dt="2024-05-24T18:44:19.952" v="923" actId="1076"/>
          <ac:spMkLst>
            <pc:docMk/>
            <pc:sldMk cId="526305604" sldId="272"/>
            <ac:spMk id="56" creationId="{9B70E5E3-E511-5A26-98B1-21841FF130BD}"/>
          </ac:spMkLst>
        </pc:spChg>
        <pc:spChg chg="add mod">
          <ac:chgData name="Smriga,Heather" userId="0698d496-c178-4311-ab7c-d785add139f7" providerId="ADAL" clId="{A9206B63-23BC-4778-A76E-E800D89D31D4}" dt="2024-05-24T18:43:55.369" v="915" actId="1076"/>
          <ac:spMkLst>
            <pc:docMk/>
            <pc:sldMk cId="526305604" sldId="272"/>
            <ac:spMk id="57" creationId="{61A7D69D-418E-D1E3-D88A-4760FAAD9029}"/>
          </ac:spMkLst>
        </pc:spChg>
        <pc:spChg chg="add mod">
          <ac:chgData name="Smriga,Heather" userId="0698d496-c178-4311-ab7c-d785add139f7" providerId="ADAL" clId="{A9206B63-23BC-4778-A76E-E800D89D31D4}" dt="2024-05-24T18:44:03.218" v="918" actId="1076"/>
          <ac:spMkLst>
            <pc:docMk/>
            <pc:sldMk cId="526305604" sldId="272"/>
            <ac:spMk id="58" creationId="{72D2C9F5-0DB6-C177-25C1-4A7BD57C347D}"/>
          </ac:spMkLst>
        </pc:spChg>
        <pc:spChg chg="add mod">
          <ac:chgData name="Smriga,Heather" userId="0698d496-c178-4311-ab7c-d785add139f7" providerId="ADAL" clId="{A9206B63-23BC-4778-A76E-E800D89D31D4}" dt="2024-05-24T18:43:44.941" v="913" actId="1076"/>
          <ac:spMkLst>
            <pc:docMk/>
            <pc:sldMk cId="526305604" sldId="272"/>
            <ac:spMk id="59" creationId="{9D5203CF-65D1-148B-695D-6BEC3D6C6BAA}"/>
          </ac:spMkLst>
        </pc:spChg>
        <pc:spChg chg="add mod">
          <ac:chgData name="Smriga,Heather" userId="0698d496-c178-4311-ab7c-d785add139f7" providerId="ADAL" clId="{A9206B63-23BC-4778-A76E-E800D89D31D4}" dt="2024-05-24T18:43:49.011" v="914" actId="1076"/>
          <ac:spMkLst>
            <pc:docMk/>
            <pc:sldMk cId="526305604" sldId="272"/>
            <ac:spMk id="60" creationId="{A7A50AD3-0FAF-8AD8-1AAF-EE91A19D1F17}"/>
          </ac:spMkLst>
        </pc:spChg>
        <pc:spChg chg="add mod">
          <ac:chgData name="Smriga,Heather" userId="0698d496-c178-4311-ab7c-d785add139f7" providerId="ADAL" clId="{A9206B63-23BC-4778-A76E-E800D89D31D4}" dt="2024-05-24T18:43:39.401" v="912" actId="1076"/>
          <ac:spMkLst>
            <pc:docMk/>
            <pc:sldMk cId="526305604" sldId="272"/>
            <ac:spMk id="61" creationId="{AE70F2C2-07E2-06DB-419E-19588E7CDBEE}"/>
          </ac:spMkLst>
        </pc:spChg>
        <pc:spChg chg="add mod">
          <ac:chgData name="Smriga,Heather" userId="0698d496-c178-4311-ab7c-d785add139f7" providerId="ADAL" clId="{A9206B63-23BC-4778-A76E-E800D89D31D4}" dt="2024-05-24T18:43:20.644" v="909" actId="1076"/>
          <ac:spMkLst>
            <pc:docMk/>
            <pc:sldMk cId="526305604" sldId="272"/>
            <ac:spMk id="62" creationId="{1701F219-A5F8-0455-D331-ABFDAE055213}"/>
          </ac:spMkLst>
        </pc:spChg>
        <pc:spChg chg="add mod">
          <ac:chgData name="Smriga,Heather" userId="0698d496-c178-4311-ab7c-d785add139f7" providerId="ADAL" clId="{A9206B63-23BC-4778-A76E-E800D89D31D4}" dt="2024-05-24T18:43:27.992" v="910" actId="1076"/>
          <ac:spMkLst>
            <pc:docMk/>
            <pc:sldMk cId="526305604" sldId="272"/>
            <ac:spMk id="63" creationId="{9CE88201-B4F9-3314-0F16-D25A8A0B6154}"/>
          </ac:spMkLst>
        </pc:spChg>
        <pc:spChg chg="add mod">
          <ac:chgData name="Smriga,Heather" userId="0698d496-c178-4311-ab7c-d785add139f7" providerId="ADAL" clId="{A9206B63-23BC-4778-A76E-E800D89D31D4}" dt="2024-05-24T18:43:33.431" v="911" actId="1076"/>
          <ac:spMkLst>
            <pc:docMk/>
            <pc:sldMk cId="526305604" sldId="272"/>
            <ac:spMk id="64" creationId="{55EE8996-EA8D-11D3-00DB-52258E36144C}"/>
          </ac:spMkLst>
        </pc:spChg>
        <pc:spChg chg="add mod">
          <ac:chgData name="Smriga,Heather" userId="0698d496-c178-4311-ab7c-d785add139f7" providerId="ADAL" clId="{A9206B63-23BC-4778-A76E-E800D89D31D4}" dt="2024-05-24T18:44:08.685" v="919" actId="1076"/>
          <ac:spMkLst>
            <pc:docMk/>
            <pc:sldMk cId="526305604" sldId="272"/>
            <ac:spMk id="66" creationId="{EA100242-4B26-555D-838A-291CA26AF1BC}"/>
          </ac:spMkLst>
        </pc:spChg>
        <pc:spChg chg="add mod">
          <ac:chgData name="Smriga,Heather" userId="0698d496-c178-4311-ab7c-d785add139f7" providerId="ADAL" clId="{A9206B63-23BC-4778-A76E-E800D89D31D4}" dt="2024-05-24T18:46:19.989" v="1044" actId="1076"/>
          <ac:spMkLst>
            <pc:docMk/>
            <pc:sldMk cId="526305604" sldId="272"/>
            <ac:spMk id="67" creationId="{99D35832-0908-49EF-92E1-356B3AAE81AF}"/>
          </ac:spMkLst>
        </pc:spChg>
        <pc:spChg chg="add mod">
          <ac:chgData name="Smriga,Heather" userId="0698d496-c178-4311-ab7c-d785add139f7" providerId="ADAL" clId="{A9206B63-23BC-4778-A76E-E800D89D31D4}" dt="2024-05-24T18:43:03.060" v="906" actId="1076"/>
          <ac:spMkLst>
            <pc:docMk/>
            <pc:sldMk cId="526305604" sldId="272"/>
            <ac:spMk id="69" creationId="{771EBC4B-62BD-1D53-3834-1B56E6945FE8}"/>
          </ac:spMkLst>
        </pc:spChg>
        <pc:spChg chg="add mod">
          <ac:chgData name="Smriga,Heather" userId="0698d496-c178-4311-ab7c-d785add139f7" providerId="ADAL" clId="{A9206B63-23BC-4778-A76E-E800D89D31D4}" dt="2024-05-24T18:43:07.224" v="907" actId="1076"/>
          <ac:spMkLst>
            <pc:docMk/>
            <pc:sldMk cId="526305604" sldId="272"/>
            <ac:spMk id="70" creationId="{29D828C0-E362-84A5-5446-EA9B3C0A5D14}"/>
          </ac:spMkLst>
        </pc:spChg>
        <pc:spChg chg="add mod">
          <ac:chgData name="Smriga,Heather" userId="0698d496-c178-4311-ab7c-d785add139f7" providerId="ADAL" clId="{A9206B63-23BC-4778-A76E-E800D89D31D4}" dt="2024-05-24T18:43:13.245" v="908" actId="1076"/>
          <ac:spMkLst>
            <pc:docMk/>
            <pc:sldMk cId="526305604" sldId="272"/>
            <ac:spMk id="71" creationId="{44368789-9F9C-6BD0-C67C-7A83A6E6DD7B}"/>
          </ac:spMkLst>
        </pc:spChg>
        <pc:picChg chg="add mod">
          <ac:chgData name="Smriga,Heather" userId="0698d496-c178-4311-ab7c-d785add139f7" providerId="ADAL" clId="{A9206B63-23BC-4778-A76E-E800D89D31D4}" dt="2024-05-24T18:44:15.975" v="922" actId="1076"/>
          <ac:picMkLst>
            <pc:docMk/>
            <pc:sldMk cId="526305604" sldId="272"/>
            <ac:picMk id="3" creationId="{BE1194A8-803F-9979-3C57-1D30073D7D9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12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15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16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17" creationId="{00000000-0000-0000-0000-000000000000}"/>
          </ac:picMkLst>
        </pc:picChg>
        <pc:picChg chg="del mod">
          <ac:chgData name="Smriga,Heather" userId="0698d496-c178-4311-ab7c-d785add139f7" providerId="ADAL" clId="{A9206B63-23BC-4778-A76E-E800D89D31D4}" dt="2024-05-23T20:04:08.229" v="649" actId="478"/>
          <ac:picMkLst>
            <pc:docMk/>
            <pc:sldMk cId="526305604" sldId="272"/>
            <ac:picMk id="18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20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21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22" creationId="{00000000-0000-0000-0000-000000000000}"/>
          </ac:picMkLst>
        </pc:picChg>
        <pc:picChg chg="del">
          <ac:chgData name="Smriga,Heather" userId="0698d496-c178-4311-ab7c-d785add139f7" providerId="ADAL" clId="{A9206B63-23BC-4778-A76E-E800D89D31D4}" dt="2024-05-23T20:04:11.333" v="650" actId="478"/>
          <ac:picMkLst>
            <pc:docMk/>
            <pc:sldMk cId="526305604" sldId="272"/>
            <ac:picMk id="37" creationId="{00000000-0000-0000-0000-000000000000}"/>
          </ac:picMkLst>
        </pc:picChg>
        <pc:picChg chg="add mod">
          <ac:chgData name="Smriga,Heather" userId="0698d496-c178-4311-ab7c-d785add139f7" providerId="ADAL" clId="{A9206B63-23BC-4778-A76E-E800D89D31D4}" dt="2024-05-24T18:44:27.299" v="925" actId="1076"/>
          <ac:picMkLst>
            <pc:docMk/>
            <pc:sldMk cId="526305604" sldId="272"/>
            <ac:picMk id="43" creationId="{CA1AD809-317B-59C9-EFF6-25E3D0FC18F0}"/>
          </ac:picMkLst>
        </pc:picChg>
        <pc:picChg chg="add mod">
          <ac:chgData name="Smriga,Heather" userId="0698d496-c178-4311-ab7c-d785add139f7" providerId="ADAL" clId="{A9206B63-23BC-4778-A76E-E800D89D31D4}" dt="2024-05-24T18:44:37.807" v="927" actId="1076"/>
          <ac:picMkLst>
            <pc:docMk/>
            <pc:sldMk cId="526305604" sldId="272"/>
            <ac:picMk id="45" creationId="{0D3647FE-24A9-B237-8E62-0374C05237E1}"/>
          </ac:picMkLst>
        </pc:picChg>
        <pc:picChg chg="add mod">
          <ac:chgData name="Smriga,Heather" userId="0698d496-c178-4311-ab7c-d785add139f7" providerId="ADAL" clId="{A9206B63-23BC-4778-A76E-E800D89D31D4}" dt="2024-05-24T18:46:22.687" v="1045" actId="1076"/>
          <ac:picMkLst>
            <pc:docMk/>
            <pc:sldMk cId="526305604" sldId="272"/>
            <ac:picMk id="46" creationId="{03D7E758-0880-7F99-26B7-5DAE31374A31}"/>
          </ac:picMkLst>
        </pc:picChg>
        <pc:picChg chg="add mod">
          <ac:chgData name="Smriga,Heather" userId="0698d496-c178-4311-ab7c-d785add139f7" providerId="ADAL" clId="{A9206B63-23BC-4778-A76E-E800D89D31D4}" dt="2024-05-24T18:46:23.873" v="1046" actId="1076"/>
          <ac:picMkLst>
            <pc:docMk/>
            <pc:sldMk cId="526305604" sldId="272"/>
            <ac:picMk id="47" creationId="{C70B77E2-FF1A-823C-D703-4A707E878D51}"/>
          </ac:picMkLst>
        </pc:picChg>
        <pc:picChg chg="add mod">
          <ac:chgData name="Smriga,Heather" userId="0698d496-c178-4311-ab7c-d785add139f7" providerId="ADAL" clId="{A9206B63-23BC-4778-A76E-E800D89D31D4}" dt="2024-05-28T14:56:24.937" v="3490" actId="1035"/>
          <ac:picMkLst>
            <pc:docMk/>
            <pc:sldMk cId="526305604" sldId="272"/>
            <ac:picMk id="48" creationId="{60CD1D92-53C1-B7DC-EFED-74238D7E858E}"/>
          </ac:picMkLst>
        </pc:picChg>
        <pc:picChg chg="add mod">
          <ac:chgData name="Smriga,Heather" userId="0698d496-c178-4311-ab7c-d785add139f7" providerId="ADAL" clId="{A9206B63-23BC-4778-A76E-E800D89D31D4}" dt="2024-05-24T18:41:36.402" v="895" actId="1076"/>
          <ac:picMkLst>
            <pc:docMk/>
            <pc:sldMk cId="526305604" sldId="272"/>
            <ac:picMk id="49" creationId="{B32E2CC2-635E-EC64-D9F9-35D837C3DD43}"/>
          </ac:picMkLst>
        </pc:picChg>
        <pc:picChg chg="add mod">
          <ac:chgData name="Smriga,Heather" userId="0698d496-c178-4311-ab7c-d785add139f7" providerId="ADAL" clId="{A9206B63-23BC-4778-A76E-E800D89D31D4}" dt="2024-05-28T14:56:27.651" v="3495" actId="1035"/>
          <ac:picMkLst>
            <pc:docMk/>
            <pc:sldMk cId="526305604" sldId="272"/>
            <ac:picMk id="50" creationId="{C1846EF3-E494-278B-5AB5-3687AB098480}"/>
          </ac:picMkLst>
        </pc:picChg>
        <pc:picChg chg="add mod">
          <ac:chgData name="Smriga,Heather" userId="0698d496-c178-4311-ab7c-d785add139f7" providerId="ADAL" clId="{A9206B63-23BC-4778-A76E-E800D89D31D4}" dt="2024-05-24T18:44:33.068" v="926" actId="1076"/>
          <ac:picMkLst>
            <pc:docMk/>
            <pc:sldMk cId="526305604" sldId="272"/>
            <ac:picMk id="65" creationId="{DF745DD5-9856-712C-0387-6554981740EE}"/>
          </ac:picMkLst>
        </pc:picChg>
        <pc:picChg chg="add mod">
          <ac:chgData name="Smriga,Heather" userId="0698d496-c178-4311-ab7c-d785add139f7" providerId="ADAL" clId="{A9206B63-23BC-4778-A76E-E800D89D31D4}" dt="2024-05-24T18:44:49.996" v="930" actId="1076"/>
          <ac:picMkLst>
            <pc:docMk/>
            <pc:sldMk cId="526305604" sldId="272"/>
            <ac:picMk id="68" creationId="{7F83990F-56C4-D201-7D23-4A3B6CB5F8F0}"/>
          </ac:picMkLst>
        </pc:picChg>
      </pc:sldChg>
      <pc:sldChg chg="addSp delSp modSp mod modTransition">
        <pc:chgData name="Smriga,Heather" userId="0698d496-c178-4311-ab7c-d785add139f7" providerId="ADAL" clId="{A9206B63-23BC-4778-A76E-E800D89D31D4}" dt="2024-05-24T18:50:42.905" v="1418" actId="21"/>
        <pc:sldMkLst>
          <pc:docMk/>
          <pc:sldMk cId="3474364046" sldId="273"/>
        </pc:sldMkLst>
        <pc:spChg chg="mod">
          <ac:chgData name="Smriga,Heather" userId="0698d496-c178-4311-ab7c-d785add139f7" providerId="ADAL" clId="{A9206B63-23BC-4778-A76E-E800D89D31D4}" dt="2024-05-23T19:05:47.752" v="399" actId="20577"/>
          <ac:spMkLst>
            <pc:docMk/>
            <pc:sldMk cId="3474364046" sldId="273"/>
            <ac:spMk id="2" creationId="{00000000-0000-0000-0000-000000000000}"/>
          </ac:spMkLst>
        </pc:spChg>
        <pc:picChg chg="add del mod">
          <ac:chgData name="Smriga,Heather" userId="0698d496-c178-4311-ab7c-d785add139f7" providerId="ADAL" clId="{A9206B63-23BC-4778-A76E-E800D89D31D4}" dt="2024-05-24T18:50:42.905" v="1418" actId="21"/>
          <ac:picMkLst>
            <pc:docMk/>
            <pc:sldMk cId="3474364046" sldId="273"/>
            <ac:picMk id="4" creationId="{15F6CCC1-B4E1-7BB8-6D8A-A86EE847A932}"/>
          </ac:picMkLst>
        </pc:picChg>
      </pc:sldChg>
      <pc:sldChg chg="modSp add del mod ord modShow">
        <pc:chgData name="Smriga,Heather" userId="0698d496-c178-4311-ab7c-d785add139f7" providerId="ADAL" clId="{A9206B63-23BC-4778-A76E-E800D89D31D4}" dt="2024-05-28T16:40:40.510" v="4035" actId="47"/>
        <pc:sldMkLst>
          <pc:docMk/>
          <pc:sldMk cId="953968579" sldId="277"/>
        </pc:sldMkLst>
        <pc:spChg chg="mod">
          <ac:chgData name="Smriga,Heather" userId="0698d496-c178-4311-ab7c-d785add139f7" providerId="ADAL" clId="{A9206B63-23BC-4778-A76E-E800D89D31D4}" dt="2024-05-24T19:09:32.015" v="1593" actId="20577"/>
          <ac:spMkLst>
            <pc:docMk/>
            <pc:sldMk cId="953968579" sldId="277"/>
            <ac:spMk id="2" creationId="{00000000-0000-0000-0000-000000000000}"/>
          </ac:spMkLst>
        </pc:spChg>
      </pc:sldChg>
      <pc:sldChg chg="del">
        <pc:chgData name="Smriga,Heather" userId="0698d496-c178-4311-ab7c-d785add139f7" providerId="ADAL" clId="{A9206B63-23BC-4778-A76E-E800D89D31D4}" dt="2024-05-23T18:46:02.374" v="1" actId="47"/>
        <pc:sldMkLst>
          <pc:docMk/>
          <pc:sldMk cId="904016057" sldId="278"/>
        </pc:sldMkLst>
      </pc:sldChg>
      <pc:sldChg chg="addSp delSp modSp add mod addAnim delAnim modAnim">
        <pc:chgData name="Smriga,Heather" userId="0698d496-c178-4311-ab7c-d785add139f7" providerId="ADAL" clId="{A9206B63-23BC-4778-A76E-E800D89D31D4}" dt="2024-05-29T20:25:57.555" v="6214" actId="1076"/>
        <pc:sldMkLst>
          <pc:docMk/>
          <pc:sldMk cId="3338197436" sldId="289"/>
        </pc:sldMkLst>
        <pc:spChg chg="del mod">
          <ac:chgData name="Smriga,Heather" userId="0698d496-c178-4311-ab7c-d785add139f7" providerId="ADAL" clId="{A9206B63-23BC-4778-A76E-E800D89D31D4}" dt="2024-05-28T16:21:37.822" v="3996" actId="478"/>
          <ac:spMkLst>
            <pc:docMk/>
            <pc:sldMk cId="3338197436" sldId="289"/>
            <ac:spMk id="2" creationId="{00000000-0000-0000-0000-000000000000}"/>
          </ac:spMkLst>
        </pc:spChg>
        <pc:spChg chg="del mod">
          <ac:chgData name="Smriga,Heather" userId="0698d496-c178-4311-ab7c-d785add139f7" providerId="ADAL" clId="{A9206B63-23BC-4778-A76E-E800D89D31D4}" dt="2024-05-28T16:37:55.635" v="4032" actId="478"/>
          <ac:spMkLst>
            <pc:docMk/>
            <pc:sldMk cId="3338197436" sldId="289"/>
            <ac:spMk id="3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4T17:30:52.325" v="855" actId="20577"/>
          <ac:spMkLst>
            <pc:docMk/>
            <pc:sldMk cId="3338197436" sldId="289"/>
            <ac:spMk id="13" creationId="{00000000-0000-0000-0000-000000000000}"/>
          </ac:spMkLst>
        </pc:spChg>
        <pc:picChg chg="add del">
          <ac:chgData name="Smriga,Heather" userId="0698d496-c178-4311-ab7c-d785add139f7" providerId="ADAL" clId="{A9206B63-23BC-4778-A76E-E800D89D31D4}" dt="2024-05-28T16:20:37.705" v="3989" actId="478"/>
          <ac:picMkLst>
            <pc:docMk/>
            <pc:sldMk cId="3338197436" sldId="289"/>
            <ac:picMk id="4" creationId="{00000000-0000-0000-0000-000000000000}"/>
          </ac:picMkLst>
        </pc:picChg>
        <pc:picChg chg="add mod ord modCrop">
          <ac:chgData name="Smriga,Heather" userId="0698d496-c178-4311-ab7c-d785add139f7" providerId="ADAL" clId="{A9206B63-23BC-4778-A76E-E800D89D31D4}" dt="2024-05-29T20:25:57.555" v="6214" actId="1076"/>
          <ac:picMkLst>
            <pc:docMk/>
            <pc:sldMk cId="3338197436" sldId="289"/>
            <ac:picMk id="6" creationId="{E1EE44B8-48AE-3AB5-5D35-5FCC99137958}"/>
          </ac:picMkLst>
        </pc:picChg>
      </pc:sldChg>
      <pc:sldChg chg="add modAnim">
        <pc:chgData name="Smriga,Heather" userId="0698d496-c178-4311-ab7c-d785add139f7" providerId="ADAL" clId="{A9206B63-23BC-4778-A76E-E800D89D31D4}" dt="2024-05-28T19:30:13.745" v="4492"/>
        <pc:sldMkLst>
          <pc:docMk/>
          <pc:sldMk cId="1580885502" sldId="290"/>
        </pc:sldMkLst>
      </pc:sldChg>
      <pc:sldChg chg="add modAnim">
        <pc:chgData name="Smriga,Heather" userId="0698d496-c178-4311-ab7c-d785add139f7" providerId="ADAL" clId="{A9206B63-23BC-4778-A76E-E800D89D31D4}" dt="2024-05-28T19:30:19.713" v="4500"/>
        <pc:sldMkLst>
          <pc:docMk/>
          <pc:sldMk cId="3249737535" sldId="293"/>
        </pc:sldMkLst>
      </pc:sldChg>
      <pc:sldChg chg="addSp delSp modSp add mod modAnim">
        <pc:chgData name="Smriga,Heather" userId="0698d496-c178-4311-ab7c-d785add139f7" providerId="ADAL" clId="{A9206B63-23BC-4778-A76E-E800D89D31D4}" dt="2024-05-29T22:26:43.844" v="6241" actId="732"/>
        <pc:sldMkLst>
          <pc:docMk/>
          <pc:sldMk cId="3964872706" sldId="295"/>
        </pc:sldMkLst>
        <pc:picChg chg="del mod modCrop">
          <ac:chgData name="Smriga,Heather" userId="0698d496-c178-4311-ab7c-d785add139f7" providerId="ADAL" clId="{A9206B63-23BC-4778-A76E-E800D89D31D4}" dt="2024-05-29T22:25:30.605" v="6220" actId="478"/>
          <ac:picMkLst>
            <pc:docMk/>
            <pc:sldMk cId="3964872706" sldId="295"/>
            <ac:picMk id="2" creationId="{00000000-0000-0000-0000-000000000000}"/>
          </ac:picMkLst>
        </pc:picChg>
        <pc:picChg chg="add del mod">
          <ac:chgData name="Smriga,Heather" userId="0698d496-c178-4311-ab7c-d785add139f7" providerId="ADAL" clId="{A9206B63-23BC-4778-A76E-E800D89D31D4}" dt="2024-05-29T22:23:43.412" v="6219" actId="478"/>
          <ac:picMkLst>
            <pc:docMk/>
            <pc:sldMk cId="3964872706" sldId="295"/>
            <ac:picMk id="4" creationId="{9D54FEF6-B35F-EB83-7EA8-7DB820D00640}"/>
          </ac:picMkLst>
        </pc:picChg>
        <pc:picChg chg="add mod ord modCrop">
          <ac:chgData name="Smriga,Heather" userId="0698d496-c178-4311-ab7c-d785add139f7" providerId="ADAL" clId="{A9206B63-23BC-4778-A76E-E800D89D31D4}" dt="2024-05-29T22:26:43.844" v="6241" actId="732"/>
          <ac:picMkLst>
            <pc:docMk/>
            <pc:sldMk cId="3964872706" sldId="295"/>
            <ac:picMk id="10" creationId="{34E30B36-6497-5D9A-394E-E2E5789FB2AF}"/>
          </ac:picMkLst>
        </pc:picChg>
      </pc:sldChg>
      <pc:sldChg chg="addSp delSp modSp add mod delAnim modAnim">
        <pc:chgData name="Smriga,Heather" userId="0698d496-c178-4311-ab7c-d785add139f7" providerId="ADAL" clId="{A9206B63-23BC-4778-A76E-E800D89D31D4}" dt="2024-05-29T22:26:15.774" v="6224" actId="21"/>
        <pc:sldMkLst>
          <pc:docMk/>
          <pc:sldMk cId="3288665956" sldId="297"/>
        </pc:sldMkLst>
        <pc:spChg chg="mod">
          <ac:chgData name="Smriga,Heather" userId="0698d496-c178-4311-ab7c-d785add139f7" providerId="ADAL" clId="{A9206B63-23BC-4778-A76E-E800D89D31D4}" dt="2024-05-28T15:52:53.600" v="3968" actId="20577"/>
          <ac:spMkLst>
            <pc:docMk/>
            <pc:sldMk cId="3288665956" sldId="297"/>
            <ac:spMk id="8" creationId="{00000000-0000-0000-0000-000000000000}"/>
          </ac:spMkLst>
        </pc:spChg>
        <pc:picChg chg="del">
          <ac:chgData name="Smriga,Heather" userId="0698d496-c178-4311-ab7c-d785add139f7" providerId="ADAL" clId="{A9206B63-23BC-4778-A76E-E800D89D31D4}" dt="2024-05-28T16:34:41.499" v="4002" actId="478"/>
          <ac:picMkLst>
            <pc:docMk/>
            <pc:sldMk cId="3288665956" sldId="297"/>
            <ac:picMk id="2" creationId="{00000000-0000-0000-0000-000000000000}"/>
          </ac:picMkLst>
        </pc:picChg>
        <pc:picChg chg="add mod ord">
          <ac:chgData name="Smriga,Heather" userId="0698d496-c178-4311-ab7c-d785add139f7" providerId="ADAL" clId="{A9206B63-23BC-4778-A76E-E800D89D31D4}" dt="2024-05-28T16:35:08.107" v="4006" actId="167"/>
          <ac:picMkLst>
            <pc:docMk/>
            <pc:sldMk cId="3288665956" sldId="297"/>
            <ac:picMk id="3" creationId="{E039ACF3-7C52-68EB-E969-AC801838DC69}"/>
          </ac:picMkLst>
        </pc:picChg>
        <pc:picChg chg="add del mod">
          <ac:chgData name="Smriga,Heather" userId="0698d496-c178-4311-ab7c-d785add139f7" providerId="ADAL" clId="{A9206B63-23BC-4778-A76E-E800D89D31D4}" dt="2024-05-29T22:26:15.774" v="6224" actId="21"/>
          <ac:picMkLst>
            <pc:docMk/>
            <pc:sldMk cId="3288665956" sldId="297"/>
            <ac:picMk id="4" creationId="{34E30B36-6497-5D9A-394E-E2E5789FB2AF}"/>
          </ac:picMkLst>
        </pc:picChg>
      </pc:sldChg>
      <pc:sldChg chg="add del">
        <pc:chgData name="Smriga,Heather" userId="0698d496-c178-4311-ab7c-d785add139f7" providerId="ADAL" clId="{A9206B63-23BC-4778-A76E-E800D89D31D4}" dt="2024-05-28T16:38:03.252" v="4033" actId="47"/>
        <pc:sldMkLst>
          <pc:docMk/>
          <pc:sldMk cId="2202326239" sldId="304"/>
        </pc:sldMkLst>
      </pc:sldChg>
      <pc:sldChg chg="add modAnim">
        <pc:chgData name="Smriga,Heather" userId="0698d496-c178-4311-ab7c-d785add139f7" providerId="ADAL" clId="{A9206B63-23BC-4778-A76E-E800D89D31D4}" dt="2024-05-28T19:31:10.543" v="4510"/>
        <pc:sldMkLst>
          <pc:docMk/>
          <pc:sldMk cId="1958267314" sldId="305"/>
        </pc:sldMkLst>
      </pc:sldChg>
      <pc:sldChg chg="modSp add del mod">
        <pc:chgData name="Smriga,Heather" userId="0698d496-c178-4311-ab7c-d785add139f7" providerId="ADAL" clId="{A9206B63-23BC-4778-A76E-E800D89D31D4}" dt="2024-05-23T19:06:09.052" v="405" actId="47"/>
        <pc:sldMkLst>
          <pc:docMk/>
          <pc:sldMk cId="3995220264" sldId="2236"/>
        </pc:sldMkLst>
        <pc:spChg chg="mod">
          <ac:chgData name="Smriga,Heather" userId="0698d496-c178-4311-ab7c-d785add139f7" providerId="ADAL" clId="{A9206B63-23BC-4778-A76E-E800D89D31D4}" dt="2024-05-23T19:06:06.789" v="404" actId="403"/>
          <ac:spMkLst>
            <pc:docMk/>
            <pc:sldMk cId="3995220264" sldId="2236"/>
            <ac:spMk id="2" creationId="{00000000-0000-0000-0000-000000000000}"/>
          </ac:spMkLst>
        </pc:spChg>
      </pc:sldChg>
      <pc:sldChg chg="addSp modSp add mod ord">
        <pc:chgData name="Smriga,Heather" userId="0698d496-c178-4311-ab7c-d785add139f7" providerId="ADAL" clId="{A9206B63-23BC-4778-A76E-E800D89D31D4}" dt="2024-05-28T19:34:56.481" v="4567" actId="1035"/>
        <pc:sldMkLst>
          <pc:docMk/>
          <pc:sldMk cId="1945565735" sldId="2305"/>
        </pc:sldMkLst>
        <pc:spChg chg="mod">
          <ac:chgData name="Smriga,Heather" userId="0698d496-c178-4311-ab7c-d785add139f7" providerId="ADAL" clId="{A9206B63-23BC-4778-A76E-E800D89D31D4}" dt="2024-05-24T18:49:44.874" v="1399" actId="122"/>
          <ac:spMkLst>
            <pc:docMk/>
            <pc:sldMk cId="1945565735" sldId="2305"/>
            <ac:spMk id="2" creationId="{00000000-0000-0000-0000-000000000000}"/>
          </ac:spMkLst>
        </pc:spChg>
        <pc:picChg chg="mod">
          <ac:chgData name="Smriga,Heather" userId="0698d496-c178-4311-ab7c-d785add139f7" providerId="ADAL" clId="{A9206B63-23BC-4778-A76E-E800D89D31D4}" dt="2024-05-28T19:34:56.481" v="4567" actId="1035"/>
          <ac:picMkLst>
            <pc:docMk/>
            <pc:sldMk cId="1945565735" sldId="2305"/>
            <ac:picMk id="3" creationId="{00000000-0000-0000-0000-000000000000}"/>
          </ac:picMkLst>
        </pc:picChg>
        <pc:picChg chg="add mod">
          <ac:chgData name="Smriga,Heather" userId="0698d496-c178-4311-ab7c-d785add139f7" providerId="ADAL" clId="{A9206B63-23BC-4778-A76E-E800D89D31D4}" dt="2024-05-24T18:50:58.451" v="1422"/>
          <ac:picMkLst>
            <pc:docMk/>
            <pc:sldMk cId="1945565735" sldId="2305"/>
            <ac:picMk id="4" creationId="{1E29D69F-2CD4-A3D3-410A-B01B62234942}"/>
          </ac:picMkLst>
        </pc:picChg>
      </pc:sldChg>
      <pc:sldChg chg="addSp modSp add mod ord">
        <pc:chgData name="Smriga,Heather" userId="0698d496-c178-4311-ab7c-d785add139f7" providerId="ADAL" clId="{A9206B63-23BC-4778-A76E-E800D89D31D4}" dt="2024-05-28T19:34:53.743" v="4566" actId="1035"/>
        <pc:sldMkLst>
          <pc:docMk/>
          <pc:sldMk cId="3688252070" sldId="2306"/>
        </pc:sldMkLst>
        <pc:spChg chg="mod">
          <ac:chgData name="Smriga,Heather" userId="0698d496-c178-4311-ab7c-d785add139f7" providerId="ADAL" clId="{A9206B63-23BC-4778-A76E-E800D89D31D4}" dt="2024-05-24T18:49:48.700" v="1400" actId="122"/>
          <ac:spMkLst>
            <pc:docMk/>
            <pc:sldMk cId="3688252070" sldId="2306"/>
            <ac:spMk id="2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9:34:19.370" v="4552" actId="1036"/>
          <ac:spMkLst>
            <pc:docMk/>
            <pc:sldMk cId="3688252070" sldId="2306"/>
            <ac:spMk id="4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9:34:08.609" v="4537" actId="1036"/>
          <ac:spMkLst>
            <pc:docMk/>
            <pc:sldMk cId="3688252070" sldId="2306"/>
            <ac:spMk id="6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9:34:22.212" v="4554" actId="1036"/>
          <ac:spMkLst>
            <pc:docMk/>
            <pc:sldMk cId="3688252070" sldId="2306"/>
            <ac:spMk id="7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9:34:15.861" v="4546" actId="1036"/>
          <ac:spMkLst>
            <pc:docMk/>
            <pc:sldMk cId="3688252070" sldId="2306"/>
            <ac:spMk id="8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9:34:12.553" v="4543" actId="1036"/>
          <ac:spMkLst>
            <pc:docMk/>
            <pc:sldMk cId="3688252070" sldId="2306"/>
            <ac:spMk id="12" creationId="{CE87D499-47D8-F33F-44D6-4DE95955FD28}"/>
          </ac:spMkLst>
        </pc:spChg>
        <pc:picChg chg="add mod">
          <ac:chgData name="Smriga,Heather" userId="0698d496-c178-4311-ab7c-d785add139f7" providerId="ADAL" clId="{A9206B63-23BC-4778-A76E-E800D89D31D4}" dt="2024-05-24T18:50:57.665" v="1421"/>
          <ac:picMkLst>
            <pc:docMk/>
            <pc:sldMk cId="3688252070" sldId="2306"/>
            <ac:picMk id="3" creationId="{390F21DB-1311-8AB6-25AD-B94A6EE51FA5}"/>
          </ac:picMkLst>
        </pc:picChg>
        <pc:picChg chg="mod">
          <ac:chgData name="Smriga,Heather" userId="0698d496-c178-4311-ab7c-d785add139f7" providerId="ADAL" clId="{A9206B63-23BC-4778-A76E-E800D89D31D4}" dt="2024-05-28T19:34:53.743" v="4566" actId="1035"/>
          <ac:picMkLst>
            <pc:docMk/>
            <pc:sldMk cId="3688252070" sldId="2306"/>
            <ac:picMk id="11" creationId="{CBDFE501-2AD8-70C7-6F6B-27A661E13D27}"/>
          </ac:picMkLst>
        </pc:picChg>
      </pc:sldChg>
      <pc:sldChg chg="addSp modSp add mod">
        <pc:chgData name="Smriga,Heather" userId="0698d496-c178-4311-ab7c-d785add139f7" providerId="ADAL" clId="{A9206B63-23BC-4778-A76E-E800D89D31D4}" dt="2024-05-28T19:34:51.119" v="4565" actId="1035"/>
        <pc:sldMkLst>
          <pc:docMk/>
          <pc:sldMk cId="1533355677" sldId="2307"/>
        </pc:sldMkLst>
        <pc:spChg chg="mod">
          <ac:chgData name="Smriga,Heather" userId="0698d496-c178-4311-ab7c-d785add139f7" providerId="ADAL" clId="{A9206B63-23BC-4778-A76E-E800D89D31D4}" dt="2024-05-24T18:49:53.297" v="1401" actId="122"/>
          <ac:spMkLst>
            <pc:docMk/>
            <pc:sldMk cId="1533355677" sldId="2307"/>
            <ac:spMk id="2" creationId="{00000000-0000-0000-0000-000000000000}"/>
          </ac:spMkLst>
        </pc:spChg>
        <pc:picChg chg="mod">
          <ac:chgData name="Smriga,Heather" userId="0698d496-c178-4311-ab7c-d785add139f7" providerId="ADAL" clId="{A9206B63-23BC-4778-A76E-E800D89D31D4}" dt="2024-05-28T19:34:51.119" v="4565" actId="1035"/>
          <ac:picMkLst>
            <pc:docMk/>
            <pc:sldMk cId="1533355677" sldId="2307"/>
            <ac:picMk id="3" creationId="{00000000-0000-0000-0000-000000000000}"/>
          </ac:picMkLst>
        </pc:picChg>
        <pc:picChg chg="add mod">
          <ac:chgData name="Smriga,Heather" userId="0698d496-c178-4311-ab7c-d785add139f7" providerId="ADAL" clId="{A9206B63-23BC-4778-A76E-E800D89D31D4}" dt="2024-05-24T18:50:53.978" v="1420"/>
          <ac:picMkLst>
            <pc:docMk/>
            <pc:sldMk cId="1533355677" sldId="2307"/>
            <ac:picMk id="9" creationId="{90F6B599-04D1-01D2-21A2-B6661474C774}"/>
          </ac:picMkLst>
        </pc:picChg>
      </pc:sldChg>
      <pc:sldChg chg="addSp delSp modSp add mod ord">
        <pc:chgData name="Smriga,Heather" userId="0698d496-c178-4311-ab7c-d785add139f7" providerId="ADAL" clId="{A9206B63-23BC-4778-A76E-E800D89D31D4}" dt="2024-05-28T19:34:47.933" v="4564" actId="1035"/>
        <pc:sldMkLst>
          <pc:docMk/>
          <pc:sldMk cId="2105232041" sldId="2308"/>
        </pc:sldMkLst>
        <pc:spChg chg="mod">
          <ac:chgData name="Smriga,Heather" userId="0698d496-c178-4311-ab7c-d785add139f7" providerId="ADAL" clId="{A9206B63-23BC-4778-A76E-E800D89D31D4}" dt="2024-05-24T18:49:57.329" v="1402" actId="122"/>
          <ac:spMkLst>
            <pc:docMk/>
            <pc:sldMk cId="2105232041" sldId="2308"/>
            <ac:spMk id="2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4:19:02.703" v="2846" actId="20577"/>
          <ac:spMkLst>
            <pc:docMk/>
            <pc:sldMk cId="2105232041" sldId="2308"/>
            <ac:spMk id="9" creationId="{00000000-0000-0000-0000-000000000000}"/>
          </ac:spMkLst>
        </pc:spChg>
        <pc:spChg chg="del mod">
          <ac:chgData name="Smriga,Heather" userId="0698d496-c178-4311-ab7c-d785add139f7" providerId="ADAL" clId="{A9206B63-23BC-4778-A76E-E800D89D31D4}" dt="2024-05-28T14:19:26.942" v="2850" actId="478"/>
          <ac:spMkLst>
            <pc:docMk/>
            <pc:sldMk cId="2105232041" sldId="2308"/>
            <ac:spMk id="10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4:19:13.898" v="2847" actId="122"/>
          <ac:spMkLst>
            <pc:docMk/>
            <pc:sldMk cId="2105232041" sldId="2308"/>
            <ac:spMk id="17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8T14:19:43.057" v="2896" actId="20577"/>
          <ac:spMkLst>
            <pc:docMk/>
            <pc:sldMk cId="2105232041" sldId="2308"/>
            <ac:spMk id="18" creationId="{00000000-0000-0000-0000-000000000000}"/>
          </ac:spMkLst>
        </pc:spChg>
        <pc:picChg chg="mod">
          <ac:chgData name="Smriga,Heather" userId="0698d496-c178-4311-ab7c-d785add139f7" providerId="ADAL" clId="{A9206B63-23BC-4778-A76E-E800D89D31D4}" dt="2024-05-28T19:34:47.933" v="4564" actId="1035"/>
          <ac:picMkLst>
            <pc:docMk/>
            <pc:sldMk cId="2105232041" sldId="2308"/>
            <ac:picMk id="3" creationId="{00000000-0000-0000-0000-000000000000}"/>
          </ac:picMkLst>
        </pc:picChg>
        <pc:picChg chg="add mod">
          <ac:chgData name="Smriga,Heather" userId="0698d496-c178-4311-ab7c-d785add139f7" providerId="ADAL" clId="{A9206B63-23BC-4778-A76E-E800D89D31D4}" dt="2024-05-24T18:50:45.102" v="1419"/>
          <ac:picMkLst>
            <pc:docMk/>
            <pc:sldMk cId="2105232041" sldId="2308"/>
            <ac:picMk id="19" creationId="{15F6CCC1-B4E1-7BB8-6D8A-A86EE847A932}"/>
          </ac:picMkLst>
        </pc:picChg>
      </pc:sldChg>
      <pc:sldChg chg="modSp del mod">
        <pc:chgData name="Smriga,Heather" userId="0698d496-c178-4311-ab7c-d785add139f7" providerId="ADAL" clId="{A9206B63-23BC-4778-A76E-E800D89D31D4}" dt="2024-05-23T19:01:36.474" v="254"/>
        <pc:sldMkLst>
          <pc:docMk/>
          <pc:sldMk cId="1713887237" sldId="2325"/>
        </pc:sldMkLst>
        <pc:spChg chg="mod">
          <ac:chgData name="Smriga,Heather" userId="0698d496-c178-4311-ab7c-d785add139f7" providerId="ADAL" clId="{A9206B63-23BC-4778-A76E-E800D89D31D4}" dt="2024-05-23T19:00:55.767" v="251" actId="1076"/>
          <ac:spMkLst>
            <pc:docMk/>
            <pc:sldMk cId="1713887237" sldId="2325"/>
            <ac:spMk id="2" creationId="{A6AEF260-CA8C-14BC-9292-D36EE1318A2B}"/>
          </ac:spMkLst>
        </pc:spChg>
      </pc:sldChg>
      <pc:sldChg chg="addSp modSp add del mod ord">
        <pc:chgData name="Smriga,Heather" userId="0698d496-c178-4311-ab7c-d785add139f7" providerId="ADAL" clId="{A9206B63-23BC-4778-A76E-E800D89D31D4}" dt="2024-05-28T19:46:29.864" v="4646" actId="403"/>
        <pc:sldMkLst>
          <pc:docMk/>
          <pc:sldMk cId="1186084695" sldId="2328"/>
        </pc:sldMkLst>
        <pc:spChg chg="mod">
          <ac:chgData name="Smriga,Heather" userId="0698d496-c178-4311-ab7c-d785add139f7" providerId="ADAL" clId="{A9206B63-23BC-4778-A76E-E800D89D31D4}" dt="2024-05-23T18:56:36.947" v="223" actId="14861"/>
          <ac:spMkLst>
            <pc:docMk/>
            <pc:sldMk cId="1186084695" sldId="2328"/>
            <ac:spMk id="5" creationId="{46AA871A-A9C7-A644-0CB5-808A7593A50E}"/>
          </ac:spMkLst>
        </pc:spChg>
        <pc:spChg chg="add mod">
          <ac:chgData name="Smriga,Heather" userId="0698d496-c178-4311-ab7c-d785add139f7" providerId="ADAL" clId="{A9206B63-23BC-4778-A76E-E800D89D31D4}" dt="2024-05-28T19:46:29.864" v="4646" actId="403"/>
          <ac:spMkLst>
            <pc:docMk/>
            <pc:sldMk cId="1186084695" sldId="2328"/>
            <ac:spMk id="7" creationId="{39C06489-ABC1-5657-27B8-502F197E7A89}"/>
          </ac:spMkLst>
        </pc:spChg>
        <pc:picChg chg="mod">
          <ac:chgData name="Smriga,Heather" userId="0698d496-c178-4311-ab7c-d785add139f7" providerId="ADAL" clId="{A9206B63-23BC-4778-A76E-E800D89D31D4}" dt="2024-05-23T20:11:28.912" v="689" actId="1076"/>
          <ac:picMkLst>
            <pc:docMk/>
            <pc:sldMk cId="1186084695" sldId="2328"/>
            <ac:picMk id="4" creationId="{370093D0-A7BC-586B-6E66-04103BD3C334}"/>
          </ac:picMkLst>
        </pc:picChg>
      </pc:sldChg>
      <pc:sldChg chg="addSp modSp new mod">
        <pc:chgData name="Smriga,Heather" userId="0698d496-c178-4311-ab7c-d785add139f7" providerId="ADAL" clId="{A9206B63-23BC-4778-A76E-E800D89D31D4}" dt="2024-05-24T18:49:21.009" v="1395" actId="1038"/>
        <pc:sldMkLst>
          <pc:docMk/>
          <pc:sldMk cId="2356570254" sldId="2329"/>
        </pc:sldMkLst>
        <pc:spChg chg="mod">
          <ac:chgData name="Smriga,Heather" userId="0698d496-c178-4311-ab7c-d785add139f7" providerId="ADAL" clId="{A9206B63-23BC-4778-A76E-E800D89D31D4}" dt="2024-05-23T19:02:07.895" v="280" actId="20577"/>
          <ac:spMkLst>
            <pc:docMk/>
            <pc:sldMk cId="2356570254" sldId="2329"/>
            <ac:spMk id="2" creationId="{E0FC1773-1F13-FE81-7222-A1802D53F53B}"/>
          </ac:spMkLst>
        </pc:spChg>
        <pc:graphicFrameChg chg="add mod">
          <ac:chgData name="Smriga,Heather" userId="0698d496-c178-4311-ab7c-d785add139f7" providerId="ADAL" clId="{A9206B63-23BC-4778-A76E-E800D89D31D4}" dt="2024-05-24T18:46:36.165" v="1048" actId="14100"/>
          <ac:graphicFrameMkLst>
            <pc:docMk/>
            <pc:sldMk cId="2356570254" sldId="2329"/>
            <ac:graphicFrameMk id="3" creationId="{5CCAEB60-C504-5E9B-AF83-B2650DC4AF65}"/>
          </ac:graphicFrameMkLst>
        </pc:graphicFrameChg>
        <pc:picChg chg="add mod">
          <ac:chgData name="Smriga,Heather" userId="0698d496-c178-4311-ab7c-d785add139f7" providerId="ADAL" clId="{A9206B63-23BC-4778-A76E-E800D89D31D4}" dt="2024-05-24T18:46:52.627" v="1049" actId="1076"/>
          <ac:picMkLst>
            <pc:docMk/>
            <pc:sldMk cId="2356570254" sldId="2329"/>
            <ac:picMk id="4" creationId="{E17068C7-BF66-6656-55AC-D563F0514C5B}"/>
          </ac:picMkLst>
        </pc:picChg>
        <pc:picChg chg="add mod">
          <ac:chgData name="Smriga,Heather" userId="0698d496-c178-4311-ab7c-d785add139f7" providerId="ADAL" clId="{A9206B63-23BC-4778-A76E-E800D89D31D4}" dt="2024-05-24T18:46:56.772" v="1057" actId="1036"/>
          <ac:picMkLst>
            <pc:docMk/>
            <pc:sldMk cId="2356570254" sldId="2329"/>
            <ac:picMk id="5" creationId="{DF9BCA48-F226-8FF5-C123-E4931F7C8B2E}"/>
          </ac:picMkLst>
        </pc:picChg>
        <pc:picChg chg="add mod">
          <ac:chgData name="Smriga,Heather" userId="0698d496-c178-4311-ab7c-d785add139f7" providerId="ADAL" clId="{A9206B63-23BC-4778-A76E-E800D89D31D4}" dt="2024-05-24T18:47:00.876" v="1066" actId="1036"/>
          <ac:picMkLst>
            <pc:docMk/>
            <pc:sldMk cId="2356570254" sldId="2329"/>
            <ac:picMk id="6" creationId="{961AE3F7-C701-4A7A-033C-7ECC2A0988C1}"/>
          </ac:picMkLst>
        </pc:picChg>
        <pc:picChg chg="add mod">
          <ac:chgData name="Smriga,Heather" userId="0698d496-c178-4311-ab7c-d785add139f7" providerId="ADAL" clId="{A9206B63-23BC-4778-A76E-E800D89D31D4}" dt="2024-05-24T18:47:07.471" v="1075" actId="1036"/>
          <ac:picMkLst>
            <pc:docMk/>
            <pc:sldMk cId="2356570254" sldId="2329"/>
            <ac:picMk id="7" creationId="{5C14A25A-BE26-3471-D9C3-37D31F6DF27B}"/>
          </ac:picMkLst>
        </pc:picChg>
        <pc:picChg chg="add mod">
          <ac:chgData name="Smriga,Heather" userId="0698d496-c178-4311-ab7c-d785add139f7" providerId="ADAL" clId="{A9206B63-23BC-4778-A76E-E800D89D31D4}" dt="2024-05-24T18:47:11.023" v="1084" actId="1036"/>
          <ac:picMkLst>
            <pc:docMk/>
            <pc:sldMk cId="2356570254" sldId="2329"/>
            <ac:picMk id="8" creationId="{20B2007D-077E-3C2A-7581-F25640A49420}"/>
          </ac:picMkLst>
        </pc:picChg>
        <pc:picChg chg="add mod">
          <ac:chgData name="Smriga,Heather" userId="0698d496-c178-4311-ab7c-d785add139f7" providerId="ADAL" clId="{A9206B63-23BC-4778-A76E-E800D89D31D4}" dt="2024-05-24T18:47:37.021" v="1145" actId="1036"/>
          <ac:picMkLst>
            <pc:docMk/>
            <pc:sldMk cId="2356570254" sldId="2329"/>
            <ac:picMk id="9" creationId="{2DF2822E-CFCA-E8BE-F404-944583C04CA7}"/>
          </ac:picMkLst>
        </pc:picChg>
        <pc:picChg chg="add mod">
          <ac:chgData name="Smriga,Heather" userId="0698d496-c178-4311-ab7c-d785add139f7" providerId="ADAL" clId="{A9206B63-23BC-4778-A76E-E800D89D31D4}" dt="2024-05-24T18:47:34.094" v="1141" actId="1036"/>
          <ac:picMkLst>
            <pc:docMk/>
            <pc:sldMk cId="2356570254" sldId="2329"/>
            <ac:picMk id="10" creationId="{F829CA39-28B1-1F57-4BF0-266A02762043}"/>
          </ac:picMkLst>
        </pc:picChg>
        <pc:picChg chg="add mod">
          <ac:chgData name="Smriga,Heather" userId="0698d496-c178-4311-ab7c-d785add139f7" providerId="ADAL" clId="{A9206B63-23BC-4778-A76E-E800D89D31D4}" dt="2024-05-24T18:47:30.830" v="1133" actId="1036"/>
          <ac:picMkLst>
            <pc:docMk/>
            <pc:sldMk cId="2356570254" sldId="2329"/>
            <ac:picMk id="11" creationId="{0BA2383A-17A7-5E19-DE68-7E9928A1263A}"/>
          </ac:picMkLst>
        </pc:picChg>
        <pc:picChg chg="add mod">
          <ac:chgData name="Smriga,Heather" userId="0698d496-c178-4311-ab7c-d785add139f7" providerId="ADAL" clId="{A9206B63-23BC-4778-A76E-E800D89D31D4}" dt="2024-05-24T18:47:46.019" v="1146" actId="1076"/>
          <ac:picMkLst>
            <pc:docMk/>
            <pc:sldMk cId="2356570254" sldId="2329"/>
            <ac:picMk id="12" creationId="{7AD3C69E-E1FD-CF49-47D9-90E9C8810FF1}"/>
          </ac:picMkLst>
        </pc:picChg>
        <pc:picChg chg="add mod">
          <ac:chgData name="Smriga,Heather" userId="0698d496-c178-4311-ab7c-d785add139f7" providerId="ADAL" clId="{A9206B63-23BC-4778-A76E-E800D89D31D4}" dt="2024-05-24T18:47:50.204" v="1156" actId="1036"/>
          <ac:picMkLst>
            <pc:docMk/>
            <pc:sldMk cId="2356570254" sldId="2329"/>
            <ac:picMk id="13" creationId="{0DF2CC10-A0AE-5EE4-ABBD-2D8A82A22915}"/>
          </ac:picMkLst>
        </pc:picChg>
        <pc:picChg chg="add mod">
          <ac:chgData name="Smriga,Heather" userId="0698d496-c178-4311-ab7c-d785add139f7" providerId="ADAL" clId="{A9206B63-23BC-4778-A76E-E800D89D31D4}" dt="2024-05-24T18:47:55.092" v="1170" actId="1036"/>
          <ac:picMkLst>
            <pc:docMk/>
            <pc:sldMk cId="2356570254" sldId="2329"/>
            <ac:picMk id="14" creationId="{B5647A74-D526-E883-D0FD-C749A6D3AC97}"/>
          </ac:picMkLst>
        </pc:picChg>
        <pc:picChg chg="add mod">
          <ac:chgData name="Smriga,Heather" userId="0698d496-c178-4311-ab7c-d785add139f7" providerId="ADAL" clId="{A9206B63-23BC-4778-A76E-E800D89D31D4}" dt="2024-05-24T18:47:59.984" v="1185" actId="1036"/>
          <ac:picMkLst>
            <pc:docMk/>
            <pc:sldMk cId="2356570254" sldId="2329"/>
            <ac:picMk id="15" creationId="{F1E1E2D9-697E-383F-16C4-57DDBB7D1126}"/>
          </ac:picMkLst>
        </pc:picChg>
        <pc:picChg chg="add mod">
          <ac:chgData name="Smriga,Heather" userId="0698d496-c178-4311-ab7c-d785add139f7" providerId="ADAL" clId="{A9206B63-23BC-4778-A76E-E800D89D31D4}" dt="2024-05-24T18:48:08.756" v="1213" actId="1036"/>
          <ac:picMkLst>
            <pc:docMk/>
            <pc:sldMk cId="2356570254" sldId="2329"/>
            <ac:picMk id="16" creationId="{09B612B1-F6F0-2280-6E9C-39FA4B92C8F3}"/>
          </ac:picMkLst>
        </pc:picChg>
        <pc:picChg chg="add mod">
          <ac:chgData name="Smriga,Heather" userId="0698d496-c178-4311-ab7c-d785add139f7" providerId="ADAL" clId="{A9206B63-23BC-4778-A76E-E800D89D31D4}" dt="2024-05-24T18:48:04.513" v="1199" actId="1036"/>
          <ac:picMkLst>
            <pc:docMk/>
            <pc:sldMk cId="2356570254" sldId="2329"/>
            <ac:picMk id="17" creationId="{2AA11875-B70B-017C-3C6E-CB766C0C3926}"/>
          </ac:picMkLst>
        </pc:picChg>
        <pc:picChg chg="add mod">
          <ac:chgData name="Smriga,Heather" userId="0698d496-c178-4311-ab7c-d785add139f7" providerId="ADAL" clId="{A9206B63-23BC-4778-A76E-E800D89D31D4}" dt="2024-05-24T18:48:16.166" v="1228" actId="1036"/>
          <ac:picMkLst>
            <pc:docMk/>
            <pc:sldMk cId="2356570254" sldId="2329"/>
            <ac:picMk id="18" creationId="{62D7FD1E-80F5-5B36-65ED-BA48DFFF38F0}"/>
          </ac:picMkLst>
        </pc:picChg>
        <pc:picChg chg="add mod">
          <ac:chgData name="Smriga,Heather" userId="0698d496-c178-4311-ab7c-d785add139f7" providerId="ADAL" clId="{A9206B63-23BC-4778-A76E-E800D89D31D4}" dt="2024-05-24T18:48:16.166" v="1228" actId="1036"/>
          <ac:picMkLst>
            <pc:docMk/>
            <pc:sldMk cId="2356570254" sldId="2329"/>
            <ac:picMk id="19" creationId="{10CEEA34-D811-1F87-C62D-6F5AAFABB694}"/>
          </ac:picMkLst>
        </pc:picChg>
        <pc:picChg chg="add mod">
          <ac:chgData name="Smriga,Heather" userId="0698d496-c178-4311-ab7c-d785add139f7" providerId="ADAL" clId="{A9206B63-23BC-4778-A76E-E800D89D31D4}" dt="2024-05-24T18:48:27.846" v="1229" actId="1076"/>
          <ac:picMkLst>
            <pc:docMk/>
            <pc:sldMk cId="2356570254" sldId="2329"/>
            <ac:picMk id="20" creationId="{2242C54F-6FF6-EC6B-C70B-8A31FD905CC4}"/>
          </ac:picMkLst>
        </pc:picChg>
        <pc:picChg chg="add mod">
          <ac:chgData name="Smriga,Heather" userId="0698d496-c178-4311-ab7c-d785add139f7" providerId="ADAL" clId="{A9206B63-23BC-4778-A76E-E800D89D31D4}" dt="2024-05-24T18:48:33.323" v="1245" actId="1036"/>
          <ac:picMkLst>
            <pc:docMk/>
            <pc:sldMk cId="2356570254" sldId="2329"/>
            <ac:picMk id="21" creationId="{D1E861A1-BBFC-8C2D-2C69-270364956CFF}"/>
          </ac:picMkLst>
        </pc:picChg>
        <pc:picChg chg="add mod">
          <ac:chgData name="Smriga,Heather" userId="0698d496-c178-4311-ab7c-d785add139f7" providerId="ADAL" clId="{A9206B63-23BC-4778-A76E-E800D89D31D4}" dt="2024-05-24T18:49:10.756" v="1360" actId="1037"/>
          <ac:picMkLst>
            <pc:docMk/>
            <pc:sldMk cId="2356570254" sldId="2329"/>
            <ac:picMk id="22" creationId="{27E440F9-6CFE-C390-0C3C-7E5A8A9178AC}"/>
          </ac:picMkLst>
        </pc:picChg>
        <pc:picChg chg="add mod">
          <ac:chgData name="Smriga,Heather" userId="0698d496-c178-4311-ab7c-d785add139f7" providerId="ADAL" clId="{A9206B63-23BC-4778-A76E-E800D89D31D4}" dt="2024-05-24T18:49:21.009" v="1395" actId="1038"/>
          <ac:picMkLst>
            <pc:docMk/>
            <pc:sldMk cId="2356570254" sldId="2329"/>
            <ac:picMk id="23" creationId="{3A792C29-8A72-96B3-E274-2BCCE48C0D3E}"/>
          </ac:picMkLst>
        </pc:picChg>
        <pc:picChg chg="add mod">
          <ac:chgData name="Smriga,Heather" userId="0698d496-c178-4311-ab7c-d785add139f7" providerId="ADAL" clId="{A9206B63-23BC-4778-A76E-E800D89D31D4}" dt="2024-05-24T18:49:06.206" v="1345" actId="1038"/>
          <ac:picMkLst>
            <pc:docMk/>
            <pc:sldMk cId="2356570254" sldId="2329"/>
            <ac:picMk id="24" creationId="{51D32E9C-B221-A552-36EE-2E6D5CE22F1D}"/>
          </ac:picMkLst>
        </pc:picChg>
        <pc:picChg chg="add mod">
          <ac:chgData name="Smriga,Heather" userId="0698d496-c178-4311-ab7c-d785add139f7" providerId="ADAL" clId="{A9206B63-23BC-4778-A76E-E800D89D31D4}" dt="2024-05-24T18:49:16.083" v="1380" actId="1037"/>
          <ac:picMkLst>
            <pc:docMk/>
            <pc:sldMk cId="2356570254" sldId="2329"/>
            <ac:picMk id="25" creationId="{A43C02D8-1BC7-D91E-CB95-9E2D22ED827C}"/>
          </ac:picMkLst>
        </pc:picChg>
        <pc:picChg chg="add mod">
          <ac:chgData name="Smriga,Heather" userId="0698d496-c178-4311-ab7c-d785add139f7" providerId="ADAL" clId="{A9206B63-23BC-4778-A76E-E800D89D31D4}" dt="2024-05-24T18:48:38.629" v="1261" actId="1036"/>
          <ac:picMkLst>
            <pc:docMk/>
            <pc:sldMk cId="2356570254" sldId="2329"/>
            <ac:picMk id="26" creationId="{C0F637BA-EB7D-3D2F-10A5-0669C2F55ABB}"/>
          </ac:picMkLst>
        </pc:picChg>
        <pc:picChg chg="add mod">
          <ac:chgData name="Smriga,Heather" userId="0698d496-c178-4311-ab7c-d785add139f7" providerId="ADAL" clId="{A9206B63-23BC-4778-A76E-E800D89D31D4}" dt="2024-05-24T18:48:58.459" v="1321" actId="1037"/>
          <ac:picMkLst>
            <pc:docMk/>
            <pc:sldMk cId="2356570254" sldId="2329"/>
            <ac:picMk id="27" creationId="{76EC2C98-C5DF-8F30-0787-EA925FE51447}"/>
          </ac:picMkLst>
        </pc:picChg>
        <pc:picChg chg="add mod">
          <ac:chgData name="Smriga,Heather" userId="0698d496-c178-4311-ab7c-d785add139f7" providerId="ADAL" clId="{A9206B63-23BC-4778-A76E-E800D89D31D4}" dt="2024-05-24T18:49:02.423" v="1332" actId="1038"/>
          <ac:picMkLst>
            <pc:docMk/>
            <pc:sldMk cId="2356570254" sldId="2329"/>
            <ac:picMk id="28" creationId="{AE464B81-D404-1103-609C-E0C87102FA03}"/>
          </ac:picMkLst>
        </pc:picChg>
      </pc:sldChg>
      <pc:sldChg chg="modSp new mod ord">
        <pc:chgData name="Smriga,Heather" userId="0698d496-c178-4311-ab7c-d785add139f7" providerId="ADAL" clId="{A9206B63-23BC-4778-A76E-E800D89D31D4}" dt="2024-05-29T20:31:40.896" v="6216"/>
        <pc:sldMkLst>
          <pc:docMk/>
          <pc:sldMk cId="2341824355" sldId="2330"/>
        </pc:sldMkLst>
        <pc:spChg chg="mod">
          <ac:chgData name="Smriga,Heather" userId="0698d496-c178-4311-ab7c-d785add139f7" providerId="ADAL" clId="{A9206B63-23BC-4778-A76E-E800D89D31D4}" dt="2024-05-23T19:02:23.915" v="291" actId="20577"/>
          <ac:spMkLst>
            <pc:docMk/>
            <pc:sldMk cId="2341824355" sldId="2330"/>
            <ac:spMk id="2" creationId="{F3C22CF4-0D8A-BA6A-035C-DCDFEF0B172D}"/>
          </ac:spMkLst>
        </pc:spChg>
      </pc:sldChg>
      <pc:sldChg chg="modSp add mod ord">
        <pc:chgData name="Smriga,Heather" userId="0698d496-c178-4311-ab7c-d785add139f7" providerId="ADAL" clId="{A9206B63-23BC-4778-A76E-E800D89D31D4}" dt="2024-05-23T19:04:11.191" v="336" actId="20577"/>
        <pc:sldMkLst>
          <pc:docMk/>
          <pc:sldMk cId="816013440" sldId="2331"/>
        </pc:sldMkLst>
        <pc:spChg chg="mod">
          <ac:chgData name="Smriga,Heather" userId="0698d496-c178-4311-ab7c-d785add139f7" providerId="ADAL" clId="{A9206B63-23BC-4778-A76E-E800D89D31D4}" dt="2024-05-23T19:04:11.191" v="336" actId="20577"/>
          <ac:spMkLst>
            <pc:docMk/>
            <pc:sldMk cId="816013440" sldId="2331"/>
            <ac:spMk id="2" creationId="{F3C22CF4-0D8A-BA6A-035C-DCDFEF0B172D}"/>
          </ac:spMkLst>
        </pc:spChg>
      </pc:sldChg>
      <pc:sldChg chg="del">
        <pc:chgData name="Smriga,Heather" userId="0698d496-c178-4311-ab7c-d785add139f7" providerId="ADAL" clId="{A9206B63-23BC-4778-A76E-E800D89D31D4}" dt="2024-05-23T19:05:00.529" v="354"/>
        <pc:sldMkLst>
          <pc:docMk/>
          <pc:sldMk cId="607224418" sldId="2332"/>
        </pc:sldMkLst>
      </pc:sldChg>
      <pc:sldChg chg="addSp delSp modSp add mod">
        <pc:chgData name="Smriga,Heather" userId="0698d496-c178-4311-ab7c-d785add139f7" providerId="ADAL" clId="{A9206B63-23BC-4778-A76E-E800D89D31D4}" dt="2024-05-28T22:07:22.085" v="5948" actId="1035"/>
        <pc:sldMkLst>
          <pc:docMk/>
          <pc:sldMk cId="3121865175" sldId="2332"/>
        </pc:sldMkLst>
        <pc:spChg chg="mod">
          <ac:chgData name="Smriga,Heather" userId="0698d496-c178-4311-ab7c-d785add139f7" providerId="ADAL" clId="{A9206B63-23BC-4778-A76E-E800D89D31D4}" dt="2024-05-23T19:06:51.371" v="459" actId="20577"/>
          <ac:spMkLst>
            <pc:docMk/>
            <pc:sldMk cId="3121865175" sldId="2332"/>
            <ac:spMk id="2" creationId="{00000000-0000-0000-0000-000000000000}"/>
          </ac:spMkLst>
        </pc:spChg>
        <pc:spChg chg="add mod">
          <ac:chgData name="Smriga,Heather" userId="0698d496-c178-4311-ab7c-d785add139f7" providerId="ADAL" clId="{A9206B63-23BC-4778-A76E-E800D89D31D4}" dt="2024-05-28T20:18:51.800" v="5688" actId="27636"/>
          <ac:spMkLst>
            <pc:docMk/>
            <pc:sldMk cId="3121865175" sldId="2332"/>
            <ac:spMk id="4" creationId="{F0C395BF-D56D-43A8-D6FF-1753929B5DCB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7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8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9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10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11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12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9:06:23.316" v="410" actId="478"/>
          <ac:spMkLst>
            <pc:docMk/>
            <pc:sldMk cId="3121865175" sldId="2332"/>
            <ac:spMk id="13" creationId="{00000000-0000-0000-0000-000000000000}"/>
          </ac:spMkLst>
        </pc:spChg>
        <pc:picChg chg="add del mod modCrop">
          <ac:chgData name="Smriga,Heather" userId="0698d496-c178-4311-ab7c-d785add139f7" providerId="ADAL" clId="{A9206B63-23BC-4778-A76E-E800D89D31D4}" dt="2024-05-28T20:21:42.971" v="5753" actId="478"/>
          <ac:picMkLst>
            <pc:docMk/>
            <pc:sldMk cId="3121865175" sldId="2332"/>
            <ac:picMk id="3" creationId="{2AAA5541-3A85-C1B0-A0AA-32EF013EBDEA}"/>
          </ac:picMkLst>
        </pc:picChg>
        <pc:picChg chg="del">
          <ac:chgData name="Smriga,Heather" userId="0698d496-c178-4311-ab7c-d785add139f7" providerId="ADAL" clId="{A9206B63-23BC-4778-A76E-E800D89D31D4}" dt="2024-05-23T19:06:17.805" v="407" actId="478"/>
          <ac:picMkLst>
            <pc:docMk/>
            <pc:sldMk cId="3121865175" sldId="2332"/>
            <ac:picMk id="6" creationId="{00000000-0000-0000-0000-000000000000}"/>
          </ac:picMkLst>
        </pc:picChg>
        <pc:picChg chg="add mod ord modCrop">
          <ac:chgData name="Smriga,Heather" userId="0698d496-c178-4311-ab7c-d785add139f7" providerId="ADAL" clId="{A9206B63-23BC-4778-A76E-E800D89D31D4}" dt="2024-05-28T22:07:22.085" v="5948" actId="1035"/>
          <ac:picMkLst>
            <pc:docMk/>
            <pc:sldMk cId="3121865175" sldId="2332"/>
            <ac:picMk id="6" creationId="{B54FA2CE-1DA9-CC1C-8C27-56D9648ED91A}"/>
          </ac:picMkLst>
        </pc:picChg>
      </pc:sldChg>
      <pc:sldChg chg="modSp add mod ord">
        <pc:chgData name="Smriga,Heather" userId="0698d496-c178-4311-ab7c-d785add139f7" providerId="ADAL" clId="{A9206B63-23BC-4778-A76E-E800D89D31D4}" dt="2024-05-23T19:07:33.890" v="468" actId="20577"/>
        <pc:sldMkLst>
          <pc:docMk/>
          <pc:sldMk cId="3600018414" sldId="2333"/>
        </pc:sldMkLst>
        <pc:spChg chg="mod">
          <ac:chgData name="Smriga,Heather" userId="0698d496-c178-4311-ab7c-d785add139f7" providerId="ADAL" clId="{A9206B63-23BC-4778-A76E-E800D89D31D4}" dt="2024-05-23T19:07:33.890" v="468" actId="20577"/>
          <ac:spMkLst>
            <pc:docMk/>
            <pc:sldMk cId="3600018414" sldId="2333"/>
            <ac:spMk id="2" creationId="{F3C22CF4-0D8A-BA6A-035C-DCDFEF0B172D}"/>
          </ac:spMkLst>
        </pc:spChg>
      </pc:sldChg>
      <pc:sldChg chg="addSp modSp new del mod">
        <pc:chgData name="Smriga,Heather" userId="0698d496-c178-4311-ab7c-d785add139f7" providerId="ADAL" clId="{A9206B63-23BC-4778-A76E-E800D89D31D4}" dt="2024-05-28T16:30:05.600" v="4000" actId="47"/>
        <pc:sldMkLst>
          <pc:docMk/>
          <pc:sldMk cId="771458549" sldId="2334"/>
        </pc:sldMkLst>
        <pc:spChg chg="mod">
          <ac:chgData name="Smriga,Heather" userId="0698d496-c178-4311-ab7c-d785add139f7" providerId="ADAL" clId="{A9206B63-23BC-4778-A76E-E800D89D31D4}" dt="2024-05-23T20:04:59.954" v="655" actId="313"/>
          <ac:spMkLst>
            <pc:docMk/>
            <pc:sldMk cId="771458549" sldId="2334"/>
            <ac:spMk id="2" creationId="{F2DD491B-15C8-16C7-E160-D63D98546578}"/>
          </ac:spMkLst>
        </pc:spChg>
        <pc:spChg chg="add mod">
          <ac:chgData name="Smriga,Heather" userId="0698d496-c178-4311-ab7c-d785add139f7" providerId="ADAL" clId="{A9206B63-23BC-4778-A76E-E800D89D31D4}" dt="2024-05-28T15:34:19.374" v="3644" actId="403"/>
          <ac:spMkLst>
            <pc:docMk/>
            <pc:sldMk cId="771458549" sldId="2334"/>
            <ac:spMk id="4" creationId="{64D8CA96-B661-69B0-3D0E-562B62A8B296}"/>
          </ac:spMkLst>
        </pc:spChg>
        <pc:picChg chg="add mod">
          <ac:chgData name="Smriga,Heather" userId="0698d496-c178-4311-ab7c-d785add139f7" providerId="ADAL" clId="{A9206B63-23BC-4778-A76E-E800D89D31D4}" dt="2024-05-24T18:49:34.207" v="1398" actId="1076"/>
          <ac:picMkLst>
            <pc:docMk/>
            <pc:sldMk cId="771458549" sldId="2334"/>
            <ac:picMk id="3" creationId="{6660F30E-183E-11BE-0214-1F9E6084B3B9}"/>
          </ac:picMkLst>
        </pc:picChg>
      </pc:sldChg>
      <pc:sldChg chg="add del modTransition">
        <pc:chgData name="Smriga,Heather" userId="0698d496-c178-4311-ab7c-d785add139f7" providerId="ADAL" clId="{A9206B63-23BC-4778-A76E-E800D89D31D4}" dt="2024-05-23T19:10:27.441" v="520" actId="47"/>
        <pc:sldMkLst>
          <pc:docMk/>
          <pc:sldMk cId="3058817575" sldId="2335"/>
        </pc:sldMkLst>
      </pc:sldChg>
      <pc:sldChg chg="modSp add mod ord">
        <pc:chgData name="Smriga,Heather" userId="0698d496-c178-4311-ab7c-d785add139f7" providerId="ADAL" clId="{A9206B63-23BC-4778-A76E-E800D89D31D4}" dt="2024-05-23T19:11:04.693" v="558" actId="20577"/>
        <pc:sldMkLst>
          <pc:docMk/>
          <pc:sldMk cId="1916311103" sldId="2336"/>
        </pc:sldMkLst>
        <pc:spChg chg="mod">
          <ac:chgData name="Smriga,Heather" userId="0698d496-c178-4311-ab7c-d785add139f7" providerId="ADAL" clId="{A9206B63-23BC-4778-A76E-E800D89D31D4}" dt="2024-05-23T19:11:04.693" v="558" actId="20577"/>
          <ac:spMkLst>
            <pc:docMk/>
            <pc:sldMk cId="1916311103" sldId="2336"/>
            <ac:spMk id="2" creationId="{F3C22CF4-0D8A-BA6A-035C-DCDFEF0B172D}"/>
          </ac:spMkLst>
        </pc:spChg>
      </pc:sldChg>
      <pc:sldChg chg="addSp modSp new mod">
        <pc:chgData name="Smriga,Heather" userId="0698d496-c178-4311-ab7c-d785add139f7" providerId="ADAL" clId="{A9206B63-23BC-4778-A76E-E800D89D31D4}" dt="2024-05-28T20:17:07.264" v="5604"/>
        <pc:sldMkLst>
          <pc:docMk/>
          <pc:sldMk cId="2878754455" sldId="2337"/>
        </pc:sldMkLst>
        <pc:spChg chg="mod">
          <ac:chgData name="Smriga,Heather" userId="0698d496-c178-4311-ab7c-d785add139f7" providerId="ADAL" clId="{A9206B63-23BC-4778-A76E-E800D89D31D4}" dt="2024-05-23T19:11:39.771" v="586" actId="20577"/>
          <ac:spMkLst>
            <pc:docMk/>
            <pc:sldMk cId="2878754455" sldId="2337"/>
            <ac:spMk id="2" creationId="{14106B8F-44C6-2CF2-AFC8-3C44209C8B04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4" creationId="{9F177118-A8C9-C858-F2EB-1C8F8E5963AD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5" creationId="{1E9892D3-7205-6DCE-858D-F5A7FCE59642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6" creationId="{AD4D6815-957E-C312-7F10-F8A03716943A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7" creationId="{1E9FEDBC-421C-BEAF-0A6A-BB57EB8EF829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10" creationId="{1CBF9266-317D-7F1C-9934-26A3BB0F3514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13" creationId="{5FA95FEB-E7C6-9464-9269-8BB12F7B6717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16" creationId="{99CC0E6C-7744-5370-A1FE-91269C6C2038}"/>
          </ac:spMkLst>
        </pc:spChg>
        <pc:spChg chg="add mod">
          <ac:chgData name="Smriga,Heather" userId="0698d496-c178-4311-ab7c-d785add139f7" providerId="ADAL" clId="{A9206B63-23BC-4778-A76E-E800D89D31D4}" dt="2024-05-23T19:11:48.209" v="587"/>
          <ac:spMkLst>
            <pc:docMk/>
            <pc:sldMk cId="2878754455" sldId="2337"/>
            <ac:spMk id="19" creationId="{F9EE62F7-F625-84F0-E8C0-95DD5509BA2E}"/>
          </ac:spMkLst>
        </pc:spChg>
        <pc:spChg chg="add mod">
          <ac:chgData name="Smriga,Heather" userId="0698d496-c178-4311-ab7c-d785add139f7" providerId="ADAL" clId="{A9206B63-23BC-4778-A76E-E800D89D31D4}" dt="2024-05-24T19:08:54.813" v="1587" actId="1076"/>
          <ac:spMkLst>
            <pc:docMk/>
            <pc:sldMk cId="2878754455" sldId="2337"/>
            <ac:spMk id="21" creationId="{856F74BD-EDBC-3753-DF98-D433793BC941}"/>
          </ac:spMkLst>
        </pc:spChg>
        <pc:spChg chg="add mod">
          <ac:chgData name="Smriga,Heather" userId="0698d496-c178-4311-ab7c-d785add139f7" providerId="ADAL" clId="{A9206B63-23BC-4778-A76E-E800D89D31D4}" dt="2024-05-24T19:07:47.880" v="1576" actId="1036"/>
          <ac:spMkLst>
            <pc:docMk/>
            <pc:sldMk cId="2878754455" sldId="2337"/>
            <ac:spMk id="22" creationId="{AA03064A-515F-DF59-084E-EC4A08E4835E}"/>
          </ac:spMkLst>
        </pc:spChg>
        <pc:spChg chg="add mod">
          <ac:chgData name="Smriga,Heather" userId="0698d496-c178-4311-ab7c-d785add139f7" providerId="ADAL" clId="{A9206B63-23BC-4778-A76E-E800D89D31D4}" dt="2024-05-24T19:06:47.834" v="1497" actId="14100"/>
          <ac:spMkLst>
            <pc:docMk/>
            <pc:sldMk cId="2878754455" sldId="2337"/>
            <ac:spMk id="23" creationId="{D524DEAD-79AE-5883-B80D-FBFBF786F332}"/>
          </ac:spMkLst>
        </pc:spChg>
        <pc:spChg chg="add mod">
          <ac:chgData name="Smriga,Heather" userId="0698d496-c178-4311-ab7c-d785add139f7" providerId="ADAL" clId="{A9206B63-23BC-4778-A76E-E800D89D31D4}" dt="2024-05-24T19:06:51.698" v="1498" actId="14100"/>
          <ac:spMkLst>
            <pc:docMk/>
            <pc:sldMk cId="2878754455" sldId="2337"/>
            <ac:spMk id="24" creationId="{77BAACF2-7BCF-FADE-78D1-64B6C132EF85}"/>
          </ac:spMkLst>
        </pc:spChg>
        <pc:spChg chg="add mod">
          <ac:chgData name="Smriga,Heather" userId="0698d496-c178-4311-ab7c-d785add139f7" providerId="ADAL" clId="{A9206B63-23BC-4778-A76E-E800D89D31D4}" dt="2024-05-24T19:05:58.318" v="1444" actId="1038"/>
          <ac:spMkLst>
            <pc:docMk/>
            <pc:sldMk cId="2878754455" sldId="2337"/>
            <ac:spMk id="27" creationId="{8ABEDBA9-E884-85A7-B1F7-D64446334E15}"/>
          </ac:spMkLst>
        </pc:spChg>
        <pc:spChg chg="add mod">
          <ac:chgData name="Smriga,Heather" userId="0698d496-c178-4311-ab7c-d785add139f7" providerId="ADAL" clId="{A9206B63-23BC-4778-A76E-E800D89D31D4}" dt="2024-05-24T19:06:30.226" v="1493" actId="1035"/>
          <ac:spMkLst>
            <pc:docMk/>
            <pc:sldMk cId="2878754455" sldId="2337"/>
            <ac:spMk id="30" creationId="{37C5ADF7-D5D5-80E6-A40B-DA2E0DB13B01}"/>
          </ac:spMkLst>
        </pc:spChg>
        <pc:spChg chg="add mod">
          <ac:chgData name="Smriga,Heather" userId="0698d496-c178-4311-ab7c-d785add139f7" providerId="ADAL" clId="{A9206B63-23BC-4778-A76E-E800D89D31D4}" dt="2024-05-24T19:07:58.489" v="1577" actId="1076"/>
          <ac:spMkLst>
            <pc:docMk/>
            <pc:sldMk cId="2878754455" sldId="2337"/>
            <ac:spMk id="33" creationId="{8BEEAA74-B741-6831-3BC3-23237FACC650}"/>
          </ac:spMkLst>
        </pc:spChg>
        <pc:spChg chg="add mod">
          <ac:chgData name="Smriga,Heather" userId="0698d496-c178-4311-ab7c-d785add139f7" providerId="ADAL" clId="{A9206B63-23BC-4778-A76E-E800D89D31D4}" dt="2024-05-24T19:08:38.423" v="1585" actId="1076"/>
          <ac:spMkLst>
            <pc:docMk/>
            <pc:sldMk cId="2878754455" sldId="2337"/>
            <ac:spMk id="36" creationId="{C01A2A27-D6A2-305C-AD1F-4AC20084DF1B}"/>
          </ac:spMkLst>
        </pc:spChg>
        <pc:picChg chg="add mod">
          <ac:chgData name="Smriga,Heather" userId="0698d496-c178-4311-ab7c-d785add139f7" providerId="ADAL" clId="{A9206B63-23BC-4778-A76E-E800D89D31D4}" dt="2024-05-28T20:17:07.264" v="5604"/>
          <ac:picMkLst>
            <pc:docMk/>
            <pc:sldMk cId="2878754455" sldId="2337"/>
            <ac:picMk id="3" creationId="{04B78ACE-A12A-3C01-6B24-5C1289EFB9E9}"/>
          </ac:picMkLst>
        </pc:picChg>
        <pc:picChg chg="add mod">
          <ac:chgData name="Smriga,Heather" userId="0698d496-c178-4311-ab7c-d785add139f7" providerId="ADAL" clId="{A9206B63-23BC-4778-A76E-E800D89D31D4}" dt="2024-05-23T19:11:48.209" v="587"/>
          <ac:picMkLst>
            <pc:docMk/>
            <pc:sldMk cId="2878754455" sldId="2337"/>
            <ac:picMk id="3" creationId="{7E00235B-8E91-F320-F3A5-74DC3A9D30AE}"/>
          </ac:picMkLst>
        </pc:picChg>
        <pc:picChg chg="add mod">
          <ac:chgData name="Smriga,Heather" userId="0698d496-c178-4311-ab7c-d785add139f7" providerId="ADAL" clId="{A9206B63-23BC-4778-A76E-E800D89D31D4}" dt="2024-05-24T19:08:20.931" v="1582" actId="1076"/>
          <ac:picMkLst>
            <pc:docMk/>
            <pc:sldMk cId="2878754455" sldId="2337"/>
            <ac:picMk id="20" creationId="{C85AB88A-763F-BED8-8DA1-7899EB21925D}"/>
          </ac:picMkLst>
        </pc:pic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8" creationId="{D4E79E45-9FED-ABEA-48D3-92313B7DC7E3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9" creationId="{5D648797-8933-60B7-8A89-38BE3566F980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11" creationId="{FCEF2F36-7348-7D4C-88CB-CA48B6910014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12" creationId="{B086822C-35C7-C66E-3B88-423590E83AD8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14" creationId="{3D1C9F13-EA0A-E9A8-3081-53C8DD5DC7FC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15" creationId="{9F13687A-24EB-961B-A287-01FCA84C2E1A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17" creationId="{3783FAA8-502A-9898-611E-EE966ED9BD8C}"/>
          </ac:cxnSpMkLst>
        </pc:cxnChg>
        <pc:cxnChg chg="add mod">
          <ac:chgData name="Smriga,Heather" userId="0698d496-c178-4311-ab7c-d785add139f7" providerId="ADAL" clId="{A9206B63-23BC-4778-A76E-E800D89D31D4}" dt="2024-05-23T19:11:48.209" v="587"/>
          <ac:cxnSpMkLst>
            <pc:docMk/>
            <pc:sldMk cId="2878754455" sldId="2337"/>
            <ac:cxnSpMk id="18" creationId="{EDD685C3-934E-DB2E-708B-16A65BDD2CD7}"/>
          </ac:cxnSpMkLst>
        </pc:cxnChg>
        <pc:cxnChg chg="add mod">
          <ac:chgData name="Smriga,Heather" userId="0698d496-c178-4311-ab7c-d785add139f7" providerId="ADAL" clId="{A9206B63-23BC-4778-A76E-E800D89D31D4}" dt="2024-05-24T18:52:25.897" v="1430" actId="1076"/>
          <ac:cxnSpMkLst>
            <pc:docMk/>
            <pc:sldMk cId="2878754455" sldId="2337"/>
            <ac:cxnSpMk id="25" creationId="{E50745F4-B95D-E925-4E97-2BC99688F169}"/>
          </ac:cxnSpMkLst>
        </pc:cxnChg>
        <pc:cxnChg chg="add mod">
          <ac:chgData name="Smriga,Heather" userId="0698d496-c178-4311-ab7c-d785add139f7" providerId="ADAL" clId="{A9206B63-23BC-4778-A76E-E800D89D31D4}" dt="2024-05-28T19:35:37.144" v="4572" actId="1037"/>
          <ac:cxnSpMkLst>
            <pc:docMk/>
            <pc:sldMk cId="2878754455" sldId="2337"/>
            <ac:cxnSpMk id="26" creationId="{3E11C7BE-25F6-7E44-44C7-FBB7A68B6F68}"/>
          </ac:cxnSpMkLst>
        </pc:cxnChg>
        <pc:cxnChg chg="add mod">
          <ac:chgData name="Smriga,Heather" userId="0698d496-c178-4311-ab7c-d785add139f7" providerId="ADAL" clId="{A9206B63-23BC-4778-A76E-E800D89D31D4}" dt="2024-05-24T19:06:13.260" v="1457" actId="1036"/>
          <ac:cxnSpMkLst>
            <pc:docMk/>
            <pc:sldMk cId="2878754455" sldId="2337"/>
            <ac:cxnSpMk id="28" creationId="{A03BF94D-CF85-1D1D-1D18-CBD306A10C5B}"/>
          </ac:cxnSpMkLst>
        </pc:cxnChg>
        <pc:cxnChg chg="add mod">
          <ac:chgData name="Smriga,Heather" userId="0698d496-c178-4311-ab7c-d785add139f7" providerId="ADAL" clId="{A9206B63-23BC-4778-A76E-E800D89D31D4}" dt="2024-05-24T19:06:38.472" v="1495" actId="1037"/>
          <ac:cxnSpMkLst>
            <pc:docMk/>
            <pc:sldMk cId="2878754455" sldId="2337"/>
            <ac:cxnSpMk id="29" creationId="{5D91A5DB-D477-E5F4-0FDB-C73381420C0D}"/>
          </ac:cxnSpMkLst>
        </pc:cxnChg>
        <pc:cxnChg chg="add mod">
          <ac:chgData name="Smriga,Heather" userId="0698d496-c178-4311-ab7c-d785add139f7" providerId="ADAL" clId="{A9206B63-23BC-4778-A76E-E800D89D31D4}" dt="2024-05-24T19:07:36.632" v="1573" actId="1036"/>
          <ac:cxnSpMkLst>
            <pc:docMk/>
            <pc:sldMk cId="2878754455" sldId="2337"/>
            <ac:cxnSpMk id="31" creationId="{2612680A-967E-360F-8CAF-4B7935EFE228}"/>
          </ac:cxnSpMkLst>
        </pc:cxnChg>
        <pc:cxnChg chg="add mod">
          <ac:chgData name="Smriga,Heather" userId="0698d496-c178-4311-ab7c-d785add139f7" providerId="ADAL" clId="{A9206B63-23BC-4778-A76E-E800D89D31D4}" dt="2024-05-28T19:36:17.696" v="4588" actId="1038"/>
          <ac:cxnSpMkLst>
            <pc:docMk/>
            <pc:sldMk cId="2878754455" sldId="2337"/>
            <ac:cxnSpMk id="32" creationId="{7448274B-1EE9-39D7-2E09-DDC6E8E91370}"/>
          </ac:cxnSpMkLst>
        </pc:cxnChg>
        <pc:cxnChg chg="add mod">
          <ac:chgData name="Smriga,Heather" userId="0698d496-c178-4311-ab7c-d785add139f7" providerId="ADAL" clId="{A9206B63-23BC-4778-A76E-E800D89D31D4}" dt="2024-05-24T19:07:19.547" v="1552" actId="1038"/>
          <ac:cxnSpMkLst>
            <pc:docMk/>
            <pc:sldMk cId="2878754455" sldId="2337"/>
            <ac:cxnSpMk id="34" creationId="{A998D1A1-9C3E-2BF7-596B-BDFAF28EE376}"/>
          </ac:cxnSpMkLst>
        </pc:cxnChg>
        <pc:cxnChg chg="add mod">
          <ac:chgData name="Smriga,Heather" userId="0698d496-c178-4311-ab7c-d785add139f7" providerId="ADAL" clId="{A9206B63-23BC-4778-A76E-E800D89D31D4}" dt="2024-05-28T19:42:00.538" v="4590" actId="1037"/>
          <ac:cxnSpMkLst>
            <pc:docMk/>
            <pc:sldMk cId="2878754455" sldId="2337"/>
            <ac:cxnSpMk id="35" creationId="{A043ED28-0492-69DE-AD63-D3FD4524FCD2}"/>
          </ac:cxnSpMkLst>
        </pc:cxnChg>
      </pc:sldChg>
      <pc:sldChg chg="addSp delSp modSp new mod setBg">
        <pc:chgData name="Smriga,Heather" userId="0698d496-c178-4311-ab7c-d785add139f7" providerId="ADAL" clId="{A9206B63-23BC-4778-A76E-E800D89D31D4}" dt="2024-05-23T20:01:51.322" v="646" actId="207"/>
        <pc:sldMkLst>
          <pc:docMk/>
          <pc:sldMk cId="1514161960" sldId="2338"/>
        </pc:sldMkLst>
        <pc:spChg chg="mod ord">
          <ac:chgData name="Smriga,Heather" userId="0698d496-c178-4311-ab7c-d785add139f7" providerId="ADAL" clId="{A9206B63-23BC-4778-A76E-E800D89D31D4}" dt="2024-05-23T20:01:51.322" v="646" actId="207"/>
          <ac:spMkLst>
            <pc:docMk/>
            <pc:sldMk cId="1514161960" sldId="2338"/>
            <ac:spMk id="2" creationId="{0009A491-3830-96DA-2495-221484E1D4D5}"/>
          </ac:spMkLst>
        </pc:spChg>
        <pc:spChg chg="add del">
          <ac:chgData name="Smriga,Heather" userId="0698d496-c178-4311-ab7c-d785add139f7" providerId="ADAL" clId="{A9206B63-23BC-4778-A76E-E800D89D31D4}" dt="2024-05-23T20:00:53.129" v="624" actId="26606"/>
          <ac:spMkLst>
            <pc:docMk/>
            <pc:sldMk cId="1514161960" sldId="2338"/>
            <ac:spMk id="10" creationId="{C1DD1A8A-57D5-4A81-AD04-532B043C5611}"/>
          </ac:spMkLst>
        </pc:spChg>
        <pc:spChg chg="add del">
          <ac:chgData name="Smriga,Heather" userId="0698d496-c178-4311-ab7c-d785add139f7" providerId="ADAL" clId="{A9206B63-23BC-4778-A76E-E800D89D31D4}" dt="2024-05-23T20:00:53.129" v="624" actId="26606"/>
          <ac:spMkLst>
            <pc:docMk/>
            <pc:sldMk cId="1514161960" sldId="2338"/>
            <ac:spMk id="12" creationId="{007891EC-4501-44ED-A8C8-B11B6DB767AB}"/>
          </ac:spMkLst>
        </pc:spChg>
        <pc:spChg chg="add del">
          <ac:chgData name="Smriga,Heather" userId="0698d496-c178-4311-ab7c-d785add139f7" providerId="ADAL" clId="{A9206B63-23BC-4778-A76E-E800D89D31D4}" dt="2024-05-23T20:00:59.763" v="626" actId="26606"/>
          <ac:spMkLst>
            <pc:docMk/>
            <pc:sldMk cId="1514161960" sldId="2338"/>
            <ac:spMk id="14" creationId="{9B7AD9F6-8CE7-4299-8FC6-328F4DCD3FF9}"/>
          </ac:spMkLst>
        </pc:spChg>
        <pc:spChg chg="add del">
          <ac:chgData name="Smriga,Heather" userId="0698d496-c178-4311-ab7c-d785add139f7" providerId="ADAL" clId="{A9206B63-23BC-4778-A76E-E800D89D31D4}" dt="2024-05-23T20:00:59.763" v="626" actId="26606"/>
          <ac:spMkLst>
            <pc:docMk/>
            <pc:sldMk cId="1514161960" sldId="2338"/>
            <ac:spMk id="15" creationId="{F49775AF-8896-43EE-92C6-83497D6DC56F}"/>
          </ac:spMkLst>
        </pc:spChg>
        <pc:spChg chg="add del">
          <ac:chgData name="Smriga,Heather" userId="0698d496-c178-4311-ab7c-d785add139f7" providerId="ADAL" clId="{A9206B63-23BC-4778-A76E-E800D89D31D4}" dt="2024-05-23T20:01:09.303" v="630" actId="26606"/>
          <ac:spMkLst>
            <pc:docMk/>
            <pc:sldMk cId="1514161960" sldId="2338"/>
            <ac:spMk id="16" creationId="{08C9B587-E65E-4B52-B37C-ABEBB6E87928}"/>
          </ac:spMkLst>
        </pc:spChg>
        <pc:spChg chg="add del">
          <ac:chgData name="Smriga,Heather" userId="0698d496-c178-4311-ab7c-d785add139f7" providerId="ADAL" clId="{A9206B63-23BC-4778-A76E-E800D89D31D4}" dt="2024-05-23T20:01:01.916" v="628" actId="26606"/>
          <ac:spMkLst>
            <pc:docMk/>
            <pc:sldMk cId="1514161960" sldId="2338"/>
            <ac:spMk id="17" creationId="{7B1AB9FE-36F5-4FD1-9850-DB5C5AD4828F}"/>
          </ac:spMkLst>
        </pc:spChg>
        <pc:spChg chg="add del">
          <ac:chgData name="Smriga,Heather" userId="0698d496-c178-4311-ab7c-d785add139f7" providerId="ADAL" clId="{A9206B63-23BC-4778-A76E-E800D89D31D4}" dt="2024-05-23T20:01:01.916" v="628" actId="26606"/>
          <ac:spMkLst>
            <pc:docMk/>
            <pc:sldMk cId="1514161960" sldId="2338"/>
            <ac:spMk id="18" creationId="{F489C2E0-4895-4B72-85EA-7EE9FAFFDC7E}"/>
          </ac:spMkLst>
        </pc:spChg>
        <pc:spChg chg="add del">
          <ac:chgData name="Smriga,Heather" userId="0698d496-c178-4311-ab7c-d785add139f7" providerId="ADAL" clId="{A9206B63-23BC-4778-A76E-E800D89D31D4}" dt="2024-05-23T20:01:09.303" v="630" actId="26606"/>
          <ac:spMkLst>
            <pc:docMk/>
            <pc:sldMk cId="1514161960" sldId="2338"/>
            <ac:spMk id="20" creationId="{0671A8AE-40A1-4631-A6B8-581AFF065482}"/>
          </ac:spMkLst>
        </pc:spChg>
        <pc:spChg chg="add del">
          <ac:chgData name="Smriga,Heather" userId="0698d496-c178-4311-ab7c-d785add139f7" providerId="ADAL" clId="{A9206B63-23BC-4778-A76E-E800D89D31D4}" dt="2024-05-23T20:01:09.303" v="630" actId="26606"/>
          <ac:spMkLst>
            <pc:docMk/>
            <pc:sldMk cId="1514161960" sldId="2338"/>
            <ac:spMk id="21" creationId="{AB58EF07-17C2-48CF-ABB0-EEF1F17CB8F0}"/>
          </ac:spMkLst>
        </pc:spChg>
        <pc:spChg chg="add del">
          <ac:chgData name="Smriga,Heather" userId="0698d496-c178-4311-ab7c-d785add139f7" providerId="ADAL" clId="{A9206B63-23BC-4778-A76E-E800D89D31D4}" dt="2024-05-23T20:01:09.303" v="630" actId="26606"/>
          <ac:spMkLst>
            <pc:docMk/>
            <pc:sldMk cId="1514161960" sldId="2338"/>
            <ac:spMk id="22" creationId="{AF2F604E-43BE-4DC3-B983-E071523364F8}"/>
          </ac:spMkLst>
        </pc:spChg>
        <pc:spChg chg="add del">
          <ac:chgData name="Smriga,Heather" userId="0698d496-c178-4311-ab7c-d785add139f7" providerId="ADAL" clId="{A9206B63-23BC-4778-A76E-E800D89D31D4}" dt="2024-05-23T20:01:16.639" v="632" actId="26606"/>
          <ac:spMkLst>
            <pc:docMk/>
            <pc:sldMk cId="1514161960" sldId="2338"/>
            <ac:spMk id="24" creationId="{0E91F5CA-B392-444C-88E3-BF5BAAEBDEB0}"/>
          </ac:spMkLst>
        </pc:spChg>
        <pc:spChg chg="add del">
          <ac:chgData name="Smriga,Heather" userId="0698d496-c178-4311-ab7c-d785add139f7" providerId="ADAL" clId="{A9206B63-23BC-4778-A76E-E800D89D31D4}" dt="2024-05-23T20:01:16.639" v="632" actId="26606"/>
          <ac:spMkLst>
            <pc:docMk/>
            <pc:sldMk cId="1514161960" sldId="2338"/>
            <ac:spMk id="25" creationId="{0459807F-B6FA-44D3-9A53-C55B6B56884A}"/>
          </ac:spMkLst>
        </pc:spChg>
        <pc:spChg chg="add">
          <ac:chgData name="Smriga,Heather" userId="0698d496-c178-4311-ab7c-d785add139f7" providerId="ADAL" clId="{A9206B63-23BC-4778-A76E-E800D89D31D4}" dt="2024-05-23T20:01:16.653" v="633" actId="26606"/>
          <ac:spMkLst>
            <pc:docMk/>
            <pc:sldMk cId="1514161960" sldId="2338"/>
            <ac:spMk id="27" creationId="{9B7AD9F6-8CE7-4299-8FC6-328F4DCD3FF9}"/>
          </ac:spMkLst>
        </pc:spChg>
        <pc:spChg chg="add">
          <ac:chgData name="Smriga,Heather" userId="0698d496-c178-4311-ab7c-d785add139f7" providerId="ADAL" clId="{A9206B63-23BC-4778-A76E-E800D89D31D4}" dt="2024-05-23T20:01:16.653" v="633" actId="26606"/>
          <ac:spMkLst>
            <pc:docMk/>
            <pc:sldMk cId="1514161960" sldId="2338"/>
            <ac:spMk id="28" creationId="{F49775AF-8896-43EE-92C6-83497D6DC56F}"/>
          </ac:spMkLst>
        </pc:spChg>
        <pc:picChg chg="add del mod">
          <ac:chgData name="Smriga,Heather" userId="0698d496-c178-4311-ab7c-d785add139f7" providerId="ADAL" clId="{A9206B63-23BC-4778-A76E-E800D89D31D4}" dt="2024-05-23T20:00:34.179" v="619" actId="478"/>
          <ac:picMkLst>
            <pc:docMk/>
            <pc:sldMk cId="1514161960" sldId="2338"/>
            <ac:picMk id="3" creationId="{7B748849-8157-991C-03B7-A5F25859EB9A}"/>
          </ac:picMkLst>
        </pc:picChg>
        <pc:picChg chg="add mod">
          <ac:chgData name="Smriga,Heather" userId="0698d496-c178-4311-ab7c-d785add139f7" providerId="ADAL" clId="{A9206B63-23BC-4778-A76E-E800D89D31D4}" dt="2024-05-23T20:01:16.653" v="633" actId="26606"/>
          <ac:picMkLst>
            <pc:docMk/>
            <pc:sldMk cId="1514161960" sldId="2338"/>
            <ac:picMk id="5" creationId="{259F9D30-4362-581A-A538-B0C765A9221A}"/>
          </ac:picMkLst>
        </pc:picChg>
      </pc:sldChg>
      <pc:sldChg chg="addSp delSp modSp new mod modAnim">
        <pc:chgData name="Smriga,Heather" userId="0698d496-c178-4311-ab7c-d785add139f7" providerId="ADAL" clId="{A9206B63-23BC-4778-A76E-E800D89D31D4}" dt="2024-05-28T18:17:56.865" v="4376"/>
        <pc:sldMkLst>
          <pc:docMk/>
          <pc:sldMk cId="2387045418" sldId="2339"/>
        </pc:sldMkLst>
        <pc:spChg chg="mod">
          <ac:chgData name="Smriga,Heather" userId="0698d496-c178-4311-ab7c-d785add139f7" providerId="ADAL" clId="{A9206B63-23BC-4778-A76E-E800D89D31D4}" dt="2024-05-24T19:26:29.784" v="2836" actId="6549"/>
          <ac:spMkLst>
            <pc:docMk/>
            <pc:sldMk cId="2387045418" sldId="2339"/>
            <ac:spMk id="2" creationId="{3729AF5A-41FF-5A49-BBEC-1A1DA4AA8308}"/>
          </ac:spMkLst>
        </pc:spChg>
        <pc:spChg chg="mod">
          <ac:chgData name="Smriga,Heather" userId="0698d496-c178-4311-ab7c-d785add139f7" providerId="ADAL" clId="{A9206B63-23BC-4778-A76E-E800D89D31D4}" dt="2024-05-28T15:47:11.621" v="3832" actId="313"/>
          <ac:spMkLst>
            <pc:docMk/>
            <pc:sldMk cId="2387045418" sldId="2339"/>
            <ac:spMk id="3" creationId="{4069BEAF-9239-1284-00C5-34BEC99340B0}"/>
          </ac:spMkLst>
        </pc:spChg>
        <pc:picChg chg="add mod modCrop">
          <ac:chgData name="Smriga,Heather" userId="0698d496-c178-4311-ab7c-d785add139f7" providerId="ADAL" clId="{A9206B63-23BC-4778-A76E-E800D89D31D4}" dt="2024-05-28T16:30:21.513" v="4001" actId="732"/>
          <ac:picMkLst>
            <pc:docMk/>
            <pc:sldMk cId="2387045418" sldId="2339"/>
            <ac:picMk id="4" creationId="{CF45B93B-FE20-294B-693C-240122D876CB}"/>
          </ac:picMkLst>
        </pc:picChg>
        <pc:picChg chg="add del mod modCrop">
          <ac:chgData name="Smriga,Heather" userId="0698d496-c178-4311-ab7c-d785add139f7" providerId="ADAL" clId="{A9206B63-23BC-4778-A76E-E800D89D31D4}" dt="2024-05-28T18:17:16.770" v="4372" actId="478"/>
          <ac:picMkLst>
            <pc:docMk/>
            <pc:sldMk cId="2387045418" sldId="2339"/>
            <ac:picMk id="5" creationId="{A2CE1583-7811-0DA1-6C79-ABE2983DC787}"/>
          </ac:picMkLst>
        </pc:picChg>
        <pc:picChg chg="add mod">
          <ac:chgData name="Smriga,Heather" userId="0698d496-c178-4311-ab7c-d785add139f7" providerId="ADAL" clId="{A9206B63-23BC-4778-A76E-E800D89D31D4}" dt="2024-05-28T18:17:51.439" v="4375" actId="14100"/>
          <ac:picMkLst>
            <pc:docMk/>
            <pc:sldMk cId="2387045418" sldId="2339"/>
            <ac:picMk id="6" creationId="{29F2C4CA-9901-9046-62F0-1D0B7C685470}"/>
          </ac:picMkLst>
        </pc:picChg>
      </pc:sldChg>
      <pc:sldChg chg="modSp new del mod">
        <pc:chgData name="Smriga,Heather" userId="0698d496-c178-4311-ab7c-d785add139f7" providerId="ADAL" clId="{A9206B63-23BC-4778-A76E-E800D89D31D4}" dt="2024-05-24T19:19:16.110" v="2137" actId="47"/>
        <pc:sldMkLst>
          <pc:docMk/>
          <pc:sldMk cId="3176198182" sldId="2340"/>
        </pc:sldMkLst>
        <pc:spChg chg="mod">
          <ac:chgData name="Smriga,Heather" userId="0698d496-c178-4311-ab7c-d785add139f7" providerId="ADAL" clId="{A9206B63-23BC-4778-A76E-E800D89D31D4}" dt="2024-05-23T20:09:44.939" v="681" actId="20577"/>
          <ac:spMkLst>
            <pc:docMk/>
            <pc:sldMk cId="3176198182" sldId="2340"/>
            <ac:spMk id="3" creationId="{D711CAF9-4619-C15A-3D68-07A3C129FA3A}"/>
          </ac:spMkLst>
        </pc:spChg>
      </pc:sldChg>
      <pc:sldChg chg="modSp new del mod">
        <pc:chgData name="Smriga,Heather" userId="0698d496-c178-4311-ab7c-d785add139f7" providerId="ADAL" clId="{A9206B63-23BC-4778-A76E-E800D89D31D4}" dt="2024-05-24T19:24:54.996" v="2787" actId="47"/>
        <pc:sldMkLst>
          <pc:docMk/>
          <pc:sldMk cId="958370862" sldId="2341"/>
        </pc:sldMkLst>
        <pc:spChg chg="mod">
          <ac:chgData name="Smriga,Heather" userId="0698d496-c178-4311-ab7c-d785add139f7" providerId="ADAL" clId="{A9206B63-23BC-4778-A76E-E800D89D31D4}" dt="2024-05-23T20:13:06.776" v="751" actId="20577"/>
          <ac:spMkLst>
            <pc:docMk/>
            <pc:sldMk cId="958370862" sldId="2341"/>
            <ac:spMk id="2" creationId="{D21CDA79-F2D2-2BF7-1D6E-D64061897289}"/>
          </ac:spMkLst>
        </pc:spChg>
        <pc:spChg chg="mod">
          <ac:chgData name="Smriga,Heather" userId="0698d496-c178-4311-ab7c-d785add139f7" providerId="ADAL" clId="{A9206B63-23BC-4778-A76E-E800D89D31D4}" dt="2024-05-23T20:13:42.917" v="770" actId="15"/>
          <ac:spMkLst>
            <pc:docMk/>
            <pc:sldMk cId="958370862" sldId="2341"/>
            <ac:spMk id="3" creationId="{FBB31BBD-EAA8-FC44-C1C1-CEAB1249C2FB}"/>
          </ac:spMkLst>
        </pc:spChg>
      </pc:sldChg>
      <pc:sldChg chg="addSp delSp modSp new del mod">
        <pc:chgData name="Smriga,Heather" userId="0698d496-c178-4311-ab7c-d785add139f7" providerId="ADAL" clId="{A9206B63-23BC-4778-A76E-E800D89D31D4}" dt="2024-05-28T14:25:53.710" v="3034" actId="47"/>
        <pc:sldMkLst>
          <pc:docMk/>
          <pc:sldMk cId="2254414889" sldId="2342"/>
        </pc:sldMkLst>
        <pc:spChg chg="del">
          <ac:chgData name="Smriga,Heather" userId="0698d496-c178-4311-ab7c-d785add139f7" providerId="ADAL" clId="{A9206B63-23BC-4778-A76E-E800D89D31D4}" dt="2024-05-23T20:19:08.176" v="772" actId="931"/>
          <ac:spMkLst>
            <pc:docMk/>
            <pc:sldMk cId="2254414889" sldId="2342"/>
            <ac:spMk id="3" creationId="{E47AEA8A-71BD-D526-D187-E9D6A04286F4}"/>
          </ac:spMkLst>
        </pc:spChg>
        <pc:spChg chg="add mod">
          <ac:chgData name="Smriga,Heather" userId="0698d496-c178-4311-ab7c-d785add139f7" providerId="ADAL" clId="{A9206B63-23BC-4778-A76E-E800D89D31D4}" dt="2024-05-28T14:24:35.874" v="3028" actId="21"/>
          <ac:spMkLst>
            <pc:docMk/>
            <pc:sldMk cId="2254414889" sldId="2342"/>
            <ac:spMk id="4" creationId="{F6A09682-6184-8823-9781-0E6FE447E65E}"/>
          </ac:spMkLst>
        </pc:spChg>
        <pc:picChg chg="add del mod modCrop">
          <ac:chgData name="Smriga,Heather" userId="0698d496-c178-4311-ab7c-d785add139f7" providerId="ADAL" clId="{A9206B63-23BC-4778-A76E-E800D89D31D4}" dt="2024-05-28T14:24:35.874" v="3028" actId="21"/>
          <ac:picMkLst>
            <pc:docMk/>
            <pc:sldMk cId="2254414889" sldId="2342"/>
            <ac:picMk id="5" creationId="{A2CE1583-7811-0DA1-6C79-ABE2983DC787}"/>
          </ac:picMkLst>
        </pc:picChg>
      </pc:sldChg>
      <pc:sldChg chg="modSp new del mod">
        <pc:chgData name="Smriga,Heather" userId="0698d496-c178-4311-ab7c-d785add139f7" providerId="ADAL" clId="{A9206B63-23BC-4778-A76E-E800D89D31D4}" dt="2024-05-24T19:17:21.802" v="2035" actId="47"/>
        <pc:sldMkLst>
          <pc:docMk/>
          <pc:sldMk cId="1282519588" sldId="2343"/>
        </pc:sldMkLst>
        <pc:spChg chg="mod">
          <ac:chgData name="Smriga,Heather" userId="0698d496-c178-4311-ab7c-d785add139f7" providerId="ADAL" clId="{A9206B63-23BC-4778-A76E-E800D89D31D4}" dt="2024-05-24T18:34:19.686" v="889" actId="20577"/>
          <ac:spMkLst>
            <pc:docMk/>
            <pc:sldMk cId="1282519588" sldId="2343"/>
            <ac:spMk id="3" creationId="{54789077-C6CA-2A39-D716-848A6AAB9288}"/>
          </ac:spMkLst>
        </pc:spChg>
      </pc:sldChg>
      <pc:sldChg chg="addSp delSp modSp new del mod">
        <pc:chgData name="Smriga,Heather" userId="0698d496-c178-4311-ab7c-d785add139f7" providerId="ADAL" clId="{A9206B63-23BC-4778-A76E-E800D89D31D4}" dt="2024-05-24T17:32:33.527" v="862" actId="47"/>
        <pc:sldMkLst>
          <pc:docMk/>
          <pc:sldMk cId="1818107322" sldId="2343"/>
        </pc:sldMkLst>
        <pc:spChg chg="add del mod">
          <ac:chgData name="Smriga,Heather" userId="0698d496-c178-4311-ab7c-d785add139f7" providerId="ADAL" clId="{A9206B63-23BC-4778-A76E-E800D89D31D4}" dt="2024-05-24T17:32:31.545" v="861" actId="478"/>
          <ac:spMkLst>
            <pc:docMk/>
            <pc:sldMk cId="1818107322" sldId="2343"/>
            <ac:spMk id="2" creationId="{64DE63CC-EA41-918C-8CD7-BAD33B3BCE40}"/>
          </ac:spMkLst>
        </pc:spChg>
      </pc:sldChg>
      <pc:sldChg chg="addSp delSp modSp new mod setBg">
        <pc:chgData name="Smriga,Heather" userId="0698d496-c178-4311-ab7c-d785add139f7" providerId="ADAL" clId="{A9206B63-23BC-4778-A76E-E800D89D31D4}" dt="2024-05-29T20:13:24.612" v="6212" actId="20577"/>
        <pc:sldMkLst>
          <pc:docMk/>
          <pc:sldMk cId="4027035721" sldId="2344"/>
        </pc:sldMkLst>
        <pc:spChg chg="mod">
          <ac:chgData name="Smriga,Heather" userId="0698d496-c178-4311-ab7c-d785add139f7" providerId="ADAL" clId="{A9206B63-23BC-4778-A76E-E800D89D31D4}" dt="2024-05-28T20:01:10.888" v="4754" actId="26606"/>
          <ac:spMkLst>
            <pc:docMk/>
            <pc:sldMk cId="4027035721" sldId="2344"/>
            <ac:spMk id="2" creationId="{2E3EF630-FD2B-CF77-AE99-4FEFF7A6D71F}"/>
          </ac:spMkLst>
        </pc:spChg>
        <pc:spChg chg="mod ord">
          <ac:chgData name="Smriga,Heather" userId="0698d496-c178-4311-ab7c-d785add139f7" providerId="ADAL" clId="{A9206B63-23BC-4778-A76E-E800D89D31D4}" dt="2024-05-29T20:13:24.612" v="6212" actId="20577"/>
          <ac:spMkLst>
            <pc:docMk/>
            <pc:sldMk cId="4027035721" sldId="2344"/>
            <ac:spMk id="3" creationId="{5FB7A1CE-BB9F-9EB3-E41C-285C20332D64}"/>
          </ac:spMkLst>
        </pc:spChg>
        <pc:spChg chg="add mod">
          <ac:chgData name="Smriga,Heather" userId="0698d496-c178-4311-ab7c-d785add139f7" providerId="ADAL" clId="{A9206B63-23BC-4778-A76E-E800D89D31D4}" dt="2024-05-28T20:14:55.854" v="5602" actId="1035"/>
          <ac:spMkLst>
            <pc:docMk/>
            <pc:sldMk cId="4027035721" sldId="2344"/>
            <ac:spMk id="8" creationId="{39A1DE2A-945B-AECE-FDE5-0AAAE120C14E}"/>
          </ac:spMkLst>
        </pc:spChg>
        <pc:spChg chg="add mod">
          <ac:chgData name="Smriga,Heather" userId="0698d496-c178-4311-ab7c-d785add139f7" providerId="ADAL" clId="{A9206B63-23BC-4778-A76E-E800D89D31D4}" dt="2024-05-28T20:28:12.541" v="5858" actId="1035"/>
          <ac:spMkLst>
            <pc:docMk/>
            <pc:sldMk cId="4027035721" sldId="2344"/>
            <ac:spMk id="9" creationId="{BAF35E2F-4282-FE69-C4DA-96A42DAEC9F2}"/>
          </ac:spMkLst>
        </pc:spChg>
        <pc:spChg chg="add del">
          <ac:chgData name="Smriga,Heather" userId="0698d496-c178-4311-ab7c-d785add139f7" providerId="ADAL" clId="{A9206B63-23BC-4778-A76E-E800D89D31D4}" dt="2024-05-28T20:00:52.712" v="4750" actId="26606"/>
          <ac:spMkLst>
            <pc:docMk/>
            <pc:sldMk cId="4027035721" sldId="2344"/>
            <ac:spMk id="12" creationId="{F13C74B1-5B17-4795-BED0-7140497B445A}"/>
          </ac:spMkLst>
        </pc:spChg>
        <pc:spChg chg="add del">
          <ac:chgData name="Smriga,Heather" userId="0698d496-c178-4311-ab7c-d785add139f7" providerId="ADAL" clId="{A9206B63-23BC-4778-A76E-E800D89D31D4}" dt="2024-05-28T20:00:52.712" v="4750" actId="26606"/>
          <ac:spMkLst>
            <pc:docMk/>
            <pc:sldMk cId="4027035721" sldId="2344"/>
            <ac:spMk id="14" creationId="{D4974D33-8DC5-464E-8C6D-BE58F0669C17}"/>
          </ac:spMkLst>
        </pc:spChg>
        <pc:spChg chg="add del">
          <ac:chgData name="Smriga,Heather" userId="0698d496-c178-4311-ab7c-d785add139f7" providerId="ADAL" clId="{A9206B63-23BC-4778-A76E-E800D89D31D4}" dt="2024-05-28T20:01:10.888" v="4754" actId="26606"/>
          <ac:spMkLst>
            <pc:docMk/>
            <pc:sldMk cId="4027035721" sldId="2344"/>
            <ac:spMk id="16" creationId="{04812C46-200A-4DEB-A05E-3ED6C68C2387}"/>
          </ac:spMkLst>
        </pc:spChg>
        <pc:spChg chg="add del">
          <ac:chgData name="Smriga,Heather" userId="0698d496-c178-4311-ab7c-d785add139f7" providerId="ADAL" clId="{A9206B63-23BC-4778-A76E-E800D89D31D4}" dt="2024-05-28T20:01:10.888" v="4754" actId="26606"/>
          <ac:spMkLst>
            <pc:docMk/>
            <pc:sldMk cId="4027035721" sldId="2344"/>
            <ac:spMk id="17" creationId="{D1EA859B-E555-4109-94F3-6700E046E008}"/>
          </ac:spMkLst>
        </pc:spChg>
        <pc:picChg chg="add del mod">
          <ac:chgData name="Smriga,Heather" userId="0698d496-c178-4311-ab7c-d785add139f7" providerId="ADAL" clId="{A9206B63-23BC-4778-A76E-E800D89D31D4}" dt="2024-05-28T19:56:09.491" v="4743" actId="478"/>
          <ac:picMkLst>
            <pc:docMk/>
            <pc:sldMk cId="4027035721" sldId="2344"/>
            <ac:picMk id="5" creationId="{63187E8C-79D1-6125-8828-6840AAB31CDB}"/>
          </ac:picMkLst>
        </pc:picChg>
        <pc:picChg chg="add mod ord modCrop">
          <ac:chgData name="Smriga,Heather" userId="0698d496-c178-4311-ab7c-d785add139f7" providerId="ADAL" clId="{A9206B63-23BC-4778-A76E-E800D89D31D4}" dt="2024-05-28T20:28:12.541" v="5858" actId="1035"/>
          <ac:picMkLst>
            <pc:docMk/>
            <pc:sldMk cId="4027035721" sldId="2344"/>
            <ac:picMk id="7" creationId="{88D9263C-070A-FC5E-6EF3-6B676FBD26CA}"/>
          </ac:picMkLst>
        </pc:picChg>
      </pc:sldChg>
      <pc:sldChg chg="addSp delSp modSp new mod">
        <pc:chgData name="Smriga,Heather" userId="0698d496-c178-4311-ab7c-d785add139f7" providerId="ADAL" clId="{A9206B63-23BC-4778-A76E-E800D89D31D4}" dt="2024-05-28T22:12:08.888" v="5996" actId="14100"/>
        <pc:sldMkLst>
          <pc:docMk/>
          <pc:sldMk cId="2210536528" sldId="2345"/>
        </pc:sldMkLst>
        <pc:spChg chg="mod">
          <ac:chgData name="Smriga,Heather" userId="0698d496-c178-4311-ab7c-d785add139f7" providerId="ADAL" clId="{A9206B63-23BC-4778-A76E-E800D89D31D4}" dt="2024-05-24T19:19:34.013" v="2160" actId="20577"/>
          <ac:spMkLst>
            <pc:docMk/>
            <pc:sldMk cId="2210536528" sldId="2345"/>
            <ac:spMk id="2" creationId="{7CF9FC06-37B0-32AD-222A-FEA6C5EB97D9}"/>
          </ac:spMkLst>
        </pc:spChg>
        <pc:spChg chg="mod">
          <ac:chgData name="Smriga,Heather" userId="0698d496-c178-4311-ab7c-d785add139f7" providerId="ADAL" clId="{A9206B63-23BC-4778-A76E-E800D89D31D4}" dt="2024-05-28T21:34:30.488" v="5861" actId="20577"/>
          <ac:spMkLst>
            <pc:docMk/>
            <pc:sldMk cId="2210536528" sldId="2345"/>
            <ac:spMk id="3" creationId="{FB48E55A-EC01-A6AC-AE0F-9E56B8683CCE}"/>
          </ac:spMkLst>
        </pc:spChg>
        <pc:picChg chg="add del mod">
          <ac:chgData name="Smriga,Heather" userId="0698d496-c178-4311-ab7c-d785add139f7" providerId="ADAL" clId="{A9206B63-23BC-4778-A76E-E800D89D31D4}" dt="2024-05-28T22:10:18.897" v="5960" actId="478"/>
          <ac:picMkLst>
            <pc:docMk/>
            <pc:sldMk cId="2210536528" sldId="2345"/>
            <ac:picMk id="5" creationId="{3091BE51-8919-D3E2-2286-F390A0332462}"/>
          </ac:picMkLst>
        </pc:picChg>
        <pc:picChg chg="add mod">
          <ac:chgData name="Smriga,Heather" userId="0698d496-c178-4311-ab7c-d785add139f7" providerId="ADAL" clId="{A9206B63-23BC-4778-A76E-E800D89D31D4}" dt="2024-05-28T19:50:18.235" v="4689" actId="1076"/>
          <ac:picMkLst>
            <pc:docMk/>
            <pc:sldMk cId="2210536528" sldId="2345"/>
            <ac:picMk id="6" creationId="{C7C71866-25A3-8445-2570-F662F2E97043}"/>
          </ac:picMkLst>
        </pc:picChg>
        <pc:picChg chg="add del mod">
          <ac:chgData name="Smriga,Heather" userId="0698d496-c178-4311-ab7c-d785add139f7" providerId="ADAL" clId="{A9206B63-23BC-4778-A76E-E800D89D31D4}" dt="2024-05-28T22:11:42.149" v="5986" actId="478"/>
          <ac:picMkLst>
            <pc:docMk/>
            <pc:sldMk cId="2210536528" sldId="2345"/>
            <ac:picMk id="7" creationId="{98E4B95C-F86E-2E75-CAAE-71DB556A8ED3}"/>
          </ac:picMkLst>
        </pc:picChg>
        <pc:picChg chg="add del mod">
          <ac:chgData name="Smriga,Heather" userId="0698d496-c178-4311-ab7c-d785add139f7" providerId="ADAL" clId="{A9206B63-23BC-4778-A76E-E800D89D31D4}" dt="2024-05-28T22:12:00.486" v="5993" actId="478"/>
          <ac:picMkLst>
            <pc:docMk/>
            <pc:sldMk cId="2210536528" sldId="2345"/>
            <ac:picMk id="8" creationId="{6AC418E8-4081-3405-4384-1933552A2594}"/>
          </ac:picMkLst>
        </pc:picChg>
        <pc:picChg chg="add del mod">
          <ac:chgData name="Smriga,Heather" userId="0698d496-c178-4311-ab7c-d785add139f7" providerId="ADAL" clId="{A9206B63-23BC-4778-A76E-E800D89D31D4}" dt="2024-05-28T22:10:30.490" v="5966" actId="478"/>
          <ac:picMkLst>
            <pc:docMk/>
            <pc:sldMk cId="2210536528" sldId="2345"/>
            <ac:picMk id="10" creationId="{D7A663EA-B6F9-CDDB-2915-C6665E958806}"/>
          </ac:picMkLst>
        </pc:picChg>
        <pc:picChg chg="add mod">
          <ac:chgData name="Smriga,Heather" userId="0698d496-c178-4311-ab7c-d785add139f7" providerId="ADAL" clId="{A9206B63-23BC-4778-A76E-E800D89D31D4}" dt="2024-05-28T22:10:44.088" v="5972" actId="14100"/>
          <ac:picMkLst>
            <pc:docMk/>
            <pc:sldMk cId="2210536528" sldId="2345"/>
            <ac:picMk id="11" creationId="{A435F99C-37E0-4ECE-C1E8-2B7DACC8FAB3}"/>
          </ac:picMkLst>
        </pc:picChg>
        <pc:picChg chg="add mod">
          <ac:chgData name="Smriga,Heather" userId="0698d496-c178-4311-ab7c-d785add139f7" providerId="ADAL" clId="{A9206B63-23BC-4778-A76E-E800D89D31D4}" dt="2024-05-28T22:12:08.888" v="5996" actId="14100"/>
          <ac:picMkLst>
            <pc:docMk/>
            <pc:sldMk cId="2210536528" sldId="2345"/>
            <ac:picMk id="13" creationId="{6FC9E972-40DD-54DA-3072-D9DA55904DAB}"/>
          </ac:picMkLst>
        </pc:picChg>
        <pc:picChg chg="add mod">
          <ac:chgData name="Smriga,Heather" userId="0698d496-c178-4311-ab7c-d785add139f7" providerId="ADAL" clId="{A9206B63-23BC-4778-A76E-E800D89D31D4}" dt="2024-05-28T22:12:05.467" v="5995" actId="14100"/>
          <ac:picMkLst>
            <pc:docMk/>
            <pc:sldMk cId="2210536528" sldId="2345"/>
            <ac:picMk id="15" creationId="{DCBD6FEF-09B8-4823-FFC7-D3E74ABC8987}"/>
          </ac:picMkLst>
        </pc:picChg>
      </pc:sldChg>
      <pc:sldChg chg="addSp delSp modSp new mod ord setBg delAnim modAnim">
        <pc:chgData name="Smriga,Heather" userId="0698d496-c178-4311-ab7c-d785add139f7" providerId="ADAL" clId="{A9206B63-23BC-4778-A76E-E800D89D31D4}" dt="2024-05-28T22:04:23.013" v="5921"/>
        <pc:sldMkLst>
          <pc:docMk/>
          <pc:sldMk cId="258495404" sldId="2346"/>
        </pc:sldMkLst>
        <pc:spChg chg="mod">
          <ac:chgData name="Smriga,Heather" userId="0698d496-c178-4311-ab7c-d785add139f7" providerId="ADAL" clId="{A9206B63-23BC-4778-A76E-E800D89D31D4}" dt="2024-05-28T16:46:35.305" v="4051" actId="26606"/>
          <ac:spMkLst>
            <pc:docMk/>
            <pc:sldMk cId="258495404" sldId="2346"/>
            <ac:spMk id="2" creationId="{E49EF547-07EA-0890-945A-BBBFCDC7D5DB}"/>
          </ac:spMkLst>
        </pc:spChg>
        <pc:spChg chg="add del">
          <ac:chgData name="Smriga,Heather" userId="0698d496-c178-4311-ab7c-d785add139f7" providerId="ADAL" clId="{A9206B63-23BC-4778-A76E-E800D89D31D4}" dt="2024-05-28T16:46:35.305" v="4052" actId="26606"/>
          <ac:spMkLst>
            <pc:docMk/>
            <pc:sldMk cId="258495404" sldId="2346"/>
            <ac:spMk id="8" creationId="{A4AC5506-6312-4701-8D3C-40187889A947}"/>
          </ac:spMkLst>
        </pc:spChg>
        <pc:spChg chg="add del">
          <ac:chgData name="Smriga,Heather" userId="0698d496-c178-4311-ab7c-d785add139f7" providerId="ADAL" clId="{A9206B63-23BC-4778-A76E-E800D89D31D4}" dt="2024-05-28T16:46:28.457" v="4049" actId="26606"/>
          <ac:spMkLst>
            <pc:docMk/>
            <pc:sldMk cId="258495404" sldId="2346"/>
            <ac:spMk id="10" creationId="{6DBF50F6-DD88-4D9F-B7D3-79B989980940}"/>
          </ac:spMkLst>
        </pc:spChg>
        <pc:spChg chg="add del">
          <ac:chgData name="Smriga,Heather" userId="0698d496-c178-4311-ab7c-d785add139f7" providerId="ADAL" clId="{A9206B63-23BC-4778-A76E-E800D89D31D4}" dt="2024-05-28T16:46:28.457" v="4049" actId="26606"/>
          <ac:spMkLst>
            <pc:docMk/>
            <pc:sldMk cId="258495404" sldId="2346"/>
            <ac:spMk id="11" creationId="{916BBDC2-6929-469E-B7C4-A03E77BF94B0}"/>
          </ac:spMkLst>
        </pc:spChg>
        <pc:spChg chg="add del">
          <ac:chgData name="Smriga,Heather" userId="0698d496-c178-4311-ab7c-d785add139f7" providerId="ADAL" clId="{A9206B63-23BC-4778-A76E-E800D89D31D4}" dt="2024-05-28T16:44:56.439" v="4037" actId="26606"/>
          <ac:spMkLst>
            <pc:docMk/>
            <pc:sldMk cId="258495404" sldId="2346"/>
            <ac:spMk id="13" creationId="{D4771268-CB57-404A-9271-370EB28F6090}"/>
          </ac:spMkLst>
        </pc:spChg>
        <pc:spChg chg="add del">
          <ac:chgData name="Smriga,Heather" userId="0698d496-c178-4311-ab7c-d785add139f7" providerId="ADAL" clId="{A9206B63-23BC-4778-A76E-E800D89D31D4}" dt="2024-05-28T16:45:15.303" v="4039" actId="26606"/>
          <ac:spMkLst>
            <pc:docMk/>
            <pc:sldMk cId="258495404" sldId="2346"/>
            <ac:spMk id="15" creationId="{DFCA2118-59A2-4310-A4B2-F2CBA821E842}"/>
          </ac:spMkLst>
        </pc:spChg>
        <pc:spChg chg="add del">
          <ac:chgData name="Smriga,Heather" userId="0698d496-c178-4311-ab7c-d785add139f7" providerId="ADAL" clId="{A9206B63-23BC-4778-A76E-E800D89D31D4}" dt="2024-05-28T16:45:15.303" v="4039" actId="26606"/>
          <ac:spMkLst>
            <pc:docMk/>
            <pc:sldMk cId="258495404" sldId="2346"/>
            <ac:spMk id="16" creationId="{0E91F5CA-B392-444C-88E3-BF5BAAEBDEB0}"/>
          </ac:spMkLst>
        </pc:spChg>
        <pc:spChg chg="add del">
          <ac:chgData name="Smriga,Heather" userId="0698d496-c178-4311-ab7c-d785add139f7" providerId="ADAL" clId="{A9206B63-23BC-4778-A76E-E800D89D31D4}" dt="2024-05-28T16:45:23.735" v="4043" actId="26606"/>
          <ac:spMkLst>
            <pc:docMk/>
            <pc:sldMk cId="258495404" sldId="2346"/>
            <ac:spMk id="22" creationId="{3B47FC9C-2ED3-4100-A4EF-E8CDFEE106C9}"/>
          </ac:spMkLst>
        </pc:spChg>
        <pc:spChg chg="add del">
          <ac:chgData name="Smriga,Heather" userId="0698d496-c178-4311-ab7c-d785add139f7" providerId="ADAL" clId="{A9206B63-23BC-4778-A76E-E800D89D31D4}" dt="2024-05-28T16:45:30.808" v="4045" actId="26606"/>
          <ac:spMkLst>
            <pc:docMk/>
            <pc:sldMk cId="258495404" sldId="2346"/>
            <ac:spMk id="24" creationId="{5E395AE0-8789-FAD6-A987-32E65C185100}"/>
          </ac:spMkLst>
        </pc:spChg>
        <pc:spChg chg="add del">
          <ac:chgData name="Smriga,Heather" userId="0698d496-c178-4311-ab7c-d785add139f7" providerId="ADAL" clId="{A9206B63-23BC-4778-A76E-E800D89D31D4}" dt="2024-05-28T16:46:35.305" v="4051" actId="26606"/>
          <ac:spMkLst>
            <pc:docMk/>
            <pc:sldMk cId="258495404" sldId="2346"/>
            <ac:spMk id="30" creationId="{50A3C1AB-1153-42D2-8378-34B849C1C4B6}"/>
          </ac:spMkLst>
        </pc:spChg>
        <pc:spChg chg="add del">
          <ac:chgData name="Smriga,Heather" userId="0698d496-c178-4311-ab7c-d785add139f7" providerId="ADAL" clId="{A9206B63-23BC-4778-A76E-E800D89D31D4}" dt="2024-05-28T16:46:35.305" v="4051" actId="26606"/>
          <ac:spMkLst>
            <pc:docMk/>
            <pc:sldMk cId="258495404" sldId="2346"/>
            <ac:spMk id="31" creationId="{A3473CF9-37EB-43E7-89EF-D2D1C53D1DAC}"/>
          </ac:spMkLst>
        </pc:spChg>
        <pc:spChg chg="add del">
          <ac:chgData name="Smriga,Heather" userId="0698d496-c178-4311-ab7c-d785add139f7" providerId="ADAL" clId="{A9206B63-23BC-4778-A76E-E800D89D31D4}" dt="2024-05-28T16:46:35.305" v="4051" actId="26606"/>
          <ac:spMkLst>
            <pc:docMk/>
            <pc:sldMk cId="258495404" sldId="2346"/>
            <ac:spMk id="32" creationId="{586B4EF9-43BA-4655-A6FF-1D8E21574C95}"/>
          </ac:spMkLst>
        </pc:spChg>
        <pc:spChg chg="add">
          <ac:chgData name="Smriga,Heather" userId="0698d496-c178-4311-ab7c-d785add139f7" providerId="ADAL" clId="{A9206B63-23BC-4778-A76E-E800D89D31D4}" dt="2024-05-28T16:46:35.305" v="4052" actId="26606"/>
          <ac:spMkLst>
            <pc:docMk/>
            <pc:sldMk cId="258495404" sldId="2346"/>
            <ac:spMk id="34" creationId="{A4AC5506-6312-4701-8D3C-40187889A947}"/>
          </ac:spMkLst>
        </pc:spChg>
        <pc:grpChg chg="add del">
          <ac:chgData name="Smriga,Heather" userId="0698d496-c178-4311-ab7c-d785add139f7" providerId="ADAL" clId="{A9206B63-23BC-4778-A76E-E800D89D31D4}" dt="2024-05-28T16:46:28.457" v="4049" actId="26606"/>
          <ac:grpSpMkLst>
            <pc:docMk/>
            <pc:sldMk cId="258495404" sldId="2346"/>
            <ac:grpSpMk id="17" creationId="{C344E6B5-C9F5-4338-9E33-003B12373104}"/>
          </ac:grpSpMkLst>
        </pc:grpChg>
        <pc:grpChg chg="add del">
          <ac:chgData name="Smriga,Heather" userId="0698d496-c178-4311-ab7c-d785add139f7" providerId="ADAL" clId="{A9206B63-23BC-4778-A76E-E800D89D31D4}" dt="2024-05-28T16:45:20.315" v="4041" actId="26606"/>
          <ac:grpSpMkLst>
            <pc:docMk/>
            <pc:sldMk cId="258495404" sldId="2346"/>
            <ac:grpSpMk id="18" creationId="{D19F7815-3AA2-7679-26F4-A63338C8BD5B}"/>
          </ac:grpSpMkLst>
        </pc:grpChg>
        <pc:grpChg chg="add del">
          <ac:chgData name="Smriga,Heather" userId="0698d496-c178-4311-ab7c-d785add139f7" providerId="ADAL" clId="{A9206B63-23BC-4778-A76E-E800D89D31D4}" dt="2024-05-28T16:46:28.457" v="4049" actId="26606"/>
          <ac:grpSpMkLst>
            <pc:docMk/>
            <pc:sldMk cId="258495404" sldId="2346"/>
            <ac:grpSpMk id="23" creationId="{FDFEDBF7-8E2C-46B8-9095-AE1D77E21773}"/>
          </ac:grpSpMkLst>
        </pc:grpChg>
        <pc:picChg chg="add del mod">
          <ac:chgData name="Smriga,Heather" userId="0698d496-c178-4311-ab7c-d785add139f7" providerId="ADAL" clId="{A9206B63-23BC-4778-A76E-E800D89D31D4}" dt="2024-05-28T21:46:28.627" v="5871" actId="478"/>
          <ac:picMkLst>
            <pc:docMk/>
            <pc:sldMk cId="258495404" sldId="2346"/>
            <ac:picMk id="3" creationId="{59B40A66-6081-86C0-9AA4-D343D6AEA528}"/>
          </ac:picMkLst>
        </pc:picChg>
        <pc:picChg chg="add del mod">
          <ac:chgData name="Smriga,Heather" userId="0698d496-c178-4311-ab7c-d785add139f7" providerId="ADAL" clId="{A9206B63-23BC-4778-A76E-E800D89D31D4}" dt="2024-05-28T17:56:01.089" v="4254" actId="478"/>
          <ac:picMkLst>
            <pc:docMk/>
            <pc:sldMk cId="258495404" sldId="2346"/>
            <ac:picMk id="3" creationId="{769E1DCB-D57B-A974-6F92-99A4479F0F47}"/>
          </ac:picMkLst>
        </pc:picChg>
        <pc:picChg chg="add del mod">
          <ac:chgData name="Smriga,Heather" userId="0698d496-c178-4311-ab7c-d785add139f7" providerId="ADAL" clId="{A9206B63-23BC-4778-A76E-E800D89D31D4}" dt="2024-05-28T21:46:57.070" v="5878" actId="478"/>
          <ac:picMkLst>
            <pc:docMk/>
            <pc:sldMk cId="258495404" sldId="2346"/>
            <ac:picMk id="4" creationId="{347CBF53-C1C2-69CC-2CE1-89BBF343D0FE}"/>
          </ac:picMkLst>
        </pc:picChg>
        <pc:picChg chg="add del mod">
          <ac:chgData name="Smriga,Heather" userId="0698d496-c178-4311-ab7c-d785add139f7" providerId="ADAL" clId="{A9206B63-23BC-4778-A76E-E800D89D31D4}" dt="2024-05-28T22:03:16.666" v="5902" actId="478"/>
          <ac:picMkLst>
            <pc:docMk/>
            <pc:sldMk cId="258495404" sldId="2346"/>
            <ac:picMk id="5" creationId="{20F29282-C0FF-B7F8-CB8B-C2A390E1BF1F}"/>
          </ac:picMkLst>
        </pc:picChg>
        <pc:picChg chg="add del mod">
          <ac:chgData name="Smriga,Heather" userId="0698d496-c178-4311-ab7c-d785add139f7" providerId="ADAL" clId="{A9206B63-23BC-4778-A76E-E800D89D31D4}" dt="2024-05-28T22:03:36.828" v="5914" actId="478"/>
          <ac:picMkLst>
            <pc:docMk/>
            <pc:sldMk cId="258495404" sldId="2346"/>
            <ac:picMk id="6" creationId="{F76A7194-5EB5-41BB-10BD-C048A682A047}"/>
          </ac:picMkLst>
        </pc:picChg>
        <pc:picChg chg="add mod">
          <ac:chgData name="Smriga,Heather" userId="0698d496-c178-4311-ab7c-d785add139f7" providerId="ADAL" clId="{A9206B63-23BC-4778-A76E-E800D89D31D4}" dt="2024-05-28T22:03:39.767" v="5920" actId="1035"/>
          <ac:picMkLst>
            <pc:docMk/>
            <pc:sldMk cId="258495404" sldId="2346"/>
            <ac:picMk id="7" creationId="{079B3FDD-D246-3905-0753-ED4318733562}"/>
          </ac:picMkLst>
        </pc:picChg>
        <pc:cxnChg chg="add del">
          <ac:chgData name="Smriga,Heather" userId="0698d496-c178-4311-ab7c-d785add139f7" providerId="ADAL" clId="{A9206B63-23BC-4778-A76E-E800D89D31D4}" dt="2024-05-28T16:45:30.808" v="4045" actId="26606"/>
          <ac:cxnSpMkLst>
            <pc:docMk/>
            <pc:sldMk cId="258495404" sldId="2346"/>
            <ac:cxnSpMk id="25" creationId="{7667AA61-5C27-F30F-D229-06CBE5709F33}"/>
          </ac:cxnSpMkLst>
        </pc:cxnChg>
      </pc:sldChg>
      <pc:sldChg chg="addSp delSp modSp new del mod setBg delAnim modAnim">
        <pc:chgData name="Smriga,Heather" userId="0698d496-c178-4311-ab7c-d785add139f7" providerId="ADAL" clId="{A9206B63-23BC-4778-A76E-E800D89D31D4}" dt="2024-05-28T14:36:03.857" v="3114" actId="47"/>
        <pc:sldMkLst>
          <pc:docMk/>
          <pc:sldMk cId="1816712524" sldId="2346"/>
        </pc:sldMkLst>
        <pc:spChg chg="mod">
          <ac:chgData name="Smriga,Heather" userId="0698d496-c178-4311-ab7c-d785add139f7" providerId="ADAL" clId="{A9206B63-23BC-4778-A76E-E800D89D31D4}" dt="2024-05-28T14:34:15.721" v="3111" actId="14100"/>
          <ac:spMkLst>
            <pc:docMk/>
            <pc:sldMk cId="1816712524" sldId="2346"/>
            <ac:spMk id="2" creationId="{4419937C-55A1-16A9-746D-4BFC76E6F2EE}"/>
          </ac:spMkLst>
        </pc:spChg>
        <pc:spChg chg="add del">
          <ac:chgData name="Smriga,Heather" userId="0698d496-c178-4311-ab7c-d785add139f7" providerId="ADAL" clId="{A9206B63-23BC-4778-A76E-E800D89D31D4}" dt="2024-05-28T14:33:34.478" v="3040" actId="26606"/>
          <ac:spMkLst>
            <pc:docMk/>
            <pc:sldMk cId="1816712524" sldId="2346"/>
            <ac:spMk id="9" creationId="{5DCB5928-DC7D-4612-9922-441966E15627}"/>
          </ac:spMkLst>
        </pc:spChg>
        <pc:spChg chg="add del">
          <ac:chgData name="Smriga,Heather" userId="0698d496-c178-4311-ab7c-d785add139f7" providerId="ADAL" clId="{A9206B63-23BC-4778-A76E-E800D89D31D4}" dt="2024-05-28T14:33:34.478" v="3040" actId="26606"/>
          <ac:spMkLst>
            <pc:docMk/>
            <pc:sldMk cId="1816712524" sldId="2346"/>
            <ac:spMk id="11" creationId="{682C1161-1736-45EC-99B7-33F3CAE9D517}"/>
          </ac:spMkLst>
        </pc:spChg>
        <pc:spChg chg="add del">
          <ac:chgData name="Smriga,Heather" userId="0698d496-c178-4311-ab7c-d785add139f7" providerId="ADAL" clId="{A9206B63-23BC-4778-A76E-E800D89D31D4}" dt="2024-05-28T14:33:34.478" v="3040" actId="26606"/>
          <ac:spMkLst>
            <pc:docMk/>
            <pc:sldMk cId="1816712524" sldId="2346"/>
            <ac:spMk id="13" creationId="{84D4DDB8-B68F-45B0-9F62-C4279996F672}"/>
          </ac:spMkLst>
        </pc:spChg>
        <pc:spChg chg="add del">
          <ac:chgData name="Smriga,Heather" userId="0698d496-c178-4311-ab7c-d785add139f7" providerId="ADAL" clId="{A9206B63-23BC-4778-A76E-E800D89D31D4}" dt="2024-05-28T14:33:34.478" v="3040" actId="26606"/>
          <ac:spMkLst>
            <pc:docMk/>
            <pc:sldMk cId="1816712524" sldId="2346"/>
            <ac:spMk id="15" creationId="{AF2F604E-43BE-4DC3-B983-E071523364F8}"/>
          </ac:spMkLst>
        </pc:spChg>
        <pc:spChg chg="add del">
          <ac:chgData name="Smriga,Heather" userId="0698d496-c178-4311-ab7c-d785add139f7" providerId="ADAL" clId="{A9206B63-23BC-4778-A76E-E800D89D31D4}" dt="2024-05-28T14:33:34.478" v="3040" actId="26606"/>
          <ac:spMkLst>
            <pc:docMk/>
            <pc:sldMk cId="1816712524" sldId="2346"/>
            <ac:spMk id="17" creationId="{08C9B587-E65E-4B52-B37C-ABEBB6E87928}"/>
          </ac:spMkLst>
        </pc:spChg>
        <pc:spChg chg="add">
          <ac:chgData name="Smriga,Heather" userId="0698d496-c178-4311-ab7c-d785add139f7" providerId="ADAL" clId="{A9206B63-23BC-4778-A76E-E800D89D31D4}" dt="2024-05-28T14:33:34.486" v="3041" actId="26606"/>
          <ac:spMkLst>
            <pc:docMk/>
            <pc:sldMk cId="1816712524" sldId="2346"/>
            <ac:spMk id="19" creationId="{BA79A7CF-01AF-4178-9369-94E0C90EB046}"/>
          </ac:spMkLst>
        </pc:spChg>
        <pc:spChg chg="add">
          <ac:chgData name="Smriga,Heather" userId="0698d496-c178-4311-ab7c-d785add139f7" providerId="ADAL" clId="{A9206B63-23BC-4778-A76E-E800D89D31D4}" dt="2024-05-28T14:33:34.486" v="3041" actId="26606"/>
          <ac:spMkLst>
            <pc:docMk/>
            <pc:sldMk cId="1816712524" sldId="2346"/>
            <ac:spMk id="20" creationId="{99413ED5-9ED4-4772-BCE4-2BCAE6B12E35}"/>
          </ac:spMkLst>
        </pc:spChg>
        <pc:spChg chg="add">
          <ac:chgData name="Smriga,Heather" userId="0698d496-c178-4311-ab7c-d785add139f7" providerId="ADAL" clId="{A9206B63-23BC-4778-A76E-E800D89D31D4}" dt="2024-05-28T14:33:34.486" v="3041" actId="26606"/>
          <ac:spMkLst>
            <pc:docMk/>
            <pc:sldMk cId="1816712524" sldId="2346"/>
            <ac:spMk id="21" creationId="{04357C93-F0CB-4A1C-8F77-4E9063789819}"/>
          </ac:spMkLst>
        </pc:spChg>
        <pc:spChg chg="add">
          <ac:chgData name="Smriga,Heather" userId="0698d496-c178-4311-ab7c-d785add139f7" providerId="ADAL" clId="{A9206B63-23BC-4778-A76E-E800D89D31D4}" dt="2024-05-28T14:33:34.486" v="3041" actId="26606"/>
          <ac:spMkLst>
            <pc:docMk/>
            <pc:sldMk cId="1816712524" sldId="2346"/>
            <ac:spMk id="22" creationId="{90F533E9-6690-41A8-A372-4C6C622D028D}"/>
          </ac:spMkLst>
        </pc:spChg>
        <pc:picChg chg="add del mod">
          <ac:chgData name="Smriga,Heather" userId="0698d496-c178-4311-ab7c-d785add139f7" providerId="ADAL" clId="{A9206B63-23BC-4778-A76E-E800D89D31D4}" dt="2024-05-28T14:29:56.205" v="3037" actId="478"/>
          <ac:picMkLst>
            <pc:docMk/>
            <pc:sldMk cId="1816712524" sldId="2346"/>
            <ac:picMk id="3" creationId="{0A514E3A-3C11-1BFA-B6C0-2C5FA74633BF}"/>
          </ac:picMkLst>
        </pc:picChg>
        <pc:picChg chg="add del mod">
          <ac:chgData name="Smriga,Heather" userId="0698d496-c178-4311-ab7c-d785add139f7" providerId="ADAL" clId="{A9206B63-23BC-4778-A76E-E800D89D31D4}" dt="2024-05-28T14:36:01.218" v="3113" actId="478"/>
          <ac:picMkLst>
            <pc:docMk/>
            <pc:sldMk cId="1816712524" sldId="2346"/>
            <ac:picMk id="4" creationId="{74C20BCE-70D5-3433-99C5-98868A48AB8E}"/>
          </ac:picMkLst>
        </pc:picChg>
      </pc:sldChg>
      <pc:sldChg chg="addSp delSp modSp add mod ord delAnim modAnim">
        <pc:chgData name="Smriga,Heather" userId="0698d496-c178-4311-ab7c-d785add139f7" providerId="ADAL" clId="{A9206B63-23BC-4778-A76E-E800D89D31D4}" dt="2024-05-28T19:42:32.255" v="4596"/>
        <pc:sldMkLst>
          <pc:docMk/>
          <pc:sldMk cId="4123861845" sldId="2347"/>
        </pc:sldMkLst>
        <pc:spChg chg="mod">
          <ac:chgData name="Smriga,Heather" userId="0698d496-c178-4311-ab7c-d785add139f7" providerId="ADAL" clId="{A9206B63-23BC-4778-A76E-E800D89D31D4}" dt="2024-05-28T14:39:02.161" v="3204" actId="20577"/>
          <ac:spMkLst>
            <pc:docMk/>
            <pc:sldMk cId="4123861845" sldId="2347"/>
            <ac:spMk id="2" creationId="{E49EF547-07EA-0890-945A-BBBFCDC7D5DB}"/>
          </ac:spMkLst>
        </pc:spChg>
        <pc:spChg chg="del">
          <ac:chgData name="Smriga,Heather" userId="0698d496-c178-4311-ab7c-d785add139f7" providerId="ADAL" clId="{A9206B63-23BC-4778-A76E-E800D89D31D4}" dt="2024-05-28T14:40:48.525" v="3207" actId="26606"/>
          <ac:spMkLst>
            <pc:docMk/>
            <pc:sldMk cId="4123861845" sldId="2347"/>
            <ac:spMk id="8" creationId="{A4AC5506-6312-4701-8D3C-40187889A947}"/>
          </ac:spMkLst>
        </pc:spChg>
        <pc:spChg chg="add">
          <ac:chgData name="Smriga,Heather" userId="0698d496-c178-4311-ab7c-d785add139f7" providerId="ADAL" clId="{A9206B63-23BC-4778-A76E-E800D89D31D4}" dt="2024-05-28T14:40:48.525" v="3207" actId="26606"/>
          <ac:spMkLst>
            <pc:docMk/>
            <pc:sldMk cId="4123861845" sldId="2347"/>
            <ac:spMk id="13" creationId="{A4AC5506-6312-4701-8D3C-40187889A947}"/>
          </ac:spMkLst>
        </pc:spChg>
        <pc:picChg chg="del">
          <ac:chgData name="Smriga,Heather" userId="0698d496-c178-4311-ab7c-d785add139f7" providerId="ADAL" clId="{A9206B63-23BC-4778-A76E-E800D89D31D4}" dt="2024-05-28T14:39:09.497" v="3205" actId="478"/>
          <ac:picMkLst>
            <pc:docMk/>
            <pc:sldMk cId="4123861845" sldId="2347"/>
            <ac:picMk id="3" creationId="{769E1DCB-D57B-A974-6F92-99A4479F0F47}"/>
          </ac:picMkLst>
        </pc:picChg>
        <pc:picChg chg="add del mod">
          <ac:chgData name="Smriga,Heather" userId="0698d496-c178-4311-ab7c-d785add139f7" providerId="ADAL" clId="{A9206B63-23BC-4778-A76E-E800D89D31D4}" dt="2024-05-28T16:47:46.013" v="4071" actId="478"/>
          <ac:picMkLst>
            <pc:docMk/>
            <pc:sldMk cId="4123861845" sldId="2347"/>
            <ac:picMk id="4" creationId="{09E4AF0D-07AD-D214-F45A-26DD2D8B860F}"/>
          </ac:picMkLst>
        </pc:picChg>
        <pc:picChg chg="add del mod">
          <ac:chgData name="Smriga,Heather" userId="0698d496-c178-4311-ab7c-d785add139f7" providerId="ADAL" clId="{A9206B63-23BC-4778-A76E-E800D89D31D4}" dt="2024-05-28T17:57:02.968" v="4280" actId="478"/>
          <ac:picMkLst>
            <pc:docMk/>
            <pc:sldMk cId="4123861845" sldId="2347"/>
            <ac:picMk id="5" creationId="{4C145287-6B0C-87C6-8240-288D259CE835}"/>
          </ac:picMkLst>
        </pc:picChg>
        <pc:picChg chg="add mod">
          <ac:chgData name="Smriga,Heather" userId="0698d496-c178-4311-ab7c-d785add139f7" providerId="ADAL" clId="{A9206B63-23BC-4778-A76E-E800D89D31D4}" dt="2024-05-28T17:57:06.343" v="4286" actId="1035"/>
          <ac:picMkLst>
            <pc:docMk/>
            <pc:sldMk cId="4123861845" sldId="2347"/>
            <ac:picMk id="6" creationId="{1BBA7909-0E2B-CE1D-4BB0-FF48D95EDF30}"/>
          </ac:picMkLst>
        </pc:picChg>
      </pc:sldChg>
      <pc:sldChg chg="new del">
        <pc:chgData name="Smriga,Heather" userId="0698d496-c178-4311-ab7c-d785add139f7" providerId="ADAL" clId="{A9206B63-23BC-4778-A76E-E800D89D31D4}" dt="2024-05-28T14:45:40.989" v="3211" actId="47"/>
        <pc:sldMkLst>
          <pc:docMk/>
          <pc:sldMk cId="1861942015" sldId="2348"/>
        </pc:sldMkLst>
      </pc:sldChg>
      <pc:sldChg chg="addSp delSp modSp new mod ord setBg addAnim delAnim modAnim">
        <pc:chgData name="Smriga,Heather" userId="0698d496-c178-4311-ab7c-d785add139f7" providerId="ADAL" clId="{A9206B63-23BC-4778-A76E-E800D89D31D4}" dt="2024-05-28T19:42:26.843" v="4592"/>
        <pc:sldMkLst>
          <pc:docMk/>
          <pc:sldMk cId="3286740156" sldId="2349"/>
        </pc:sldMkLst>
        <pc:spChg chg="mod">
          <ac:chgData name="Smriga,Heather" userId="0698d496-c178-4311-ab7c-d785add139f7" providerId="ADAL" clId="{A9206B63-23BC-4778-A76E-E800D89D31D4}" dt="2024-05-28T17:57:45.585" v="4312" actId="20577"/>
          <ac:spMkLst>
            <pc:docMk/>
            <pc:sldMk cId="3286740156" sldId="2349"/>
            <ac:spMk id="2" creationId="{6586FA45-2D2B-E19A-A2E8-AF81118B265F}"/>
          </ac:spMkLst>
        </pc:spChg>
        <pc:spChg chg="add mod">
          <ac:chgData name="Smriga,Heather" userId="0698d496-c178-4311-ab7c-d785add139f7" providerId="ADAL" clId="{A9206B63-23BC-4778-A76E-E800D89D31D4}" dt="2024-05-28T18:07:00.132" v="4331" actId="1076"/>
          <ac:spMkLst>
            <pc:docMk/>
            <pc:sldMk cId="3286740156" sldId="2349"/>
            <ac:spMk id="4" creationId="{A77A2899-85AF-E871-51C2-9F96E66A8B8A}"/>
          </ac:spMkLst>
        </pc:spChg>
        <pc:spChg chg="add">
          <ac:chgData name="Smriga,Heather" userId="0698d496-c178-4311-ab7c-d785add139f7" providerId="ADAL" clId="{A9206B63-23BC-4778-A76E-E800D89D31D4}" dt="2024-05-28T14:46:53.257" v="3213" actId="26606"/>
          <ac:spMkLst>
            <pc:docMk/>
            <pc:sldMk cId="3286740156" sldId="2349"/>
            <ac:spMk id="8" creationId="{A4AC5506-6312-4701-8D3C-40187889A947}"/>
          </ac:spMkLst>
        </pc:spChg>
        <pc:picChg chg="add del mod">
          <ac:chgData name="Smriga,Heather" userId="0698d496-c178-4311-ab7c-d785add139f7" providerId="ADAL" clId="{A9206B63-23BC-4778-A76E-E800D89D31D4}" dt="2024-05-28T18:06:45.801" v="4325" actId="478"/>
          <ac:picMkLst>
            <pc:docMk/>
            <pc:sldMk cId="3286740156" sldId="2349"/>
            <ac:picMk id="3" creationId="{F2F83B7E-A287-AB2C-9E9F-5F95DCB7BDBC}"/>
          </ac:picMkLst>
        </pc:picChg>
        <pc:picChg chg="add mod">
          <ac:chgData name="Smriga,Heather" userId="0698d496-c178-4311-ab7c-d785add139f7" providerId="ADAL" clId="{A9206B63-23BC-4778-A76E-E800D89D31D4}" dt="2024-05-28T18:06:48.647" v="4330" actId="1035"/>
          <ac:picMkLst>
            <pc:docMk/>
            <pc:sldMk cId="3286740156" sldId="2349"/>
            <ac:picMk id="5" creationId="{44110B4C-5CFF-58F1-5521-DE089FD168D6}"/>
          </ac:picMkLst>
        </pc:picChg>
      </pc:sldChg>
      <pc:sldChg chg="addSp delSp modSp new mod ord setBg delAnim modAnim">
        <pc:chgData name="Smriga,Heather" userId="0698d496-c178-4311-ab7c-d785add139f7" providerId="ADAL" clId="{A9206B63-23BC-4778-A76E-E800D89D31D4}" dt="2024-05-28T19:42:28.715" v="4594"/>
        <pc:sldMkLst>
          <pc:docMk/>
          <pc:sldMk cId="2356262844" sldId="2350"/>
        </pc:sldMkLst>
        <pc:spChg chg="mod">
          <ac:chgData name="Smriga,Heather" userId="0698d496-c178-4311-ab7c-d785add139f7" providerId="ADAL" clId="{A9206B63-23BC-4778-A76E-E800D89D31D4}" dt="2024-05-28T14:50:06.574" v="3333" actId="20577"/>
          <ac:spMkLst>
            <pc:docMk/>
            <pc:sldMk cId="2356262844" sldId="2350"/>
            <ac:spMk id="2" creationId="{48BF46E2-2776-256E-84AE-85E77DCD7FAC}"/>
          </ac:spMkLst>
        </pc:spChg>
        <pc:spChg chg="add">
          <ac:chgData name="Smriga,Heather" userId="0698d496-c178-4311-ab7c-d785add139f7" providerId="ADAL" clId="{A9206B63-23BC-4778-A76E-E800D89D31D4}" dt="2024-05-28T14:49:45.044" v="3277" actId="26606"/>
          <ac:spMkLst>
            <pc:docMk/>
            <pc:sldMk cId="2356262844" sldId="2350"/>
            <ac:spMk id="8" creationId="{A4AC5506-6312-4701-8D3C-40187889A947}"/>
          </ac:spMkLst>
        </pc:spChg>
        <pc:picChg chg="add del mod">
          <ac:chgData name="Smriga,Heather" userId="0698d496-c178-4311-ab7c-d785add139f7" providerId="ADAL" clId="{A9206B63-23BC-4778-A76E-E800D89D31D4}" dt="2024-05-28T18:12:47.581" v="4340" actId="478"/>
          <ac:picMkLst>
            <pc:docMk/>
            <pc:sldMk cId="2356262844" sldId="2350"/>
            <ac:picMk id="3" creationId="{72BE4035-BE17-6D5B-EF22-9788521116D4}"/>
          </ac:picMkLst>
        </pc:picChg>
        <pc:picChg chg="add mod">
          <ac:chgData name="Smriga,Heather" userId="0698d496-c178-4311-ab7c-d785add139f7" providerId="ADAL" clId="{A9206B63-23BC-4778-A76E-E800D89D31D4}" dt="2024-05-28T18:12:51.054" v="4345" actId="1035"/>
          <ac:picMkLst>
            <pc:docMk/>
            <pc:sldMk cId="2356262844" sldId="2350"/>
            <ac:picMk id="4" creationId="{75A64AA2-E232-E22C-EE67-76615BFB23CC}"/>
          </ac:picMkLst>
        </pc:picChg>
      </pc:sldChg>
      <pc:sldChg chg="addSp delSp modSp new mod ord setBg addAnim delAnim modAnim">
        <pc:chgData name="Smriga,Heather" userId="0698d496-c178-4311-ab7c-d785add139f7" providerId="ADAL" clId="{A9206B63-23BC-4778-A76E-E800D89D31D4}" dt="2024-05-28T22:07:08.395" v="5947"/>
        <pc:sldMkLst>
          <pc:docMk/>
          <pc:sldMk cId="1215270982" sldId="2351"/>
        </pc:sldMkLst>
        <pc:spChg chg="mod">
          <ac:chgData name="Smriga,Heather" userId="0698d496-c178-4311-ab7c-d785add139f7" providerId="ADAL" clId="{A9206B63-23BC-4778-A76E-E800D89D31D4}" dt="2024-05-28T14:51:29.090" v="3369" actId="20577"/>
          <ac:spMkLst>
            <pc:docMk/>
            <pc:sldMk cId="1215270982" sldId="2351"/>
            <ac:spMk id="2" creationId="{59CF73BC-575B-EAA6-2CA7-056EAA693C25}"/>
          </ac:spMkLst>
        </pc:spChg>
        <pc:spChg chg="add">
          <ac:chgData name="Smriga,Heather" userId="0698d496-c178-4311-ab7c-d785add139f7" providerId="ADAL" clId="{A9206B63-23BC-4778-A76E-E800D89D31D4}" dt="2024-05-28T14:51:19.620" v="3337" actId="26606"/>
          <ac:spMkLst>
            <pc:docMk/>
            <pc:sldMk cId="1215270982" sldId="2351"/>
            <ac:spMk id="8" creationId="{A4AC5506-6312-4701-8D3C-40187889A947}"/>
          </ac:spMkLst>
        </pc:spChg>
        <pc:picChg chg="add del mod">
          <ac:chgData name="Smriga,Heather" userId="0698d496-c178-4311-ab7c-d785add139f7" providerId="ADAL" clId="{A9206B63-23BC-4778-A76E-E800D89D31D4}" dt="2024-05-28T18:16:34.485" v="4362" actId="478"/>
          <ac:picMkLst>
            <pc:docMk/>
            <pc:sldMk cId="1215270982" sldId="2351"/>
            <ac:picMk id="3" creationId="{14553905-C932-A9F4-C35F-92E47AF2E32E}"/>
          </ac:picMkLst>
        </pc:picChg>
        <pc:picChg chg="add del mod">
          <ac:chgData name="Smriga,Heather" userId="0698d496-c178-4311-ab7c-d785add139f7" providerId="ADAL" clId="{A9206B63-23BC-4778-A76E-E800D89D31D4}" dt="2024-05-28T21:59:52.989" v="5883" actId="478"/>
          <ac:picMkLst>
            <pc:docMk/>
            <pc:sldMk cId="1215270982" sldId="2351"/>
            <ac:picMk id="3" creationId="{F61472EA-F635-1378-748D-A60E6C60B643}"/>
          </ac:picMkLst>
        </pc:picChg>
        <pc:picChg chg="add del mod">
          <ac:chgData name="Smriga,Heather" userId="0698d496-c178-4311-ab7c-d785add139f7" providerId="ADAL" clId="{A9206B63-23BC-4778-A76E-E800D89D31D4}" dt="2024-05-28T22:01:32.717" v="5894" actId="478"/>
          <ac:picMkLst>
            <pc:docMk/>
            <pc:sldMk cId="1215270982" sldId="2351"/>
            <ac:picMk id="4" creationId="{CC409536-3EE5-8336-6E2E-894F4396BD82}"/>
          </ac:picMkLst>
        </pc:picChg>
        <pc:picChg chg="add del mod">
          <ac:chgData name="Smriga,Heather" userId="0698d496-c178-4311-ab7c-d785add139f7" providerId="ADAL" clId="{A9206B63-23BC-4778-A76E-E800D89D31D4}" dt="2024-05-28T22:06:59.723" v="5940" actId="478"/>
          <ac:picMkLst>
            <pc:docMk/>
            <pc:sldMk cId="1215270982" sldId="2351"/>
            <ac:picMk id="5" creationId="{39706C41-04E8-E36F-355C-EABEF56AD7E0}"/>
          </ac:picMkLst>
        </pc:picChg>
        <pc:picChg chg="add del mod">
          <ac:chgData name="Smriga,Heather" userId="0698d496-c178-4311-ab7c-d785add139f7" providerId="ADAL" clId="{A9206B63-23BC-4778-A76E-E800D89D31D4}" dt="2024-05-28T22:05:11.312" v="5929" actId="478"/>
          <ac:picMkLst>
            <pc:docMk/>
            <pc:sldMk cId="1215270982" sldId="2351"/>
            <ac:picMk id="6" creationId="{2A175A0F-5A4B-46CC-DEE7-A42B79A9C101}"/>
          </ac:picMkLst>
        </pc:picChg>
        <pc:picChg chg="add mod">
          <ac:chgData name="Smriga,Heather" userId="0698d496-c178-4311-ab7c-d785add139f7" providerId="ADAL" clId="{A9206B63-23BC-4778-A76E-E800D89D31D4}" dt="2024-05-28T22:07:03.013" v="5946" actId="1035"/>
          <ac:picMkLst>
            <pc:docMk/>
            <pc:sldMk cId="1215270982" sldId="2351"/>
            <ac:picMk id="7" creationId="{D23A88EE-699A-2FAE-E936-204808EB464A}"/>
          </ac:picMkLst>
        </pc:picChg>
      </pc:sldChg>
      <pc:sldChg chg="add del">
        <pc:chgData name="Smriga,Heather" userId="0698d496-c178-4311-ab7c-d785add139f7" providerId="ADAL" clId="{A9206B63-23BC-4778-A76E-E800D89D31D4}" dt="2024-05-28T19:46:35.655" v="4647" actId="47"/>
        <pc:sldMkLst>
          <pc:docMk/>
          <pc:sldMk cId="2133218280" sldId="2352"/>
        </pc:sldMkLst>
      </pc:sldChg>
      <pc:sldChg chg="modSp new del mod">
        <pc:chgData name="Smriga,Heather" userId="0698d496-c178-4311-ab7c-d785add139f7" providerId="ADAL" clId="{A9206B63-23BC-4778-A76E-E800D89D31D4}" dt="2024-05-28T18:16:50.958" v="4370" actId="2696"/>
        <pc:sldMkLst>
          <pc:docMk/>
          <pc:sldMk cId="2170396975" sldId="2352"/>
        </pc:sldMkLst>
        <pc:spChg chg="mod">
          <ac:chgData name="Smriga,Heather" userId="0698d496-c178-4311-ab7c-d785add139f7" providerId="ADAL" clId="{A9206B63-23BC-4778-A76E-E800D89D31D4}" dt="2024-05-28T15:49:07.089" v="3944" actId="20577"/>
          <ac:spMkLst>
            <pc:docMk/>
            <pc:sldMk cId="2170396975" sldId="2352"/>
            <ac:spMk id="3" creationId="{91D1D8F2-F913-91C9-5AF1-22A0E28CAEA7}"/>
          </ac:spMkLst>
        </pc:spChg>
      </pc:sldChg>
      <pc:sldChg chg="addSp delSp modSp new mod ord">
        <pc:chgData name="Smriga,Heather" userId="0698d496-c178-4311-ab7c-d785add139f7" providerId="ADAL" clId="{A9206B63-23BC-4778-A76E-E800D89D31D4}" dt="2024-05-30T17:41:30.138" v="6253" actId="14100"/>
        <pc:sldMkLst>
          <pc:docMk/>
          <pc:sldMk cId="3956582979" sldId="2353"/>
        </pc:sldMkLst>
        <pc:spChg chg="mod">
          <ac:chgData name="Smriga,Heather" userId="0698d496-c178-4311-ab7c-d785add139f7" providerId="ADAL" clId="{A9206B63-23BC-4778-A76E-E800D89D31D4}" dt="2024-05-28T19:22:16.617" v="4408" actId="20577"/>
          <ac:spMkLst>
            <pc:docMk/>
            <pc:sldMk cId="3956582979" sldId="2353"/>
            <ac:spMk id="2" creationId="{6738015A-A8ED-BB09-EF28-15FCF4ACF6ED}"/>
          </ac:spMkLst>
        </pc:spChg>
        <pc:spChg chg="del mod">
          <ac:chgData name="Smriga,Heather" userId="0698d496-c178-4311-ab7c-d785add139f7" providerId="ADAL" clId="{A9206B63-23BC-4778-A76E-E800D89D31D4}" dt="2024-05-28T19:22:32.759" v="4409" actId="478"/>
          <ac:spMkLst>
            <pc:docMk/>
            <pc:sldMk cId="3956582979" sldId="2353"/>
            <ac:spMk id="3" creationId="{285C5659-1A74-9461-CC34-FE0E04639E99}"/>
          </ac:spMkLst>
        </pc:spChg>
        <pc:spChg chg="add del mod">
          <ac:chgData name="Smriga,Heather" userId="0698d496-c178-4311-ab7c-d785add139f7" providerId="ADAL" clId="{A9206B63-23BC-4778-A76E-E800D89D31D4}" dt="2024-05-28T19:22:38.085" v="4412" actId="478"/>
          <ac:spMkLst>
            <pc:docMk/>
            <pc:sldMk cId="3956582979" sldId="2353"/>
            <ac:spMk id="5" creationId="{FBEA0A67-171B-95D7-E347-F9DD9A5C2EF0}"/>
          </ac:spMkLst>
        </pc:spChg>
        <pc:graphicFrameChg chg="add mod modGraphic">
          <ac:chgData name="Smriga,Heather" userId="0698d496-c178-4311-ab7c-d785add139f7" providerId="ADAL" clId="{A9206B63-23BC-4778-A76E-E800D89D31D4}" dt="2024-05-28T19:32:56.154" v="4514" actId="207"/>
          <ac:graphicFrameMkLst>
            <pc:docMk/>
            <pc:sldMk cId="3956582979" sldId="2353"/>
            <ac:graphicFrameMk id="6" creationId="{8E4533FB-A2BC-BDBD-435F-E367387F4BF3}"/>
          </ac:graphicFrameMkLst>
        </pc:graphicFrameChg>
        <pc:picChg chg="add mod">
          <ac:chgData name="Smriga,Heather" userId="0698d496-c178-4311-ab7c-d785add139f7" providerId="ADAL" clId="{A9206B63-23BC-4778-A76E-E800D89D31D4}" dt="2024-05-30T17:41:30.138" v="6253" actId="14100"/>
          <ac:picMkLst>
            <pc:docMk/>
            <pc:sldMk cId="3956582979" sldId="2353"/>
            <ac:picMk id="4" creationId="{6944FCF3-6F93-50A1-CACE-20CBA20B60DA}"/>
          </ac:picMkLst>
        </pc:picChg>
        <pc:picChg chg="add mod">
          <ac:chgData name="Smriga,Heather" userId="0698d496-c178-4311-ab7c-d785add139f7" providerId="ADAL" clId="{A9206B63-23BC-4778-A76E-E800D89D31D4}" dt="2024-05-28T19:23:54.572" v="4425" actId="1076"/>
          <ac:picMkLst>
            <pc:docMk/>
            <pc:sldMk cId="3956582979" sldId="2353"/>
            <ac:picMk id="7" creationId="{3630BF61-E4E3-FF93-9602-CFEF869C1666}"/>
          </ac:picMkLst>
        </pc:picChg>
        <pc:picChg chg="add mod">
          <ac:chgData name="Smriga,Heather" userId="0698d496-c178-4311-ab7c-d785add139f7" providerId="ADAL" clId="{A9206B63-23BC-4778-A76E-E800D89D31D4}" dt="2024-05-30T17:40:29.770" v="6244" actId="1076"/>
          <ac:picMkLst>
            <pc:docMk/>
            <pc:sldMk cId="3956582979" sldId="2353"/>
            <ac:picMk id="8" creationId="{3B73ADDD-335B-8F98-58B5-16FF8159AA2C}"/>
          </ac:picMkLst>
        </pc:picChg>
        <pc:picChg chg="add mod">
          <ac:chgData name="Smriga,Heather" userId="0698d496-c178-4311-ab7c-d785add139f7" providerId="ADAL" clId="{A9206B63-23BC-4778-A76E-E800D89D31D4}" dt="2024-05-30T17:40:35.314" v="6246" actId="1076"/>
          <ac:picMkLst>
            <pc:docMk/>
            <pc:sldMk cId="3956582979" sldId="2353"/>
            <ac:picMk id="9" creationId="{2DEA1B6C-F04C-2751-4A65-2802127359A5}"/>
          </ac:picMkLst>
        </pc:picChg>
        <pc:picChg chg="add mod">
          <ac:chgData name="Smriga,Heather" userId="0698d496-c178-4311-ab7c-d785add139f7" providerId="ADAL" clId="{A9206B63-23BC-4778-A76E-E800D89D31D4}" dt="2024-05-30T17:40:41.874" v="6249" actId="1076"/>
          <ac:picMkLst>
            <pc:docMk/>
            <pc:sldMk cId="3956582979" sldId="2353"/>
            <ac:picMk id="10" creationId="{C970D6C5-8723-ABAC-52E2-5DBF4DC45742}"/>
          </ac:picMkLst>
        </pc:picChg>
        <pc:picChg chg="add mod">
          <ac:chgData name="Smriga,Heather" userId="0698d496-c178-4311-ab7c-d785add139f7" providerId="ADAL" clId="{A9206B63-23BC-4778-A76E-E800D89D31D4}" dt="2024-05-30T17:40:39.619" v="6248" actId="1076"/>
          <ac:picMkLst>
            <pc:docMk/>
            <pc:sldMk cId="3956582979" sldId="2353"/>
            <ac:picMk id="11" creationId="{C3AC32D1-1E95-538C-95D3-228EEF1A7607}"/>
          </ac:picMkLst>
        </pc:picChg>
      </pc:sldChg>
      <pc:sldChg chg="addSp delSp modSp add del mod delAnim modAnim">
        <pc:chgData name="Smriga,Heather" userId="0698d496-c178-4311-ab7c-d785add139f7" providerId="ADAL" clId="{A9206B63-23BC-4778-A76E-E800D89D31D4}" dt="2024-05-28T21:47:00.171" v="5879" actId="47"/>
        <pc:sldMkLst>
          <pc:docMk/>
          <pc:sldMk cId="559210927" sldId="2354"/>
        </pc:sldMkLst>
        <pc:picChg chg="add del mod modCrop">
          <ac:chgData name="Smriga,Heather" userId="0698d496-c178-4311-ab7c-d785add139f7" providerId="ADAL" clId="{A9206B63-23BC-4778-A76E-E800D89D31D4}" dt="2024-05-28T21:46:21.577" v="5868" actId="21"/>
          <ac:picMkLst>
            <pc:docMk/>
            <pc:sldMk cId="559210927" sldId="2354"/>
            <ac:picMk id="3" creationId="{59B40A66-6081-86C0-9AA4-D343D6AEA528}"/>
          </ac:picMkLst>
        </pc:picChg>
        <pc:picChg chg="del">
          <ac:chgData name="Smriga,Heather" userId="0698d496-c178-4311-ab7c-d785add139f7" providerId="ADAL" clId="{A9206B63-23BC-4778-A76E-E800D89D31D4}" dt="2024-05-28T21:45:51.964" v="5863" actId="478"/>
          <ac:picMkLst>
            <pc:docMk/>
            <pc:sldMk cId="559210927" sldId="2354"/>
            <ac:picMk id="4" creationId="{347CBF53-C1C2-69CC-2CE1-89BBF343D0FE}"/>
          </ac:picMkLst>
        </pc:picChg>
      </pc:sldChg>
      <pc:sldChg chg="addSp modSp add del mod setBg">
        <pc:chgData name="Smriga,Heather" userId="0698d496-c178-4311-ab7c-d785add139f7" providerId="ADAL" clId="{A9206B63-23BC-4778-A76E-E800D89D31D4}" dt="2024-05-28T20:14:40.397" v="5601" actId="47"/>
        <pc:sldMkLst>
          <pc:docMk/>
          <pc:sldMk cId="2733670013" sldId="2354"/>
        </pc:sldMkLst>
        <pc:spChg chg="mod">
          <ac:chgData name="Smriga,Heather" userId="0698d496-c178-4311-ab7c-d785add139f7" providerId="ADAL" clId="{A9206B63-23BC-4778-A76E-E800D89D31D4}" dt="2024-05-28T20:01:40.383" v="4916" actId="1037"/>
          <ac:spMkLst>
            <pc:docMk/>
            <pc:sldMk cId="2733670013" sldId="2354"/>
            <ac:spMk id="2" creationId="{2E3EF630-FD2B-CF77-AE99-4FEFF7A6D71F}"/>
          </ac:spMkLst>
        </pc:spChg>
        <pc:spChg chg="mod">
          <ac:chgData name="Smriga,Heather" userId="0698d496-c178-4311-ab7c-d785add139f7" providerId="ADAL" clId="{A9206B63-23BC-4778-A76E-E800D89D31D4}" dt="2024-05-28T20:01:40.383" v="4916" actId="1037"/>
          <ac:spMkLst>
            <pc:docMk/>
            <pc:sldMk cId="2733670013" sldId="2354"/>
            <ac:spMk id="3" creationId="{5FB7A1CE-BB9F-9EB3-E41C-285C20332D64}"/>
          </ac:spMkLst>
        </pc:spChg>
        <pc:spChg chg="add">
          <ac:chgData name="Smriga,Heather" userId="0698d496-c178-4311-ab7c-d785add139f7" providerId="ADAL" clId="{A9206B63-23BC-4778-A76E-E800D89D31D4}" dt="2024-05-28T20:01:17.066" v="4756" actId="26606"/>
          <ac:spMkLst>
            <pc:docMk/>
            <pc:sldMk cId="2733670013" sldId="2354"/>
            <ac:spMk id="12" creationId="{04812C46-200A-4DEB-A05E-3ED6C68C2387}"/>
          </ac:spMkLst>
        </pc:spChg>
        <pc:spChg chg="add">
          <ac:chgData name="Smriga,Heather" userId="0698d496-c178-4311-ab7c-d785add139f7" providerId="ADAL" clId="{A9206B63-23BC-4778-A76E-E800D89D31D4}" dt="2024-05-28T20:01:17.066" v="4756" actId="26606"/>
          <ac:spMkLst>
            <pc:docMk/>
            <pc:sldMk cId="2733670013" sldId="2354"/>
            <ac:spMk id="14" creationId="{D1EA859B-E555-4109-94F3-6700E046E008}"/>
          </ac:spMkLst>
        </pc:spChg>
        <pc:picChg chg="mod ord">
          <ac:chgData name="Smriga,Heather" userId="0698d496-c178-4311-ab7c-d785add139f7" providerId="ADAL" clId="{A9206B63-23BC-4778-A76E-E800D89D31D4}" dt="2024-05-28T20:01:40.383" v="4916" actId="1037"/>
          <ac:picMkLst>
            <pc:docMk/>
            <pc:sldMk cId="2733670013" sldId="2354"/>
            <ac:picMk id="7" creationId="{88D9263C-070A-FC5E-6EF3-6B676FBD26CA}"/>
          </ac:picMkLst>
        </pc:picChg>
      </pc:sldChg>
      <pc:sldMasterChg chg="addSp delSp modSp mod delSldLayout">
        <pc:chgData name="Smriga,Heather" userId="0698d496-c178-4311-ab7c-d785add139f7" providerId="ADAL" clId="{A9206B63-23BC-4778-A76E-E800D89D31D4}" dt="2024-05-28T16:39:11.798" v="4034" actId="1035"/>
        <pc:sldMasterMkLst>
          <pc:docMk/>
          <pc:sldMasterMk cId="2714671759" sldId="2147483648"/>
        </pc:sldMasterMkLst>
        <pc:spChg chg="mod">
          <ac:chgData name="Smriga,Heather" userId="0698d496-c178-4311-ab7c-d785add139f7" providerId="ADAL" clId="{A9206B63-23BC-4778-A76E-E800D89D31D4}" dt="2024-05-23T18:49:48.670" v="45" actId="14100"/>
          <ac:spMkLst>
            <pc:docMk/>
            <pc:sldMasterMk cId="2714671759" sldId="2147483648"/>
            <ac:spMk id="2" creationId="{00000000-0000-0000-0000-000000000000}"/>
          </ac:spMkLst>
        </pc:spChg>
        <pc:spChg chg="mod">
          <ac:chgData name="Smriga,Heather" userId="0698d496-c178-4311-ab7c-d785add139f7" providerId="ADAL" clId="{A9206B63-23BC-4778-A76E-E800D89D31D4}" dt="2024-05-23T18:50:30.576" v="56" actId="207"/>
          <ac:spMkLst>
            <pc:docMk/>
            <pc:sldMasterMk cId="2714671759" sldId="2147483648"/>
            <ac:spMk id="9" creationId="{00000000-0000-0000-0000-000000000000}"/>
          </ac:spMkLst>
        </pc:spChg>
        <pc:picChg chg="add del">
          <ac:chgData name="Smriga,Heather" userId="0698d496-c178-4311-ab7c-d785add139f7" providerId="ADAL" clId="{A9206B63-23BC-4778-A76E-E800D89D31D4}" dt="2024-05-23T18:49:39.106" v="42" actId="478"/>
          <ac:picMkLst>
            <pc:docMk/>
            <pc:sldMasterMk cId="2714671759" sldId="2147483648"/>
            <ac:picMk id="7" creationId="{00000000-0000-0000-0000-000000000000}"/>
          </ac:picMkLst>
        </pc:picChg>
        <pc:picChg chg="add mod">
          <ac:chgData name="Smriga,Heather" userId="0698d496-c178-4311-ab7c-d785add139f7" providerId="ADAL" clId="{A9206B63-23BC-4778-A76E-E800D89D31D4}" dt="2024-05-23T18:51:40.652" v="62" actId="14100"/>
          <ac:picMkLst>
            <pc:docMk/>
            <pc:sldMasterMk cId="2714671759" sldId="2147483648"/>
            <ac:picMk id="8" creationId="{FA47A59F-D2ED-75BE-A456-D6A71273AC44}"/>
          </ac:picMkLst>
        </pc:picChg>
        <pc:cxnChg chg="add del mod">
          <ac:chgData name="Smriga,Heather" userId="0698d496-c178-4311-ab7c-d785add139f7" providerId="ADAL" clId="{A9206B63-23BC-4778-A76E-E800D89D31D4}" dt="2024-05-23T18:48:40.356" v="32" actId="11529"/>
          <ac:cxnSpMkLst>
            <pc:docMk/>
            <pc:sldMasterMk cId="2714671759" sldId="2147483648"/>
            <ac:cxnSpMk id="4" creationId="{E8B4A79B-E8FA-F0CB-C2BE-57BCF5B1BFD5}"/>
          </ac:cxnSpMkLst>
        </pc:cxnChg>
        <pc:cxnChg chg="add mod">
          <ac:chgData name="Smriga,Heather" userId="0698d496-c178-4311-ab7c-d785add139f7" providerId="ADAL" clId="{A9206B63-23BC-4778-A76E-E800D89D31D4}" dt="2024-05-23T18:52:52.319" v="83" actId="1036"/>
          <ac:cxnSpMkLst>
            <pc:docMk/>
            <pc:sldMasterMk cId="2714671759" sldId="2147483648"/>
            <ac:cxnSpMk id="11" creationId="{896862FF-AB14-830B-5C91-A9A5B5D8EAC1}"/>
          </ac:cxnSpMkLst>
        </pc:cxnChg>
        <pc:cxnChg chg="add mod">
          <ac:chgData name="Smriga,Heather" userId="0698d496-c178-4311-ab7c-d785add139f7" providerId="ADAL" clId="{A9206B63-23BC-4778-A76E-E800D89D31D4}" dt="2024-05-28T16:39:11.798" v="4034" actId="1035"/>
          <ac:cxnSpMkLst>
            <pc:docMk/>
            <pc:sldMasterMk cId="2714671759" sldId="2147483648"/>
            <ac:cxnSpMk id="12" creationId="{FEB07657-84B2-CC92-E005-1BA8518659EF}"/>
          </ac:cxnSpMkLst>
        </pc:cxnChg>
        <pc:sldLayoutChg chg="del">
          <pc:chgData name="Smriga,Heather" userId="0698d496-c178-4311-ab7c-d785add139f7" providerId="ADAL" clId="{A9206B63-23BC-4778-A76E-E800D89D31D4}" dt="2024-05-28T16:35:38.707" v="4007" actId="2696"/>
          <pc:sldLayoutMkLst>
            <pc:docMk/>
            <pc:sldMasterMk cId="2714671759" sldId="2147483648"/>
            <pc:sldLayoutMk cId="3139607106" sldId="2147483653"/>
          </pc:sldLayoutMkLst>
        </pc:sldLayoutChg>
        <pc:sldLayoutChg chg="del">
          <pc:chgData name="Smriga,Heather" userId="0698d496-c178-4311-ab7c-d785add139f7" providerId="ADAL" clId="{A9206B63-23BC-4778-A76E-E800D89D31D4}" dt="2024-05-28T16:35:42.018" v="4008" actId="2696"/>
          <pc:sldLayoutMkLst>
            <pc:docMk/>
            <pc:sldMasterMk cId="2714671759" sldId="2147483648"/>
            <pc:sldLayoutMk cId="450579647" sldId="2147483656"/>
          </pc:sldLayoutMkLst>
        </pc:sldLayoutChg>
        <pc:sldLayoutChg chg="del">
          <pc:chgData name="Smriga,Heather" userId="0698d496-c178-4311-ab7c-d785add139f7" providerId="ADAL" clId="{A9206B63-23BC-4778-A76E-E800D89D31D4}" dt="2024-05-28T16:35:42.822" v="4009" actId="2696"/>
          <pc:sldLayoutMkLst>
            <pc:docMk/>
            <pc:sldMasterMk cId="2714671759" sldId="2147483648"/>
            <pc:sldLayoutMk cId="2463954388" sldId="2147483657"/>
          </pc:sldLayoutMkLst>
        </pc:sldLayoutChg>
        <pc:sldLayoutChg chg="del">
          <pc:chgData name="Smriga,Heather" userId="0698d496-c178-4311-ab7c-d785add139f7" providerId="ADAL" clId="{A9206B63-23BC-4778-A76E-E800D89D31D4}" dt="2024-05-28T16:35:43.943" v="4010" actId="2696"/>
          <pc:sldLayoutMkLst>
            <pc:docMk/>
            <pc:sldMasterMk cId="2714671759" sldId="2147483648"/>
            <pc:sldLayoutMk cId="3701768617" sldId="2147483658"/>
          </pc:sldLayoutMkLst>
        </pc:sldLayoutChg>
        <pc:sldLayoutChg chg="del">
          <pc:chgData name="Smriga,Heather" userId="0698d496-c178-4311-ab7c-d785add139f7" providerId="ADAL" clId="{A9206B63-23BC-4778-A76E-E800D89D31D4}" dt="2024-05-28T16:35:44.641" v="4011" actId="2696"/>
          <pc:sldLayoutMkLst>
            <pc:docMk/>
            <pc:sldMasterMk cId="2714671759" sldId="2147483648"/>
            <pc:sldLayoutMk cId="1006269442" sldId="2147483659"/>
          </pc:sldLayoutMkLst>
        </pc:sldLayoutChg>
        <pc:sldLayoutChg chg="del">
          <pc:chgData name="Smriga,Heather" userId="0698d496-c178-4311-ab7c-d785add139f7" providerId="ADAL" clId="{A9206B63-23BC-4778-A76E-E800D89D31D4}" dt="2024-05-23T19:06:09.052" v="405" actId="47"/>
          <pc:sldLayoutMkLst>
            <pc:docMk/>
            <pc:sldMasterMk cId="2714671759" sldId="2147483648"/>
            <pc:sldLayoutMk cId="2277375105" sldId="2147483694"/>
          </pc:sldLayoutMkLst>
        </pc:sldLayoutChg>
      </pc:sldMasterChg>
      <pc:sldMasterChg chg="addSp delSp modSp mod">
        <pc:chgData name="Smriga,Heather" userId="0698d496-c178-4311-ab7c-d785add139f7" providerId="ADAL" clId="{A9206B63-23BC-4778-A76E-E800D89D31D4}" dt="2024-05-23T18:49:20.190" v="38"/>
        <pc:sldMasterMkLst>
          <pc:docMk/>
          <pc:sldMasterMk cId="3392307912" sldId="2147483660"/>
        </pc:sldMasterMkLst>
        <pc:spChg chg="del">
          <ac:chgData name="Smriga,Heather" userId="0698d496-c178-4311-ab7c-d785add139f7" providerId="ADAL" clId="{A9206B63-23BC-4778-A76E-E800D89D31D4}" dt="2024-05-23T18:49:07.416" v="37" actId="478"/>
          <ac:spMkLst>
            <pc:docMk/>
            <pc:sldMasterMk cId="3392307912" sldId="2147483660"/>
            <ac:spMk id="2" creationId="{00000000-0000-0000-0000-000000000000}"/>
          </ac:spMkLst>
        </pc:spChg>
        <pc:spChg chg="del">
          <ac:chgData name="Smriga,Heather" userId="0698d496-c178-4311-ab7c-d785add139f7" providerId="ADAL" clId="{A9206B63-23BC-4778-A76E-E800D89D31D4}" dt="2024-05-23T18:49:01.711" v="36" actId="478"/>
          <ac:spMkLst>
            <pc:docMk/>
            <pc:sldMasterMk cId="3392307912" sldId="2147483660"/>
            <ac:spMk id="3" creationId="{00000000-0000-0000-0000-000000000000}"/>
          </ac:spMkLst>
        </pc:spChg>
        <pc:spChg chg="add mod">
          <ac:chgData name="Smriga,Heather" userId="0698d496-c178-4311-ab7c-d785add139f7" providerId="ADAL" clId="{A9206B63-23BC-4778-A76E-E800D89D31D4}" dt="2024-05-23T18:49:20.190" v="38"/>
          <ac:spMkLst>
            <pc:docMk/>
            <pc:sldMasterMk cId="3392307912" sldId="2147483660"/>
            <ac:spMk id="5" creationId="{1ED4EF7A-8B83-A4A4-F53F-55413C0FAFCF}"/>
          </ac:spMkLst>
        </pc:spChg>
        <pc:spChg chg="add mod">
          <ac:chgData name="Smriga,Heather" userId="0698d496-c178-4311-ab7c-d785add139f7" providerId="ADAL" clId="{A9206B63-23BC-4778-A76E-E800D89D31D4}" dt="2024-05-23T18:49:20.190" v="38"/>
          <ac:spMkLst>
            <pc:docMk/>
            <pc:sldMasterMk cId="3392307912" sldId="2147483660"/>
            <ac:spMk id="6" creationId="{E5A168BD-2984-8D31-21A7-C23589120CF1}"/>
          </ac:spMkLst>
        </pc:spChg>
        <pc:picChg chg="add mod ord">
          <ac:chgData name="Smriga,Heather" userId="0698d496-c178-4311-ab7c-d785add139f7" providerId="ADAL" clId="{A9206B63-23BC-4778-A76E-E800D89D31D4}" dt="2024-05-23T18:48:57.408" v="35" actId="167"/>
          <ac:picMkLst>
            <pc:docMk/>
            <pc:sldMasterMk cId="3392307912" sldId="2147483660"/>
            <ac:picMk id="4" creationId="{CCDB9F80-7614-8062-DC1E-B93A185CC5BC}"/>
          </ac:picMkLst>
        </pc:picChg>
      </pc:sldMasterChg>
      <pc:sldMasterChg chg="delSldLayout">
        <pc:chgData name="Smriga,Heather" userId="0698d496-c178-4311-ab7c-d785add139f7" providerId="ADAL" clId="{A9206B63-23BC-4778-A76E-E800D89D31D4}" dt="2024-05-28T16:36:24.056" v="4031" actId="2696"/>
        <pc:sldMasterMkLst>
          <pc:docMk/>
          <pc:sldMasterMk cId="3347373481" sldId="2147483669"/>
        </pc:sldMasterMkLst>
        <pc:sldLayoutChg chg="del">
          <pc:chgData name="Smriga,Heather" userId="0698d496-c178-4311-ab7c-d785add139f7" providerId="ADAL" clId="{A9206B63-23BC-4778-A76E-E800D89D31D4}" dt="2024-05-28T16:36:16.629" v="4022" actId="2696"/>
          <pc:sldLayoutMkLst>
            <pc:docMk/>
            <pc:sldMasterMk cId="3347373481" sldId="2147483669"/>
            <pc:sldLayoutMk cId="3159840170" sldId="2147483670"/>
          </pc:sldLayoutMkLst>
        </pc:sldLayoutChg>
        <pc:sldLayoutChg chg="del">
          <pc:chgData name="Smriga,Heather" userId="0698d496-c178-4311-ab7c-d785add139f7" providerId="ADAL" clId="{A9206B63-23BC-4778-A76E-E800D89D31D4}" dt="2024-05-28T16:36:17.393" v="4023" actId="2696"/>
          <pc:sldLayoutMkLst>
            <pc:docMk/>
            <pc:sldMasterMk cId="3347373481" sldId="2147483669"/>
            <pc:sldLayoutMk cId="2468681273" sldId="2147483672"/>
          </pc:sldLayoutMkLst>
        </pc:sldLayoutChg>
        <pc:sldLayoutChg chg="del">
          <pc:chgData name="Smriga,Heather" userId="0698d496-c178-4311-ab7c-d785add139f7" providerId="ADAL" clId="{A9206B63-23BC-4778-A76E-E800D89D31D4}" dt="2024-05-28T16:36:17.980" v="4024" actId="2696"/>
          <pc:sldLayoutMkLst>
            <pc:docMk/>
            <pc:sldMasterMk cId="3347373481" sldId="2147483669"/>
            <pc:sldLayoutMk cId="3281194345" sldId="2147483673"/>
          </pc:sldLayoutMkLst>
        </pc:sldLayoutChg>
        <pc:sldLayoutChg chg="del">
          <pc:chgData name="Smriga,Heather" userId="0698d496-c178-4311-ab7c-d785add139f7" providerId="ADAL" clId="{A9206B63-23BC-4778-A76E-E800D89D31D4}" dt="2024-05-28T16:36:19.349" v="4025" actId="2696"/>
          <pc:sldLayoutMkLst>
            <pc:docMk/>
            <pc:sldMasterMk cId="3347373481" sldId="2147483669"/>
            <pc:sldLayoutMk cId="54184484" sldId="2147483674"/>
          </pc:sldLayoutMkLst>
        </pc:sldLayoutChg>
        <pc:sldLayoutChg chg="del">
          <pc:chgData name="Smriga,Heather" userId="0698d496-c178-4311-ab7c-d785add139f7" providerId="ADAL" clId="{A9206B63-23BC-4778-A76E-E800D89D31D4}" dt="2024-05-28T16:36:19.892" v="4026" actId="2696"/>
          <pc:sldLayoutMkLst>
            <pc:docMk/>
            <pc:sldMasterMk cId="3347373481" sldId="2147483669"/>
            <pc:sldLayoutMk cId="2990469768" sldId="2147483675"/>
          </pc:sldLayoutMkLst>
        </pc:sldLayoutChg>
        <pc:sldLayoutChg chg="del">
          <pc:chgData name="Smriga,Heather" userId="0698d496-c178-4311-ab7c-d785add139f7" providerId="ADAL" clId="{A9206B63-23BC-4778-A76E-E800D89D31D4}" dt="2024-05-28T16:36:20.568" v="4027" actId="2696"/>
          <pc:sldLayoutMkLst>
            <pc:docMk/>
            <pc:sldMasterMk cId="3347373481" sldId="2147483669"/>
            <pc:sldLayoutMk cId="931407687" sldId="2147483676"/>
          </pc:sldLayoutMkLst>
        </pc:sldLayoutChg>
        <pc:sldLayoutChg chg="del">
          <pc:chgData name="Smriga,Heather" userId="0698d496-c178-4311-ab7c-d785add139f7" providerId="ADAL" clId="{A9206B63-23BC-4778-A76E-E800D89D31D4}" dt="2024-05-28T16:36:21.352" v="4028" actId="2696"/>
          <pc:sldLayoutMkLst>
            <pc:docMk/>
            <pc:sldMasterMk cId="3347373481" sldId="2147483669"/>
            <pc:sldLayoutMk cId="484777116" sldId="2147483677"/>
          </pc:sldLayoutMkLst>
        </pc:sldLayoutChg>
        <pc:sldLayoutChg chg="del">
          <pc:chgData name="Smriga,Heather" userId="0698d496-c178-4311-ab7c-d785add139f7" providerId="ADAL" clId="{A9206B63-23BC-4778-A76E-E800D89D31D4}" dt="2024-05-28T16:36:22.037" v="4029" actId="2696"/>
          <pc:sldLayoutMkLst>
            <pc:docMk/>
            <pc:sldMasterMk cId="3347373481" sldId="2147483669"/>
            <pc:sldLayoutMk cId="815694929" sldId="2147483678"/>
          </pc:sldLayoutMkLst>
        </pc:sldLayoutChg>
        <pc:sldLayoutChg chg="del">
          <pc:chgData name="Smriga,Heather" userId="0698d496-c178-4311-ab7c-d785add139f7" providerId="ADAL" clId="{A9206B63-23BC-4778-A76E-E800D89D31D4}" dt="2024-05-28T16:36:23.470" v="4030" actId="2696"/>
          <pc:sldLayoutMkLst>
            <pc:docMk/>
            <pc:sldMasterMk cId="3347373481" sldId="2147483669"/>
            <pc:sldLayoutMk cId="2260167909" sldId="2147483679"/>
          </pc:sldLayoutMkLst>
        </pc:sldLayoutChg>
        <pc:sldLayoutChg chg="del">
          <pc:chgData name="Smriga,Heather" userId="0698d496-c178-4311-ab7c-d785add139f7" providerId="ADAL" clId="{A9206B63-23BC-4778-A76E-E800D89D31D4}" dt="2024-05-28T16:36:24.056" v="4031" actId="2696"/>
          <pc:sldLayoutMkLst>
            <pc:docMk/>
            <pc:sldMasterMk cId="3347373481" sldId="2147483669"/>
            <pc:sldLayoutMk cId="4173036001" sldId="2147483680"/>
          </pc:sldLayoutMkLst>
        </pc:sldLayoutChg>
      </pc:sldMasterChg>
      <pc:sldMasterChg chg="addSp delSp modSp add mod addSldLayout delSldLayout modSldLayout">
        <pc:chgData name="Smriga,Heather" userId="0698d496-c178-4311-ab7c-d785add139f7" providerId="ADAL" clId="{A9206B63-23BC-4778-A76E-E800D89D31D4}" dt="2024-05-28T16:36:14.317" v="4021" actId="2696"/>
        <pc:sldMasterMkLst>
          <pc:docMk/>
          <pc:sldMasterMk cId="674541244" sldId="2147483681"/>
        </pc:sldMasterMkLst>
        <pc:spChg chg="mod">
          <ac:chgData name="Smriga,Heather" userId="0698d496-c178-4311-ab7c-d785add139f7" providerId="ADAL" clId="{A9206B63-23BC-4778-A76E-E800D89D31D4}" dt="2024-05-23T19:12:32.794" v="591" actId="1076"/>
          <ac:spMkLst>
            <pc:docMk/>
            <pc:sldMasterMk cId="674541244" sldId="2147483681"/>
            <ac:spMk id="2" creationId="{00000000-0000-0000-0000-000000000000}"/>
          </ac:spMkLst>
        </pc:spChg>
        <pc:picChg chg="add mod ord">
          <ac:chgData name="Smriga,Heather" userId="0698d496-c178-4311-ab7c-d785add139f7" providerId="ADAL" clId="{A9206B63-23BC-4778-A76E-E800D89D31D4}" dt="2024-05-23T19:44:58.652" v="598" actId="167"/>
          <ac:picMkLst>
            <pc:docMk/>
            <pc:sldMasterMk cId="674541244" sldId="2147483681"/>
            <ac:picMk id="4" creationId="{4872B545-4E51-3803-A458-A6794DACBD64}"/>
          </ac:picMkLst>
        </pc:picChg>
        <pc:picChg chg="del">
          <ac:chgData name="Smriga,Heather" userId="0698d496-c178-4311-ab7c-d785add139f7" providerId="ADAL" clId="{A9206B63-23BC-4778-A76E-E800D89D31D4}" dt="2024-05-23T19:44:28.993" v="592" actId="478"/>
          <ac:picMkLst>
            <pc:docMk/>
            <pc:sldMasterMk cId="674541244" sldId="2147483681"/>
            <ac:picMk id="7" creationId="{00000000-0000-0000-0000-000000000000}"/>
          </ac:picMkLst>
        </pc:picChg>
        <pc:sldLayoutChg chg="add del mod replId">
          <pc:chgData name="Smriga,Heather" userId="0698d496-c178-4311-ab7c-d785add139f7" providerId="ADAL" clId="{A9206B63-23BC-4778-A76E-E800D89D31D4}" dt="2024-05-28T16:35:57.022" v="4012" actId="2696"/>
          <pc:sldLayoutMkLst>
            <pc:docMk/>
            <pc:sldMasterMk cId="674541244" sldId="2147483681"/>
            <pc:sldLayoutMk cId="307549358" sldId="2147483682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5:57.997" v="4013" actId="2696"/>
          <pc:sldLayoutMkLst>
            <pc:docMk/>
            <pc:sldMasterMk cId="674541244" sldId="2147483681"/>
            <pc:sldLayoutMk cId="3170988368" sldId="2147483683"/>
          </pc:sldLayoutMkLst>
        </pc:sldLayoutChg>
        <pc:sldLayoutChg chg="addSp modSp add mod replId">
          <pc:chgData name="Smriga,Heather" userId="0698d496-c178-4311-ab7c-d785add139f7" providerId="ADAL" clId="{A9206B63-23BC-4778-A76E-E800D89D31D4}" dt="2024-05-24T18:51:43.508" v="1427" actId="1076"/>
          <pc:sldLayoutMkLst>
            <pc:docMk/>
            <pc:sldMasterMk cId="674541244" sldId="2147483681"/>
            <pc:sldLayoutMk cId="398636305" sldId="2147483684"/>
          </pc:sldLayoutMkLst>
          <pc:picChg chg="add mod">
            <ac:chgData name="Smriga,Heather" userId="0698d496-c178-4311-ab7c-d785add139f7" providerId="ADAL" clId="{A9206B63-23BC-4778-A76E-E800D89D31D4}" dt="2024-05-24T18:51:43.508" v="1427" actId="1076"/>
            <ac:picMkLst>
              <pc:docMk/>
              <pc:sldMasterMk cId="674541244" sldId="2147483681"/>
              <pc:sldLayoutMk cId="398636305" sldId="2147483684"/>
              <ac:picMk id="7" creationId="{A69B0534-F7CB-73B9-0079-956C90424BFE}"/>
            </ac:picMkLst>
          </pc:picChg>
        </pc:sldLayoutChg>
        <pc:sldLayoutChg chg="add del mod replId">
          <pc:chgData name="Smriga,Heather" userId="0698d496-c178-4311-ab7c-d785add139f7" providerId="ADAL" clId="{A9206B63-23BC-4778-A76E-E800D89D31D4}" dt="2024-05-28T16:36:06.159" v="4016" actId="2696"/>
          <pc:sldLayoutMkLst>
            <pc:docMk/>
            <pc:sldMasterMk cId="674541244" sldId="2147483681"/>
            <pc:sldLayoutMk cId="800326356" sldId="2147483685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03.466" v="4014" actId="2696"/>
          <pc:sldLayoutMkLst>
            <pc:docMk/>
            <pc:sldMasterMk cId="674541244" sldId="2147483681"/>
            <pc:sldLayoutMk cId="2269573626" sldId="2147483686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04.617" v="4015" actId="2696"/>
          <pc:sldLayoutMkLst>
            <pc:docMk/>
            <pc:sldMasterMk cId="674541244" sldId="2147483681"/>
            <pc:sldLayoutMk cId="4081350425" sldId="2147483687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08.032" v="4017" actId="2696"/>
          <pc:sldLayoutMkLst>
            <pc:docMk/>
            <pc:sldMasterMk cId="674541244" sldId="2147483681"/>
            <pc:sldLayoutMk cId="3574511072" sldId="2147483688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10.187" v="4018" actId="2696"/>
          <pc:sldLayoutMkLst>
            <pc:docMk/>
            <pc:sldMasterMk cId="674541244" sldId="2147483681"/>
            <pc:sldLayoutMk cId="1235031460" sldId="2147483689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12.092" v="4019" actId="2696"/>
          <pc:sldLayoutMkLst>
            <pc:docMk/>
            <pc:sldMasterMk cId="674541244" sldId="2147483681"/>
            <pc:sldLayoutMk cId="3936052128" sldId="2147483690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12.952" v="4020" actId="2696"/>
          <pc:sldLayoutMkLst>
            <pc:docMk/>
            <pc:sldMasterMk cId="674541244" sldId="2147483681"/>
            <pc:sldLayoutMk cId="2216867610" sldId="2147483691"/>
          </pc:sldLayoutMkLst>
        </pc:sldLayoutChg>
        <pc:sldLayoutChg chg="add del mod replId">
          <pc:chgData name="Smriga,Heather" userId="0698d496-c178-4311-ab7c-d785add139f7" providerId="ADAL" clId="{A9206B63-23BC-4778-A76E-E800D89D31D4}" dt="2024-05-28T16:36:14.317" v="4021" actId="2696"/>
          <pc:sldLayoutMkLst>
            <pc:docMk/>
            <pc:sldMasterMk cId="674541244" sldId="2147483681"/>
            <pc:sldLayoutMk cId="189891944" sldId="2147483692"/>
          </pc:sldLayoutMkLst>
        </pc:sldLayoutChg>
      </pc:sldMasterChg>
      <pc:sldMasterChg chg="addSp modTransition modSldLayout">
        <pc:chgData name="Smriga,Heather" userId="0698d496-c178-4311-ab7c-d785add139f7" providerId="ADAL" clId="{A9206B63-23BC-4778-A76E-E800D89D31D4}" dt="2024-05-23T18:57:58.592" v="237"/>
        <pc:sldMasterMkLst>
          <pc:docMk/>
          <pc:sldMasterMk cId="1094023609" sldId="2147483694"/>
        </pc:sldMasterMkLst>
        <pc:picChg chg="add">
          <ac:chgData name="Smriga,Heather" userId="0698d496-c178-4311-ab7c-d785add139f7" providerId="ADAL" clId="{A9206B63-23BC-4778-A76E-E800D89D31D4}" dt="2024-05-23T18:57:51.518" v="234"/>
          <ac:picMkLst>
            <pc:docMk/>
            <pc:sldMasterMk cId="1094023609" sldId="2147483694"/>
            <ac:picMk id="7" creationId="{2A858E55-39F3-DCAE-CCB1-1F2E751C6DB7}"/>
          </ac:picMkLst>
        </pc:picChg>
        <pc:cxnChg chg="add">
          <ac:chgData name="Smriga,Heather" userId="0698d496-c178-4311-ab7c-d785add139f7" providerId="ADAL" clId="{A9206B63-23BC-4778-A76E-E800D89D31D4}" dt="2024-05-23T18:57:51.518" v="234"/>
          <ac:cxnSpMkLst>
            <pc:docMk/>
            <pc:sldMasterMk cId="1094023609" sldId="2147483694"/>
            <ac:cxnSpMk id="8" creationId="{5FC12B99-1F5C-A5FB-B6A4-0DDB603AD776}"/>
          </ac:cxnSpMkLst>
        </pc:cxnChg>
        <pc:cxnChg chg="add">
          <ac:chgData name="Smriga,Heather" userId="0698d496-c178-4311-ab7c-d785add139f7" providerId="ADAL" clId="{A9206B63-23BC-4778-A76E-E800D89D31D4}" dt="2024-05-23T18:57:51.518" v="234"/>
          <ac:cxnSpMkLst>
            <pc:docMk/>
            <pc:sldMasterMk cId="1094023609" sldId="2147483694"/>
            <ac:cxnSpMk id="9" creationId="{CD7AA366-0566-36AA-6194-1738481711CD}"/>
          </ac:cxnSpMkLst>
        </pc:cxn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1852744953" sldId="2147483695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463411379" sldId="2147483696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3396215787" sldId="2147483697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3544329031" sldId="2147483698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4283664642" sldId="2147483699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528576119" sldId="2147483701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2532434917" sldId="2147483702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2383467373" sldId="2147483703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4172642177" sldId="2147483704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8.592" v="237"/>
          <pc:sldLayoutMkLst>
            <pc:docMk/>
            <pc:sldMasterMk cId="1094023609" sldId="2147483694"/>
            <pc:sldLayoutMk cId="1863713377" sldId="2147483705"/>
          </pc:sldLayoutMkLst>
        </pc:sldLayoutChg>
      </pc:sldMasterChg>
      <pc:sldMasterChg chg="addSp modTransition modSldLayout">
        <pc:chgData name="Smriga,Heather" userId="0698d496-c178-4311-ab7c-d785add139f7" providerId="ADAL" clId="{A9206B63-23BC-4778-A76E-E800D89D31D4}" dt="2024-05-23T18:57:57.122" v="236"/>
        <pc:sldMasterMkLst>
          <pc:docMk/>
          <pc:sldMasterMk cId="2376121463" sldId="2147483707"/>
        </pc:sldMasterMkLst>
        <pc:picChg chg="add">
          <ac:chgData name="Smriga,Heather" userId="0698d496-c178-4311-ab7c-d785add139f7" providerId="ADAL" clId="{A9206B63-23BC-4778-A76E-E800D89D31D4}" dt="2024-05-23T18:57:53.499" v="235"/>
          <ac:picMkLst>
            <pc:docMk/>
            <pc:sldMasterMk cId="2376121463" sldId="2147483707"/>
            <ac:picMk id="7" creationId="{FA91A317-D7AB-9BCA-50A2-3460C12F5E6D}"/>
          </ac:picMkLst>
        </pc:picChg>
        <pc:cxnChg chg="add">
          <ac:chgData name="Smriga,Heather" userId="0698d496-c178-4311-ab7c-d785add139f7" providerId="ADAL" clId="{A9206B63-23BC-4778-A76E-E800D89D31D4}" dt="2024-05-23T18:57:53.499" v="235"/>
          <ac:cxnSpMkLst>
            <pc:docMk/>
            <pc:sldMasterMk cId="2376121463" sldId="2147483707"/>
            <ac:cxnSpMk id="8" creationId="{95267522-7480-24D1-0540-4EF98A6026A8}"/>
          </ac:cxnSpMkLst>
        </pc:cxnChg>
        <pc:cxnChg chg="add">
          <ac:chgData name="Smriga,Heather" userId="0698d496-c178-4311-ab7c-d785add139f7" providerId="ADAL" clId="{A9206B63-23BC-4778-A76E-E800D89D31D4}" dt="2024-05-23T18:57:53.499" v="235"/>
          <ac:cxnSpMkLst>
            <pc:docMk/>
            <pc:sldMasterMk cId="2376121463" sldId="2147483707"/>
            <ac:cxnSpMk id="9" creationId="{88CAA8E8-D46C-99C1-45AF-965AC5149543}"/>
          </ac:cxnSpMkLst>
        </pc:cxn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1059756019" sldId="2147483708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1513282264" sldId="2147483709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98880402" sldId="2147483710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927896725" sldId="2147483711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3011320293" sldId="2147483712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39585101" sldId="2147483714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745363349" sldId="2147483715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1030219774" sldId="2147483716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2647083016" sldId="2147483717"/>
          </pc:sldLayoutMkLst>
        </pc:sldLayoutChg>
        <pc:sldLayoutChg chg="modTransition">
          <pc:chgData name="Smriga,Heather" userId="0698d496-c178-4311-ab7c-d785add139f7" providerId="ADAL" clId="{A9206B63-23BC-4778-A76E-E800D89D31D4}" dt="2024-05-23T18:57:57.122" v="236"/>
          <pc:sldLayoutMkLst>
            <pc:docMk/>
            <pc:sldMasterMk cId="2376121463" sldId="2147483707"/>
            <pc:sldLayoutMk cId="3090025103" sldId="2147483718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0D6333-805E-419B-BC69-A2D0BDD20A83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EBC8D-D6C5-4057-AFBF-060359A12181}">
      <dgm:prSet phldrT="[Text]"/>
      <dgm:spPr>
        <a:solidFill>
          <a:srgbClr val="002554"/>
        </a:solidFill>
        <a:ln w="38100">
          <a:solidFill>
            <a:srgbClr val="002554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Defense</a:t>
          </a:r>
        </a:p>
      </dgm:t>
    </dgm:pt>
    <dgm:pt modelId="{BDF7852D-EBB4-4A87-A2E8-892A86D337A1}" type="parTrans" cxnId="{061A79EE-5FD0-4F19-98F3-82E3FA584793}">
      <dgm:prSet/>
      <dgm:spPr/>
      <dgm:t>
        <a:bodyPr/>
        <a:lstStyle/>
        <a:p>
          <a:endParaRPr lang="en-US"/>
        </a:p>
      </dgm:t>
    </dgm:pt>
    <dgm:pt modelId="{5C5C4945-FC9B-4113-BCEF-1F5D8C902BDF}" type="sibTrans" cxnId="{061A79EE-5FD0-4F19-98F3-82E3FA584793}">
      <dgm:prSet/>
      <dgm:spPr/>
      <dgm:t>
        <a:bodyPr/>
        <a:lstStyle/>
        <a:p>
          <a:endParaRPr lang="en-US"/>
        </a:p>
      </dgm:t>
    </dgm:pt>
    <dgm:pt modelId="{BE9B00E5-4A72-4070-A95E-3D825E4CB939}">
      <dgm:prSet phldrT="[Text]" phldr="1"/>
      <dgm:spPr>
        <a:noFill/>
        <a:ln w="38100">
          <a:solidFill>
            <a:srgbClr val="002554"/>
          </a:solidFill>
        </a:ln>
      </dgm:spPr>
      <dgm:t>
        <a:bodyPr/>
        <a:lstStyle/>
        <a:p>
          <a:endParaRPr lang="en-US" dirty="0"/>
        </a:p>
      </dgm:t>
    </dgm:pt>
    <dgm:pt modelId="{3B02F227-2FDB-4569-AC73-3D401B8D1840}" type="parTrans" cxnId="{CDADB944-BA47-4C45-BCBE-1E0B93595341}">
      <dgm:prSet/>
      <dgm:spPr/>
      <dgm:t>
        <a:bodyPr/>
        <a:lstStyle/>
        <a:p>
          <a:endParaRPr lang="en-US"/>
        </a:p>
      </dgm:t>
    </dgm:pt>
    <dgm:pt modelId="{99D00904-6046-4E61-AB86-62702F6EFBCB}" type="sibTrans" cxnId="{CDADB944-BA47-4C45-BCBE-1E0B93595341}">
      <dgm:prSet/>
      <dgm:spPr/>
      <dgm:t>
        <a:bodyPr/>
        <a:lstStyle/>
        <a:p>
          <a:endParaRPr lang="en-US"/>
        </a:p>
      </dgm:t>
    </dgm:pt>
    <dgm:pt modelId="{807B7A97-5E1C-4F1D-984C-CF8E599DF56C}">
      <dgm:prSet phldrT="[Text]" phldr="1"/>
      <dgm:spPr>
        <a:noFill/>
        <a:ln w="38100">
          <a:solidFill>
            <a:srgbClr val="002554"/>
          </a:solidFill>
        </a:ln>
      </dgm:spPr>
      <dgm:t>
        <a:bodyPr/>
        <a:lstStyle/>
        <a:p>
          <a:endParaRPr lang="en-US" dirty="0"/>
        </a:p>
      </dgm:t>
    </dgm:pt>
    <dgm:pt modelId="{36986465-52C8-4DF0-B694-9BFB276F1235}" type="parTrans" cxnId="{B25DA78E-8A88-449F-9113-5853BB64BF91}">
      <dgm:prSet/>
      <dgm:spPr/>
      <dgm:t>
        <a:bodyPr/>
        <a:lstStyle/>
        <a:p>
          <a:endParaRPr lang="en-US"/>
        </a:p>
      </dgm:t>
    </dgm:pt>
    <dgm:pt modelId="{4743DBC8-D6FC-4EB6-B438-B5BB6F58964D}" type="sibTrans" cxnId="{B25DA78E-8A88-449F-9113-5853BB64BF91}">
      <dgm:prSet/>
      <dgm:spPr/>
      <dgm:t>
        <a:bodyPr/>
        <a:lstStyle/>
        <a:p>
          <a:endParaRPr lang="en-US"/>
        </a:p>
      </dgm:t>
    </dgm:pt>
    <dgm:pt modelId="{0305D688-8E42-4E08-BBE2-3EB74E8A7C23}">
      <dgm:prSet phldrT="[Text]"/>
      <dgm:spPr>
        <a:solidFill>
          <a:srgbClr val="002554"/>
        </a:solidFill>
        <a:ln w="38100">
          <a:solidFill>
            <a:srgbClr val="002554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Aerospace</a:t>
          </a:r>
        </a:p>
      </dgm:t>
    </dgm:pt>
    <dgm:pt modelId="{7EED0FCB-6D85-4C47-93C7-C299E62AA51A}" type="parTrans" cxnId="{D322EFD7-CE4A-4563-A9EE-25784AE32F49}">
      <dgm:prSet/>
      <dgm:spPr/>
      <dgm:t>
        <a:bodyPr/>
        <a:lstStyle/>
        <a:p>
          <a:endParaRPr lang="en-US"/>
        </a:p>
      </dgm:t>
    </dgm:pt>
    <dgm:pt modelId="{F1668764-6902-47C3-9427-FC5600A32993}" type="sibTrans" cxnId="{D322EFD7-CE4A-4563-A9EE-25784AE32F49}">
      <dgm:prSet/>
      <dgm:spPr/>
      <dgm:t>
        <a:bodyPr/>
        <a:lstStyle/>
        <a:p>
          <a:endParaRPr lang="en-US"/>
        </a:p>
      </dgm:t>
    </dgm:pt>
    <dgm:pt modelId="{8266FFCC-2447-4D5E-BFEF-24F8E1C22C38}">
      <dgm:prSet phldrT="[Text]" phldr="1" custT="1"/>
      <dgm:spPr>
        <a:noFill/>
        <a:ln w="38100" cap="flat" cmpd="sng" algn="ctr">
          <a:solidFill>
            <a:srgbClr val="002554"/>
          </a:solidFill>
          <a:prstDash val="solid"/>
        </a:ln>
        <a:effectLst/>
      </dgm:spPr>
      <dgm:t>
        <a:bodyPr spcFirstLastPara="0" vert="horz" wrap="square" lIns="355600" tIns="387188" rIns="355600" bIns="355600" numCol="1" spcCol="1270" anchor="t" anchorCtr="0"/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5E2B4B4E-287D-43F0-A754-40C20D2D2654}" type="parTrans" cxnId="{50CF6D12-166C-4D52-9D13-9FCAA12E3D3A}">
      <dgm:prSet/>
      <dgm:spPr/>
      <dgm:t>
        <a:bodyPr/>
        <a:lstStyle/>
        <a:p>
          <a:endParaRPr lang="en-US"/>
        </a:p>
      </dgm:t>
    </dgm:pt>
    <dgm:pt modelId="{C518CD99-ECBF-4F6F-9A66-BF2989F112AC}" type="sibTrans" cxnId="{50CF6D12-166C-4D52-9D13-9FCAA12E3D3A}">
      <dgm:prSet/>
      <dgm:spPr/>
      <dgm:t>
        <a:bodyPr/>
        <a:lstStyle/>
        <a:p>
          <a:endParaRPr lang="en-US"/>
        </a:p>
      </dgm:t>
    </dgm:pt>
    <dgm:pt modelId="{CE71FA91-812C-45F0-94A1-978FD7227ABA}">
      <dgm:prSet phldrT="[Text]" phldr="1" custT="1"/>
      <dgm:spPr>
        <a:noFill/>
        <a:ln w="38100" cap="flat" cmpd="sng" algn="ctr">
          <a:solidFill>
            <a:srgbClr val="002554"/>
          </a:solidFill>
          <a:prstDash val="solid"/>
        </a:ln>
        <a:effectLst/>
      </dgm:spPr>
      <dgm:t>
        <a:bodyPr spcFirstLastPara="0" vert="horz" wrap="square" lIns="355600" tIns="387188" rIns="355600" bIns="355600" numCol="1" spcCol="1270" anchor="t" anchorCtr="0"/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1CF26E78-75BD-473C-8F35-9077D15B10D6}" type="parTrans" cxnId="{8A6EB396-20D8-418E-BBAA-81649AFCAF2C}">
      <dgm:prSet/>
      <dgm:spPr/>
      <dgm:t>
        <a:bodyPr/>
        <a:lstStyle/>
        <a:p>
          <a:endParaRPr lang="en-US"/>
        </a:p>
      </dgm:t>
    </dgm:pt>
    <dgm:pt modelId="{565E2373-EA4E-4742-9A8B-4F3F647F24DF}" type="sibTrans" cxnId="{8A6EB396-20D8-418E-BBAA-81649AFCAF2C}">
      <dgm:prSet/>
      <dgm:spPr/>
      <dgm:t>
        <a:bodyPr/>
        <a:lstStyle/>
        <a:p>
          <a:endParaRPr lang="en-US"/>
        </a:p>
      </dgm:t>
    </dgm:pt>
    <dgm:pt modelId="{CD41A6D0-5A2F-4887-AA9A-B1A64AA1A50A}">
      <dgm:prSet phldrT="[Text]"/>
      <dgm:spPr>
        <a:solidFill>
          <a:srgbClr val="002554"/>
        </a:solidFill>
        <a:ln w="38100">
          <a:solidFill>
            <a:srgbClr val="002554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DoD</a:t>
          </a:r>
        </a:p>
      </dgm:t>
    </dgm:pt>
    <dgm:pt modelId="{9DCABEDB-E4C7-4588-89BB-4A8D5294AF63}" type="parTrans" cxnId="{37D15A4E-195B-4297-83AE-D8ED005DE3A3}">
      <dgm:prSet/>
      <dgm:spPr/>
      <dgm:t>
        <a:bodyPr/>
        <a:lstStyle/>
        <a:p>
          <a:endParaRPr lang="en-US"/>
        </a:p>
      </dgm:t>
    </dgm:pt>
    <dgm:pt modelId="{F8D99D1D-7A15-44A1-98A1-D42E64BA80EF}" type="sibTrans" cxnId="{37D15A4E-195B-4297-83AE-D8ED005DE3A3}">
      <dgm:prSet/>
      <dgm:spPr/>
      <dgm:t>
        <a:bodyPr/>
        <a:lstStyle/>
        <a:p>
          <a:endParaRPr lang="en-US"/>
        </a:p>
      </dgm:t>
    </dgm:pt>
    <dgm:pt modelId="{2AB1F88F-5F39-40DB-8736-DEC2B19DB3C2}">
      <dgm:prSet phldrT="[Text]" phldr="1" custT="1"/>
      <dgm:spPr>
        <a:solidFill>
          <a:schemeClr val="bg1"/>
        </a:solidFill>
        <a:ln w="38100" cap="flat" cmpd="sng" algn="ctr">
          <a:solidFill>
            <a:srgbClr val="002554"/>
          </a:solidFill>
          <a:prstDash val="solid"/>
        </a:ln>
        <a:effectLst/>
      </dgm:spPr>
      <dgm:t>
        <a:bodyPr spcFirstLastPara="0" vert="horz" wrap="square" lIns="355600" tIns="387188" rIns="355600" bIns="355600" numCol="1" spcCol="1270" anchor="t" anchorCtr="0"/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EC27B8F7-4D82-4B92-8AFB-F8C411262B27}" type="parTrans" cxnId="{8C43BF11-B933-401B-9828-27FDFB18A1B0}">
      <dgm:prSet/>
      <dgm:spPr/>
      <dgm:t>
        <a:bodyPr/>
        <a:lstStyle/>
        <a:p>
          <a:endParaRPr lang="en-US"/>
        </a:p>
      </dgm:t>
    </dgm:pt>
    <dgm:pt modelId="{721C79D8-B309-4AF2-B91B-2ED6637C9B57}" type="sibTrans" cxnId="{8C43BF11-B933-401B-9828-27FDFB18A1B0}">
      <dgm:prSet/>
      <dgm:spPr/>
      <dgm:t>
        <a:bodyPr/>
        <a:lstStyle/>
        <a:p>
          <a:endParaRPr lang="en-US"/>
        </a:p>
      </dgm:t>
    </dgm:pt>
    <dgm:pt modelId="{2B27B1C1-2F9C-4874-A1DD-AB17BBB300F7}">
      <dgm:prSet phldrT="[Text]" phldr="1" custT="1"/>
      <dgm:spPr>
        <a:solidFill>
          <a:schemeClr val="bg1"/>
        </a:solidFill>
        <a:ln w="38100" cap="flat" cmpd="sng" algn="ctr">
          <a:solidFill>
            <a:srgbClr val="002554"/>
          </a:solidFill>
          <a:prstDash val="solid"/>
        </a:ln>
        <a:effectLst/>
      </dgm:spPr>
      <dgm:t>
        <a:bodyPr spcFirstLastPara="0" vert="horz" wrap="square" lIns="355600" tIns="387188" rIns="355600" bIns="355600" numCol="1" spcCol="1270" anchor="t" anchorCtr="0"/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gm:t>
    </dgm:pt>
    <dgm:pt modelId="{41E9D519-227F-4B62-BD28-910CC61ABA49}" type="parTrans" cxnId="{BFD18EE6-8AC5-450F-BC6C-E3823F2ECE57}">
      <dgm:prSet/>
      <dgm:spPr/>
      <dgm:t>
        <a:bodyPr/>
        <a:lstStyle/>
        <a:p>
          <a:endParaRPr lang="en-US"/>
        </a:p>
      </dgm:t>
    </dgm:pt>
    <dgm:pt modelId="{3DB064C2-34BD-4FC6-849C-A3D94D0466C8}" type="sibTrans" cxnId="{BFD18EE6-8AC5-450F-BC6C-E3823F2ECE57}">
      <dgm:prSet/>
      <dgm:spPr/>
      <dgm:t>
        <a:bodyPr/>
        <a:lstStyle/>
        <a:p>
          <a:endParaRPr lang="en-US"/>
        </a:p>
      </dgm:t>
    </dgm:pt>
    <dgm:pt modelId="{5B104015-B58A-4F7C-AC15-68332A4B183F}" type="pres">
      <dgm:prSet presAssocID="{C70D6333-805E-419B-BC69-A2D0BDD20A83}" presName="linearFlow" presStyleCnt="0">
        <dgm:presLayoutVars>
          <dgm:dir/>
          <dgm:animLvl val="lvl"/>
          <dgm:resizeHandles/>
        </dgm:presLayoutVars>
      </dgm:prSet>
      <dgm:spPr/>
    </dgm:pt>
    <dgm:pt modelId="{DE73BB2B-2F02-485F-9104-35223B190074}" type="pres">
      <dgm:prSet presAssocID="{E66EBC8D-D6C5-4057-AFBF-060359A12181}" presName="compositeNode" presStyleCnt="0">
        <dgm:presLayoutVars>
          <dgm:bulletEnabled val="1"/>
        </dgm:presLayoutVars>
      </dgm:prSet>
      <dgm:spPr/>
    </dgm:pt>
    <dgm:pt modelId="{B509136C-9C4B-46EE-8CBF-90E7AFA78405}" type="pres">
      <dgm:prSet presAssocID="{E66EBC8D-D6C5-4057-AFBF-060359A12181}" presName="image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CDCAD01-750D-4835-8028-DADAA4275A5E}" type="pres">
      <dgm:prSet presAssocID="{E66EBC8D-D6C5-4057-AFBF-060359A12181}" presName="childNode" presStyleLbl="node1" presStyleIdx="0" presStyleCnt="3">
        <dgm:presLayoutVars>
          <dgm:bulletEnabled val="1"/>
        </dgm:presLayoutVars>
      </dgm:prSet>
      <dgm:spPr/>
    </dgm:pt>
    <dgm:pt modelId="{FEB12302-1030-4EB8-B79B-42C6CB27E93F}" type="pres">
      <dgm:prSet presAssocID="{E66EBC8D-D6C5-4057-AFBF-060359A12181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AC3F0083-20DD-47A1-B350-44DB243EA24F}" type="pres">
      <dgm:prSet presAssocID="{5C5C4945-FC9B-4113-BCEF-1F5D8C902BDF}" presName="sibTrans" presStyleCnt="0"/>
      <dgm:spPr/>
    </dgm:pt>
    <dgm:pt modelId="{D3869151-C976-491C-AD05-701EDFB70700}" type="pres">
      <dgm:prSet presAssocID="{0305D688-8E42-4E08-BBE2-3EB74E8A7C23}" presName="compositeNode" presStyleCnt="0">
        <dgm:presLayoutVars>
          <dgm:bulletEnabled val="1"/>
        </dgm:presLayoutVars>
      </dgm:prSet>
      <dgm:spPr/>
    </dgm:pt>
    <dgm:pt modelId="{F83FC3CB-3B66-4062-B835-6ACBD7A86BBF}" type="pres">
      <dgm:prSet presAssocID="{0305D688-8E42-4E08-BBE2-3EB74E8A7C23}" presName="image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06FDCC8A-F86C-434F-BB23-228D94DD40FC}" type="pres">
      <dgm:prSet presAssocID="{0305D688-8E42-4E08-BBE2-3EB74E8A7C23}" presName="childNode" presStyleLbl="node1" presStyleIdx="1" presStyleCnt="3">
        <dgm:presLayoutVars>
          <dgm:bulletEnabled val="1"/>
        </dgm:presLayoutVars>
      </dgm:prSet>
      <dgm:spPr>
        <a:xfrm>
          <a:off x="3698125" y="740317"/>
          <a:ext cx="2186766" cy="3194931"/>
        </a:xfrm>
        <a:prstGeom prst="rect">
          <a:avLst/>
        </a:prstGeom>
      </dgm:spPr>
    </dgm:pt>
    <dgm:pt modelId="{76B89259-CD76-4ADD-A258-B03AE12E5140}" type="pres">
      <dgm:prSet presAssocID="{0305D688-8E42-4E08-BBE2-3EB74E8A7C23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970F7127-90CD-4E24-B86B-CE3A54F03459}" type="pres">
      <dgm:prSet presAssocID="{F1668764-6902-47C3-9427-FC5600A32993}" presName="sibTrans" presStyleCnt="0"/>
      <dgm:spPr/>
    </dgm:pt>
    <dgm:pt modelId="{CE5CED91-98A1-4B22-AB91-7CC68FD06521}" type="pres">
      <dgm:prSet presAssocID="{CD41A6D0-5A2F-4887-AA9A-B1A64AA1A50A}" presName="compositeNode" presStyleCnt="0">
        <dgm:presLayoutVars>
          <dgm:bulletEnabled val="1"/>
        </dgm:presLayoutVars>
      </dgm:prSet>
      <dgm:spPr/>
    </dgm:pt>
    <dgm:pt modelId="{DA46BF7F-E07C-41FF-AD55-AFB64CF1EE9B}" type="pres">
      <dgm:prSet presAssocID="{CD41A6D0-5A2F-4887-AA9A-B1A64AA1A50A}" presName="image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DED59EF0-8BA3-41F2-A3BF-2A83B71F7D69}" type="pres">
      <dgm:prSet presAssocID="{CD41A6D0-5A2F-4887-AA9A-B1A64AA1A50A}" presName="childNode" presStyleLbl="node1" presStyleIdx="2" presStyleCnt="3">
        <dgm:presLayoutVars>
          <dgm:bulletEnabled val="1"/>
        </dgm:presLayoutVars>
      </dgm:prSet>
      <dgm:spPr>
        <a:xfrm>
          <a:off x="6899872" y="740317"/>
          <a:ext cx="2186766" cy="3194931"/>
        </a:xfrm>
        <a:prstGeom prst="rect">
          <a:avLst/>
        </a:prstGeom>
      </dgm:spPr>
    </dgm:pt>
    <dgm:pt modelId="{A1C575BA-D697-4411-964D-43C6FA56A5E7}" type="pres">
      <dgm:prSet presAssocID="{CD41A6D0-5A2F-4887-AA9A-B1A64AA1A50A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8C43BF11-B933-401B-9828-27FDFB18A1B0}" srcId="{CD41A6D0-5A2F-4887-AA9A-B1A64AA1A50A}" destId="{2AB1F88F-5F39-40DB-8736-DEC2B19DB3C2}" srcOrd="0" destOrd="0" parTransId="{EC27B8F7-4D82-4B92-8AFB-F8C411262B27}" sibTransId="{721C79D8-B309-4AF2-B91B-2ED6637C9B57}"/>
    <dgm:cxn modelId="{50CF6D12-166C-4D52-9D13-9FCAA12E3D3A}" srcId="{0305D688-8E42-4E08-BBE2-3EB74E8A7C23}" destId="{8266FFCC-2447-4D5E-BFEF-24F8E1C22C38}" srcOrd="0" destOrd="0" parTransId="{5E2B4B4E-287D-43F0-A754-40C20D2D2654}" sibTransId="{C518CD99-ECBF-4F6F-9A66-BF2989F112AC}"/>
    <dgm:cxn modelId="{5A8E3F38-70CE-45C1-B2E3-4E82BDBDE16F}" type="presOf" srcId="{BE9B00E5-4A72-4070-A95E-3D825E4CB939}" destId="{0CDCAD01-750D-4835-8028-DADAA4275A5E}" srcOrd="0" destOrd="0" presId="urn:microsoft.com/office/officeart/2005/8/layout/hList2"/>
    <dgm:cxn modelId="{2D76D740-8333-4AFA-9CC9-70CFDBFE50C8}" type="presOf" srcId="{E66EBC8D-D6C5-4057-AFBF-060359A12181}" destId="{FEB12302-1030-4EB8-B79B-42C6CB27E93F}" srcOrd="0" destOrd="0" presId="urn:microsoft.com/office/officeart/2005/8/layout/hList2"/>
    <dgm:cxn modelId="{CDADB944-BA47-4C45-BCBE-1E0B93595341}" srcId="{E66EBC8D-D6C5-4057-AFBF-060359A12181}" destId="{BE9B00E5-4A72-4070-A95E-3D825E4CB939}" srcOrd="0" destOrd="0" parTransId="{3B02F227-2FDB-4569-AC73-3D401B8D1840}" sibTransId="{99D00904-6046-4E61-AB86-62702F6EFBCB}"/>
    <dgm:cxn modelId="{02B3376D-D253-4568-ABA2-106666B9420E}" type="presOf" srcId="{2B27B1C1-2F9C-4874-A1DD-AB17BBB300F7}" destId="{DED59EF0-8BA3-41F2-A3BF-2A83B71F7D69}" srcOrd="0" destOrd="1" presId="urn:microsoft.com/office/officeart/2005/8/layout/hList2"/>
    <dgm:cxn modelId="{37D15A4E-195B-4297-83AE-D8ED005DE3A3}" srcId="{C70D6333-805E-419B-BC69-A2D0BDD20A83}" destId="{CD41A6D0-5A2F-4887-AA9A-B1A64AA1A50A}" srcOrd="2" destOrd="0" parTransId="{9DCABEDB-E4C7-4588-89BB-4A8D5294AF63}" sibTransId="{F8D99D1D-7A15-44A1-98A1-D42E64BA80EF}"/>
    <dgm:cxn modelId="{C391F282-3FD7-4D54-8FF4-CD33E087A40B}" type="presOf" srcId="{8266FFCC-2447-4D5E-BFEF-24F8E1C22C38}" destId="{06FDCC8A-F86C-434F-BB23-228D94DD40FC}" srcOrd="0" destOrd="0" presId="urn:microsoft.com/office/officeart/2005/8/layout/hList2"/>
    <dgm:cxn modelId="{B25DA78E-8A88-449F-9113-5853BB64BF91}" srcId="{E66EBC8D-D6C5-4057-AFBF-060359A12181}" destId="{807B7A97-5E1C-4F1D-984C-CF8E599DF56C}" srcOrd="1" destOrd="0" parTransId="{36986465-52C8-4DF0-B694-9BFB276F1235}" sibTransId="{4743DBC8-D6FC-4EB6-B438-B5BB6F58964D}"/>
    <dgm:cxn modelId="{2584C195-F8EF-44A1-B383-0717A2734C57}" type="presOf" srcId="{807B7A97-5E1C-4F1D-984C-CF8E599DF56C}" destId="{0CDCAD01-750D-4835-8028-DADAA4275A5E}" srcOrd="0" destOrd="1" presId="urn:microsoft.com/office/officeart/2005/8/layout/hList2"/>
    <dgm:cxn modelId="{8A6EB396-20D8-418E-BBAA-81649AFCAF2C}" srcId="{0305D688-8E42-4E08-BBE2-3EB74E8A7C23}" destId="{CE71FA91-812C-45F0-94A1-978FD7227ABA}" srcOrd="1" destOrd="0" parTransId="{1CF26E78-75BD-473C-8F35-9077D15B10D6}" sibTransId="{565E2373-EA4E-4742-9A8B-4F3F647F24DF}"/>
    <dgm:cxn modelId="{BD4B119A-0CB0-4E07-94AA-B13FD8E550DA}" type="presOf" srcId="{CE71FA91-812C-45F0-94A1-978FD7227ABA}" destId="{06FDCC8A-F86C-434F-BB23-228D94DD40FC}" srcOrd="0" destOrd="1" presId="urn:microsoft.com/office/officeart/2005/8/layout/hList2"/>
    <dgm:cxn modelId="{EA0961C5-B2FB-421F-AEA6-A671158A1E63}" type="presOf" srcId="{C70D6333-805E-419B-BC69-A2D0BDD20A83}" destId="{5B104015-B58A-4F7C-AC15-68332A4B183F}" srcOrd="0" destOrd="0" presId="urn:microsoft.com/office/officeart/2005/8/layout/hList2"/>
    <dgm:cxn modelId="{D322EFD7-CE4A-4563-A9EE-25784AE32F49}" srcId="{C70D6333-805E-419B-BC69-A2D0BDD20A83}" destId="{0305D688-8E42-4E08-BBE2-3EB74E8A7C23}" srcOrd="1" destOrd="0" parTransId="{7EED0FCB-6D85-4C47-93C7-C299E62AA51A}" sibTransId="{F1668764-6902-47C3-9427-FC5600A32993}"/>
    <dgm:cxn modelId="{5E2D22D8-7877-4E7F-80EE-A5F3FC0B0017}" type="presOf" srcId="{2AB1F88F-5F39-40DB-8736-DEC2B19DB3C2}" destId="{DED59EF0-8BA3-41F2-A3BF-2A83B71F7D69}" srcOrd="0" destOrd="0" presId="urn:microsoft.com/office/officeart/2005/8/layout/hList2"/>
    <dgm:cxn modelId="{BFD18EE6-8AC5-450F-BC6C-E3823F2ECE57}" srcId="{CD41A6D0-5A2F-4887-AA9A-B1A64AA1A50A}" destId="{2B27B1C1-2F9C-4874-A1DD-AB17BBB300F7}" srcOrd="1" destOrd="0" parTransId="{41E9D519-227F-4B62-BD28-910CC61ABA49}" sibTransId="{3DB064C2-34BD-4FC6-849C-A3D94D0466C8}"/>
    <dgm:cxn modelId="{582694E7-4D2B-4416-AB77-7AD592A71E08}" type="presOf" srcId="{CD41A6D0-5A2F-4887-AA9A-B1A64AA1A50A}" destId="{A1C575BA-D697-4411-964D-43C6FA56A5E7}" srcOrd="0" destOrd="0" presId="urn:microsoft.com/office/officeart/2005/8/layout/hList2"/>
    <dgm:cxn modelId="{061A79EE-5FD0-4F19-98F3-82E3FA584793}" srcId="{C70D6333-805E-419B-BC69-A2D0BDD20A83}" destId="{E66EBC8D-D6C5-4057-AFBF-060359A12181}" srcOrd="0" destOrd="0" parTransId="{BDF7852D-EBB4-4A87-A2E8-892A86D337A1}" sibTransId="{5C5C4945-FC9B-4113-BCEF-1F5D8C902BDF}"/>
    <dgm:cxn modelId="{243273F1-8F12-491B-8851-0F7A912AA21B}" type="presOf" srcId="{0305D688-8E42-4E08-BBE2-3EB74E8A7C23}" destId="{76B89259-CD76-4ADD-A258-B03AE12E5140}" srcOrd="0" destOrd="0" presId="urn:microsoft.com/office/officeart/2005/8/layout/hList2"/>
    <dgm:cxn modelId="{181FD5C7-15DF-4956-BCF2-E22040B09E3C}" type="presParOf" srcId="{5B104015-B58A-4F7C-AC15-68332A4B183F}" destId="{DE73BB2B-2F02-485F-9104-35223B190074}" srcOrd="0" destOrd="0" presId="urn:microsoft.com/office/officeart/2005/8/layout/hList2"/>
    <dgm:cxn modelId="{0583D7D5-6B5B-443A-8755-BA27789E5122}" type="presParOf" srcId="{DE73BB2B-2F02-485F-9104-35223B190074}" destId="{B509136C-9C4B-46EE-8CBF-90E7AFA78405}" srcOrd="0" destOrd="0" presId="urn:microsoft.com/office/officeart/2005/8/layout/hList2"/>
    <dgm:cxn modelId="{A014287A-41EB-45D5-B975-E4243D634068}" type="presParOf" srcId="{DE73BB2B-2F02-485F-9104-35223B190074}" destId="{0CDCAD01-750D-4835-8028-DADAA4275A5E}" srcOrd="1" destOrd="0" presId="urn:microsoft.com/office/officeart/2005/8/layout/hList2"/>
    <dgm:cxn modelId="{47903388-AE12-4D92-9104-71BDDE8FE84C}" type="presParOf" srcId="{DE73BB2B-2F02-485F-9104-35223B190074}" destId="{FEB12302-1030-4EB8-B79B-42C6CB27E93F}" srcOrd="2" destOrd="0" presId="urn:microsoft.com/office/officeart/2005/8/layout/hList2"/>
    <dgm:cxn modelId="{4846CB66-E9DB-4996-81F6-9DD52EE70755}" type="presParOf" srcId="{5B104015-B58A-4F7C-AC15-68332A4B183F}" destId="{AC3F0083-20DD-47A1-B350-44DB243EA24F}" srcOrd="1" destOrd="0" presId="urn:microsoft.com/office/officeart/2005/8/layout/hList2"/>
    <dgm:cxn modelId="{7B145BF8-501D-4412-8803-31F02912E5E4}" type="presParOf" srcId="{5B104015-B58A-4F7C-AC15-68332A4B183F}" destId="{D3869151-C976-491C-AD05-701EDFB70700}" srcOrd="2" destOrd="0" presId="urn:microsoft.com/office/officeart/2005/8/layout/hList2"/>
    <dgm:cxn modelId="{6F4ABB49-697B-448E-84AB-C8BAF4A88B76}" type="presParOf" srcId="{D3869151-C976-491C-AD05-701EDFB70700}" destId="{F83FC3CB-3B66-4062-B835-6ACBD7A86BBF}" srcOrd="0" destOrd="0" presId="urn:microsoft.com/office/officeart/2005/8/layout/hList2"/>
    <dgm:cxn modelId="{DA9DA1F0-88F1-479D-8C53-5DDEBDFBE058}" type="presParOf" srcId="{D3869151-C976-491C-AD05-701EDFB70700}" destId="{06FDCC8A-F86C-434F-BB23-228D94DD40FC}" srcOrd="1" destOrd="0" presId="urn:microsoft.com/office/officeart/2005/8/layout/hList2"/>
    <dgm:cxn modelId="{C160F240-C18E-4C96-A5C3-44A7A083CB86}" type="presParOf" srcId="{D3869151-C976-491C-AD05-701EDFB70700}" destId="{76B89259-CD76-4ADD-A258-B03AE12E5140}" srcOrd="2" destOrd="0" presId="urn:microsoft.com/office/officeart/2005/8/layout/hList2"/>
    <dgm:cxn modelId="{1F9308BB-7969-44DB-9632-5C4CF93D4607}" type="presParOf" srcId="{5B104015-B58A-4F7C-AC15-68332A4B183F}" destId="{970F7127-90CD-4E24-B86B-CE3A54F03459}" srcOrd="3" destOrd="0" presId="urn:microsoft.com/office/officeart/2005/8/layout/hList2"/>
    <dgm:cxn modelId="{83087622-B3EE-4264-931C-8BFA4016AD9B}" type="presParOf" srcId="{5B104015-B58A-4F7C-AC15-68332A4B183F}" destId="{CE5CED91-98A1-4B22-AB91-7CC68FD06521}" srcOrd="4" destOrd="0" presId="urn:microsoft.com/office/officeart/2005/8/layout/hList2"/>
    <dgm:cxn modelId="{2425B55C-F0A5-453D-8B1F-708A97ECE219}" type="presParOf" srcId="{CE5CED91-98A1-4B22-AB91-7CC68FD06521}" destId="{DA46BF7F-E07C-41FF-AD55-AFB64CF1EE9B}" srcOrd="0" destOrd="0" presId="urn:microsoft.com/office/officeart/2005/8/layout/hList2"/>
    <dgm:cxn modelId="{5D6B64CC-03DA-4ADE-B475-B2DC92A0E3F0}" type="presParOf" srcId="{CE5CED91-98A1-4B22-AB91-7CC68FD06521}" destId="{DED59EF0-8BA3-41F2-A3BF-2A83B71F7D69}" srcOrd="1" destOrd="0" presId="urn:microsoft.com/office/officeart/2005/8/layout/hList2"/>
    <dgm:cxn modelId="{AF7B3F70-83FF-4DFA-98EA-3EC1B2295FCC}" type="presParOf" srcId="{CE5CED91-98A1-4B22-AB91-7CC68FD06521}" destId="{A1C575BA-D697-4411-964D-43C6FA56A5E7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12302-1030-4EB8-B79B-42C6CB27E93F}">
      <dsp:nvSpPr>
        <dsp:cNvPr id="0" name=""/>
        <dsp:cNvSpPr/>
      </dsp:nvSpPr>
      <dsp:spPr>
        <a:xfrm rot="16200000">
          <a:off x="-1733260" y="2780201"/>
          <a:ext cx="4193294" cy="576201"/>
        </a:xfrm>
        <a:prstGeom prst="rect">
          <a:avLst/>
        </a:prstGeom>
        <a:solidFill>
          <a:srgbClr val="002554"/>
        </a:solidFill>
        <a:ln w="38100">
          <a:solidFill>
            <a:srgbClr val="002554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178" bIns="0" numCol="1" spcCol="1270" anchor="t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</a:rPr>
            <a:t>Defense</a:t>
          </a:r>
        </a:p>
      </dsp:txBody>
      <dsp:txXfrm>
        <a:off x="-1733260" y="2780201"/>
        <a:ext cx="4193294" cy="576201"/>
      </dsp:txXfrm>
    </dsp:sp>
    <dsp:sp modelId="{0CDCAD01-750D-4835-8028-DADAA4275A5E}">
      <dsp:nvSpPr>
        <dsp:cNvPr id="0" name=""/>
        <dsp:cNvSpPr/>
      </dsp:nvSpPr>
      <dsp:spPr>
        <a:xfrm>
          <a:off x="651487" y="971654"/>
          <a:ext cx="2870093" cy="4193294"/>
        </a:xfrm>
        <a:prstGeom prst="rect">
          <a:avLst/>
        </a:prstGeom>
        <a:noFill/>
        <a:ln w="38100" cap="flat" cmpd="sng" algn="ctr">
          <a:solidFill>
            <a:srgbClr val="0025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508178" rIns="462280" bIns="46228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dirty="0"/>
        </a:p>
      </dsp:txBody>
      <dsp:txXfrm>
        <a:off x="651487" y="971654"/>
        <a:ext cx="2870093" cy="4193294"/>
      </dsp:txXfrm>
    </dsp:sp>
    <dsp:sp modelId="{B509136C-9C4B-46EE-8CBF-90E7AFA78405}">
      <dsp:nvSpPr>
        <dsp:cNvPr id="0" name=""/>
        <dsp:cNvSpPr/>
      </dsp:nvSpPr>
      <dsp:spPr>
        <a:xfrm>
          <a:off x="75286" y="211069"/>
          <a:ext cx="1152402" cy="1152402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89259-CD76-4ADD-A258-B03AE12E5140}">
      <dsp:nvSpPr>
        <dsp:cNvPr id="0" name=""/>
        <dsp:cNvSpPr/>
      </dsp:nvSpPr>
      <dsp:spPr>
        <a:xfrm rot="16200000">
          <a:off x="2468979" y="2780201"/>
          <a:ext cx="4193294" cy="576201"/>
        </a:xfrm>
        <a:prstGeom prst="rect">
          <a:avLst/>
        </a:prstGeom>
        <a:solidFill>
          <a:srgbClr val="002554"/>
        </a:solidFill>
        <a:ln w="38100">
          <a:solidFill>
            <a:srgbClr val="002554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178" bIns="0" numCol="1" spcCol="1270" anchor="t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</a:rPr>
            <a:t>Aerospace</a:t>
          </a:r>
        </a:p>
      </dsp:txBody>
      <dsp:txXfrm>
        <a:off x="2468979" y="2780201"/>
        <a:ext cx="4193294" cy="576201"/>
      </dsp:txXfrm>
    </dsp:sp>
    <dsp:sp modelId="{06FDCC8A-F86C-434F-BB23-228D94DD40FC}">
      <dsp:nvSpPr>
        <dsp:cNvPr id="0" name=""/>
        <dsp:cNvSpPr/>
      </dsp:nvSpPr>
      <dsp:spPr>
        <a:xfrm>
          <a:off x="4853727" y="971654"/>
          <a:ext cx="2870093" cy="4193294"/>
        </a:xfrm>
        <a:prstGeom prst="rect">
          <a:avLst/>
        </a:prstGeom>
        <a:noFill/>
        <a:ln w="38100" cap="flat" cmpd="sng" algn="ctr">
          <a:solidFill>
            <a:srgbClr val="0025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87188" rIns="355600" bIns="3556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4853727" y="971654"/>
        <a:ext cx="2870093" cy="4193294"/>
      </dsp:txXfrm>
    </dsp:sp>
    <dsp:sp modelId="{F83FC3CB-3B66-4062-B835-6ACBD7A86BBF}">
      <dsp:nvSpPr>
        <dsp:cNvPr id="0" name=""/>
        <dsp:cNvSpPr/>
      </dsp:nvSpPr>
      <dsp:spPr>
        <a:xfrm>
          <a:off x="4277525" y="211069"/>
          <a:ext cx="1152402" cy="1152402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575BA-D697-4411-964D-43C6FA56A5E7}">
      <dsp:nvSpPr>
        <dsp:cNvPr id="0" name=""/>
        <dsp:cNvSpPr/>
      </dsp:nvSpPr>
      <dsp:spPr>
        <a:xfrm rot="16200000">
          <a:off x="6671219" y="2780201"/>
          <a:ext cx="4193294" cy="576201"/>
        </a:xfrm>
        <a:prstGeom prst="rect">
          <a:avLst/>
        </a:prstGeom>
        <a:solidFill>
          <a:srgbClr val="002554"/>
        </a:solidFill>
        <a:ln w="38100">
          <a:solidFill>
            <a:srgbClr val="002554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178" bIns="0" numCol="1" spcCol="1270" anchor="t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solidFill>
                <a:schemeClr val="bg1"/>
              </a:solidFill>
            </a:rPr>
            <a:t>DoD</a:t>
          </a:r>
        </a:p>
      </dsp:txBody>
      <dsp:txXfrm>
        <a:off x="6671219" y="2780201"/>
        <a:ext cx="4193294" cy="576201"/>
      </dsp:txXfrm>
    </dsp:sp>
    <dsp:sp modelId="{DED59EF0-8BA3-41F2-A3BF-2A83B71F7D69}">
      <dsp:nvSpPr>
        <dsp:cNvPr id="0" name=""/>
        <dsp:cNvSpPr/>
      </dsp:nvSpPr>
      <dsp:spPr>
        <a:xfrm>
          <a:off x="9055966" y="971654"/>
          <a:ext cx="2870093" cy="4193294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00255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0" tIns="387188" rIns="355600" bIns="3556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>
            <a:solidFill>
              <a:srgbClr val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9055966" y="971654"/>
        <a:ext cx="2870093" cy="4193294"/>
      </dsp:txXfrm>
    </dsp:sp>
    <dsp:sp modelId="{DA46BF7F-E07C-41FF-AD55-AFB64CF1EE9B}">
      <dsp:nvSpPr>
        <dsp:cNvPr id="0" name=""/>
        <dsp:cNvSpPr/>
      </dsp:nvSpPr>
      <dsp:spPr>
        <a:xfrm>
          <a:off x="8479765" y="211069"/>
          <a:ext cx="1152402" cy="1152402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C56BD-00C3-4004-9C43-CBBCB6BEFCF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7DD9D-AE2B-4539-A1C7-50DCDCB12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1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06008-8684-4A40-BEED-F5A0BBAE151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8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9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3EF5A-3B49-1FB8-4289-B7B336B1E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FA530-FEE4-78F0-E55D-14187D981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04915-0AFD-EAA7-D668-76744AA7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BC02-1CE9-4F00-9454-40779C98B5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4688D-52FB-F95E-CA8D-CC42D9362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9DCF6-B2E7-78BC-9F4B-9BE20A74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6ECD-F33F-4882-9C44-81AD5657F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554"/>
                </a:solidFill>
              </a:defRPr>
            </a:lvl1pPr>
            <a:lvl2pPr>
              <a:defRPr>
                <a:solidFill>
                  <a:srgbClr val="002554"/>
                </a:solidFill>
              </a:defRPr>
            </a:lvl2pPr>
            <a:lvl3pPr>
              <a:defRPr>
                <a:solidFill>
                  <a:srgbClr val="002554"/>
                </a:solidFill>
              </a:defRPr>
            </a:lvl3pPr>
            <a:lvl4pPr>
              <a:defRPr>
                <a:solidFill>
                  <a:srgbClr val="002554"/>
                </a:solidFill>
              </a:defRPr>
            </a:lvl4pPr>
            <a:lvl5pPr>
              <a:defRPr>
                <a:solidFill>
                  <a:srgbClr val="00255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BBC02-1CE9-4F00-9454-40779C98B5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ED6ECD-F33F-4882-9C44-81AD5657F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E487D-CFCF-4AF2-A0B8-856C5BEAAC3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F5C29-A58B-4DAA-ABC6-DABAE3B2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E487D-CFCF-4AF2-A0B8-856C5BEAAC3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F5C29-A58B-4DAA-ABC6-DABAE3B2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E487D-CFCF-4AF2-A0B8-856C5BEAAC3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F5C29-A58B-4DAA-ABC6-DABAE3B2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E487D-CFCF-4AF2-A0B8-856C5BEAAC3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F5C29-A58B-4DAA-ABC6-DABAE3B2F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55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10225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l">
              <a:defRPr sz="2933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0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4E487D-CFCF-4AF2-A0B8-856C5BEAAC3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1F5C29-A58B-4DAA-ABC6-DABAE3B2FA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69B0534-F7CB-73B9-0079-956C90424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004" y="5928739"/>
            <a:ext cx="3829396" cy="7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0" y="1132764"/>
            <a:ext cx="12192000" cy="5472752"/>
          </a:xfrm>
          <a:prstGeom prst="rect">
            <a:avLst/>
          </a:prstGeom>
        </p:spPr>
        <p:txBody>
          <a:bodyPr vert="horz" lIns="457200" tIns="45720" rIns="45720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A47A59F-D2ED-75BE-A456-D6A71273AC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40" y="6349059"/>
            <a:ext cx="2128549" cy="4406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6862FF-AB14-830B-5C91-A9A5B5D8EAC1}"/>
              </a:ext>
            </a:extLst>
          </p:cNvPr>
          <p:cNvCxnSpPr/>
          <p:nvPr userDrawn="1"/>
        </p:nvCxnSpPr>
        <p:spPr>
          <a:xfrm>
            <a:off x="0" y="885219"/>
            <a:ext cx="12192000" cy="0"/>
          </a:xfrm>
          <a:prstGeom prst="line">
            <a:avLst/>
          </a:prstGeom>
          <a:ln w="76200">
            <a:solidFill>
              <a:srgbClr val="62B5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B07657-84B2-CC92-E005-1BA8518659EF}"/>
              </a:ext>
            </a:extLst>
          </p:cNvPr>
          <p:cNvCxnSpPr/>
          <p:nvPr userDrawn="1"/>
        </p:nvCxnSpPr>
        <p:spPr>
          <a:xfrm>
            <a:off x="0" y="942959"/>
            <a:ext cx="12192000" cy="0"/>
          </a:xfrm>
          <a:prstGeom prst="line">
            <a:avLst/>
          </a:prstGeom>
          <a:ln w="38100">
            <a:solidFill>
              <a:srgbClr val="002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67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49" r:id="rId3"/>
    <p:sldLayoutId id="2147483651" r:id="rId4"/>
    <p:sldLayoutId id="2147483652" r:id="rId5"/>
    <p:sldLayoutId id="2147483655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554"/>
          </a:solidFill>
          <a:latin typeface="PillGothic600mg-Bold" panose="02000503030000020004" pitchFamily="50" charset="0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lnSpc>
          <a:spcPct val="90000"/>
        </a:lnSpc>
        <a:spcBef>
          <a:spcPts val="1000"/>
        </a:spcBef>
        <a:buClr>
          <a:srgbClr val="62B5E5"/>
        </a:buClr>
        <a:buFont typeface="Arial" panose="020B0604020202020204" pitchFamily="34" charset="0"/>
        <a:buChar char="+"/>
        <a:defRPr sz="3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60425" indent="-403225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09688" indent="-395288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4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0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2350" indent="-463550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0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4872B545-4E51-3803-A458-A6794DACBD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720"/>
            <a:ext cx="12192000" cy="69494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2072" y="-34182"/>
            <a:ext cx="9362364" cy="94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528549" y="1132764"/>
            <a:ext cx="9116706" cy="5472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54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554"/>
          </a:solidFill>
          <a:latin typeface="PillGothic600mg-Bold" panose="02000503030000020004" pitchFamily="50" charset="0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lnSpc>
          <a:spcPct val="90000"/>
        </a:lnSpc>
        <a:spcBef>
          <a:spcPts val="1000"/>
        </a:spcBef>
        <a:buClr>
          <a:srgbClr val="62B5E5"/>
        </a:buClr>
        <a:buFont typeface="Arial" panose="020B0604020202020204" pitchFamily="34" charset="0"/>
        <a:buChar char="+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60425" indent="-403225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09688" indent="-395288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92350" indent="-463550" algn="l" defTabSz="914400" rtl="0" eaLnBrk="1" latinLnBrk="0" hangingPunct="1">
        <a:lnSpc>
          <a:spcPct val="90000"/>
        </a:lnSpc>
        <a:spcBef>
          <a:spcPts val="500"/>
        </a:spcBef>
        <a:buClr>
          <a:srgbClr val="62B5E5"/>
        </a:buClr>
        <a:buFont typeface="Arial" panose="020B0604020202020204" pitchFamily="34" charset="0"/>
        <a:buChar char="+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BBC02-1CE9-4F00-9454-40779C98B5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6ECD-F33F-4882-9C44-81AD5657F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7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png"/><Relationship Id="rId2" Type="http://schemas.openxmlformats.org/officeDocument/2006/relationships/diagramData" Target="../diagrams/data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48" y="0"/>
            <a:ext cx="12232878" cy="685800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1" y="178252"/>
            <a:ext cx="5450637" cy="1128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74541" y="5657671"/>
            <a:ext cx="73174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400" dirty="0">
              <a:solidFill>
                <a:srgbClr val="002554"/>
              </a:solidFill>
              <a:latin typeface="PillGothic600mg-Bold"/>
            </a:endParaRPr>
          </a:p>
          <a:p>
            <a:pPr algn="ctr"/>
            <a:r>
              <a:rPr lang="en-US" sz="2400" dirty="0">
                <a:solidFill>
                  <a:srgbClr val="002554"/>
                </a:solidFill>
                <a:latin typeface="PillGothic600mg-Bold"/>
              </a:rPr>
              <a:t>                                               </a:t>
            </a:r>
            <a:r>
              <a:rPr lang="en-US" sz="1400" dirty="0">
                <a:solidFill>
                  <a:srgbClr val="002554"/>
                </a:solidFill>
                <a:latin typeface="PillGothic600mg-Bold"/>
              </a:rPr>
              <a:t>                      June 2, 2024</a:t>
            </a:r>
            <a:endParaRPr lang="en-US" sz="1400" dirty="0">
              <a:latin typeface="PillGothic600mg-Bol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47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CF4-0D8A-BA6A-035C-DCDFEF0B1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5A0A6-6AED-DFF1-3D07-D6A0E5156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and Applications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E1194A8-803F-9979-3C57-1D30073D7D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03" y="1200571"/>
            <a:ext cx="10602418" cy="5057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A4B49-D5B0-609F-AAEF-73420070973C}"/>
              </a:ext>
            </a:extLst>
          </p:cNvPr>
          <p:cNvSpPr txBox="1"/>
          <p:nvPr/>
        </p:nvSpPr>
        <p:spPr>
          <a:xfrm>
            <a:off x="2312782" y="2109855"/>
            <a:ext cx="136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Thermal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263AB7-8FF8-6B9D-B8BA-825088FD8220}"/>
              </a:ext>
            </a:extLst>
          </p:cNvPr>
          <p:cNvSpPr txBox="1"/>
          <p:nvPr/>
        </p:nvSpPr>
        <p:spPr>
          <a:xfrm>
            <a:off x="3738731" y="2104181"/>
            <a:ext cx="1330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Lithium 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D6F457-471B-6850-CFA1-1C1B6E3BD767}"/>
              </a:ext>
            </a:extLst>
          </p:cNvPr>
          <p:cNvSpPr txBox="1"/>
          <p:nvPr/>
        </p:nvSpPr>
        <p:spPr>
          <a:xfrm>
            <a:off x="5170043" y="2115986"/>
            <a:ext cx="133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PillGothic300mg-Bold" panose="02000503030000020004" pitchFamily="50" charset="0"/>
              </a:rPr>
              <a:t>LiCFx</a:t>
            </a:r>
            <a:endParaRPr lang="en-US" dirty="0">
              <a:solidFill>
                <a:schemeClr val="bg1"/>
              </a:solidFill>
              <a:latin typeface="PillGothic300mg-Bold" panose="02000503030000020004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E80DBE-ECCE-3EA9-F576-33D05BD827A5}"/>
              </a:ext>
            </a:extLst>
          </p:cNvPr>
          <p:cNvSpPr txBox="1"/>
          <p:nvPr/>
        </p:nvSpPr>
        <p:spPr>
          <a:xfrm>
            <a:off x="6607475" y="2116978"/>
            <a:ext cx="136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Silver Zinc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18A2EF-A424-C4ED-D772-27A2E7DCACE8}"/>
              </a:ext>
            </a:extLst>
          </p:cNvPr>
          <p:cNvSpPr txBox="1"/>
          <p:nvPr/>
        </p:nvSpPr>
        <p:spPr>
          <a:xfrm rot="16200000">
            <a:off x="1487403" y="5256904"/>
            <a:ext cx="122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Space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D670B0-FFDE-4E48-F35C-FED1B7E494A6}"/>
              </a:ext>
            </a:extLst>
          </p:cNvPr>
          <p:cNvSpPr txBox="1"/>
          <p:nvPr/>
        </p:nvSpPr>
        <p:spPr>
          <a:xfrm rot="16200000">
            <a:off x="1500521" y="4110375"/>
            <a:ext cx="118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Defense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A613C1-8833-2B71-E780-0AE29D6499FD}"/>
              </a:ext>
            </a:extLst>
          </p:cNvPr>
          <p:cNvSpPr txBox="1"/>
          <p:nvPr/>
        </p:nvSpPr>
        <p:spPr>
          <a:xfrm rot="16200000">
            <a:off x="1479894" y="2903154"/>
            <a:ext cx="1187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Aviation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A1AD809-317B-59C9-EFF6-25E3D0FC18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083" y="1286688"/>
            <a:ext cx="1330665" cy="116175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70E0C45-20A6-B445-F147-12E14E60012C}"/>
              </a:ext>
            </a:extLst>
          </p:cNvPr>
          <p:cNvSpPr txBox="1"/>
          <p:nvPr/>
        </p:nvSpPr>
        <p:spPr>
          <a:xfrm>
            <a:off x="7980507" y="2098828"/>
            <a:ext cx="137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Systems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D3647FE-24A9-B237-8E62-0374C05237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795" y="1245717"/>
            <a:ext cx="779319" cy="9945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D7E758-0880-7F99-26B7-5DAE31374A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646" y="1274956"/>
            <a:ext cx="1100243" cy="127195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70B77E2-FF1A-823C-D703-4A707E878D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8145" y="1303535"/>
            <a:ext cx="1298633" cy="120070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CD1D92-53C1-B7DC-EFED-74238D7E85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82" y="2570857"/>
            <a:ext cx="1205957" cy="100887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32E2CC2-635E-EC64-D9F9-35D837C3DD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82" y="4960016"/>
            <a:ext cx="1196856" cy="99521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846EF3-E494-278B-5AB5-3687AB0984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500" y="3753385"/>
            <a:ext cx="1214016" cy="103869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CE8EA02-1A68-39E4-3E85-8B5C44A85B4B}"/>
              </a:ext>
            </a:extLst>
          </p:cNvPr>
          <p:cNvSpPr txBox="1"/>
          <p:nvPr/>
        </p:nvSpPr>
        <p:spPr>
          <a:xfrm>
            <a:off x="2383191" y="3753864"/>
            <a:ext cx="1421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554"/>
                </a:solidFill>
                <a:latin typeface="PillGothic300mg-Regular" panose="02000503030000020004" pitchFamily="50" charset="0"/>
              </a:rPr>
              <a:t>Missiles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554"/>
                </a:solidFill>
                <a:latin typeface="PillGothic300mg-Regular" panose="02000503030000020004" pitchFamily="50" charset="0"/>
              </a:rPr>
              <a:t>Munitions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554"/>
                </a:solidFill>
                <a:latin typeface="PillGothic300mg-Regular" panose="02000503030000020004" pitchFamily="50" charset="0"/>
              </a:rPr>
              <a:t>Torpedoes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6E5D00-1761-A5E2-CD77-D31F5B57DA87}"/>
              </a:ext>
            </a:extLst>
          </p:cNvPr>
          <p:cNvSpPr txBox="1"/>
          <p:nvPr/>
        </p:nvSpPr>
        <p:spPr>
          <a:xfrm>
            <a:off x="2404975" y="4922967"/>
            <a:ext cx="141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Exploration</a:t>
            </a:r>
          </a:p>
          <a:p>
            <a:r>
              <a:rPr lang="en-US" sz="1600" dirty="0"/>
              <a:t>Launch vehicles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88BD62-283F-48AE-7137-6F031EA74FF4}"/>
              </a:ext>
            </a:extLst>
          </p:cNvPr>
          <p:cNvSpPr txBox="1"/>
          <p:nvPr/>
        </p:nvSpPr>
        <p:spPr>
          <a:xfrm>
            <a:off x="2331103" y="2621192"/>
            <a:ext cx="142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554"/>
                </a:solidFill>
                <a:latin typeface="PillGothic300mg-Regular" panose="02000503030000020004" pitchFamily="50" charset="0"/>
              </a:rPr>
              <a:t>Military aviation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412269-CAC8-4916-726B-8059325E9BB0}"/>
              </a:ext>
            </a:extLst>
          </p:cNvPr>
          <p:cNvSpPr txBox="1"/>
          <p:nvPr/>
        </p:nvSpPr>
        <p:spPr>
          <a:xfrm>
            <a:off x="3723415" y="2631780"/>
            <a:ext cx="141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Military aviation</a:t>
            </a:r>
          </a:p>
          <a:p>
            <a:r>
              <a:rPr lang="en-US" sz="1600" dirty="0" err="1"/>
              <a:t>UAV</a:t>
            </a:r>
            <a:endParaRPr lang="en-US" sz="16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CE856A9-56D1-D166-F4AB-A3DAF21871FF}"/>
              </a:ext>
            </a:extLst>
          </p:cNvPr>
          <p:cNvSpPr txBox="1"/>
          <p:nvPr/>
        </p:nvSpPr>
        <p:spPr>
          <a:xfrm>
            <a:off x="3709772" y="3775385"/>
            <a:ext cx="1607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Directed energy</a:t>
            </a:r>
          </a:p>
          <a:p>
            <a:r>
              <a:rPr lang="en-US" sz="1600" dirty="0"/>
              <a:t>Missiles</a:t>
            </a:r>
          </a:p>
          <a:p>
            <a:r>
              <a:rPr lang="en-US" sz="1600" dirty="0"/>
              <a:t>Portable power</a:t>
            </a:r>
          </a:p>
          <a:p>
            <a:r>
              <a:rPr lang="en-US" sz="1600" dirty="0"/>
              <a:t>UUV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70E5E3-E511-5A26-98B1-21841FF130BD}"/>
              </a:ext>
            </a:extLst>
          </p:cNvPr>
          <p:cNvSpPr txBox="1"/>
          <p:nvPr/>
        </p:nvSpPr>
        <p:spPr>
          <a:xfrm>
            <a:off x="3734427" y="4907858"/>
            <a:ext cx="1418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Exploration</a:t>
            </a:r>
          </a:p>
          <a:p>
            <a:r>
              <a:rPr lang="en-US" sz="1600" dirty="0"/>
              <a:t>Launch</a:t>
            </a:r>
          </a:p>
          <a:p>
            <a:r>
              <a:rPr lang="en-US" sz="1600" dirty="0"/>
              <a:t>Satellites</a:t>
            </a:r>
          </a:p>
          <a:p>
            <a:r>
              <a:rPr lang="en-US" sz="1600" dirty="0"/>
              <a:t>Human-rated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A7D69D-418E-D1E3-D88A-4760FAAD9029}"/>
              </a:ext>
            </a:extLst>
          </p:cNvPr>
          <p:cNvSpPr txBox="1"/>
          <p:nvPr/>
        </p:nvSpPr>
        <p:spPr>
          <a:xfrm>
            <a:off x="5219149" y="2597135"/>
            <a:ext cx="141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Military aviation</a:t>
            </a:r>
          </a:p>
          <a:p>
            <a:r>
              <a:rPr lang="en-US" sz="1600" dirty="0" err="1"/>
              <a:t>UAV</a:t>
            </a:r>
            <a:endParaRPr lang="en-US" sz="16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D2C9F5-0DB6-C177-25C1-4A7BD57C347D}"/>
              </a:ext>
            </a:extLst>
          </p:cNvPr>
          <p:cNvSpPr txBox="1"/>
          <p:nvPr/>
        </p:nvSpPr>
        <p:spPr>
          <a:xfrm>
            <a:off x="5222813" y="3749315"/>
            <a:ext cx="141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Portable power</a:t>
            </a:r>
          </a:p>
          <a:p>
            <a:r>
              <a:rPr lang="en-US" sz="1600" dirty="0"/>
              <a:t>Missiles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D5203CF-65D1-148B-695D-6BEC3D6C6BAA}"/>
              </a:ext>
            </a:extLst>
          </p:cNvPr>
          <p:cNvSpPr txBox="1"/>
          <p:nvPr/>
        </p:nvSpPr>
        <p:spPr>
          <a:xfrm>
            <a:off x="6649269" y="3745705"/>
            <a:ext cx="1432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Missiles</a:t>
            </a:r>
          </a:p>
          <a:p>
            <a:r>
              <a:rPr lang="en-US" sz="1600" dirty="0"/>
              <a:t>Underwater vehicles</a:t>
            </a:r>
          </a:p>
          <a:p>
            <a:r>
              <a:rPr lang="en-US" sz="1600" dirty="0" err="1"/>
              <a:t>Topedoes</a:t>
            </a:r>
            <a:endParaRPr lang="en-US" sz="16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A50AD3-0FAF-8AD8-1AAF-EE91A19D1F17}"/>
              </a:ext>
            </a:extLst>
          </p:cNvPr>
          <p:cNvSpPr txBox="1"/>
          <p:nvPr/>
        </p:nvSpPr>
        <p:spPr>
          <a:xfrm>
            <a:off x="6616886" y="4931113"/>
            <a:ext cx="1418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Exploration</a:t>
            </a:r>
          </a:p>
          <a:p>
            <a:r>
              <a:rPr lang="en-US" sz="1600" dirty="0"/>
              <a:t>Launch vehicles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70F2C2-07E2-06DB-419E-19588E7CDBEE}"/>
              </a:ext>
            </a:extLst>
          </p:cNvPr>
          <p:cNvSpPr txBox="1"/>
          <p:nvPr/>
        </p:nvSpPr>
        <p:spPr>
          <a:xfrm>
            <a:off x="6616887" y="2587550"/>
            <a:ext cx="141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Military aviation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01F219-A5F8-0455-D331-ABFDAE055213}"/>
              </a:ext>
            </a:extLst>
          </p:cNvPr>
          <p:cNvSpPr txBox="1"/>
          <p:nvPr/>
        </p:nvSpPr>
        <p:spPr>
          <a:xfrm>
            <a:off x="7961648" y="2588334"/>
            <a:ext cx="1455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Military aviation</a:t>
            </a:r>
          </a:p>
          <a:p>
            <a:r>
              <a:rPr lang="en-US" sz="1600" dirty="0" err="1"/>
              <a:t>UAV</a:t>
            </a:r>
            <a:endParaRPr lang="en-US" sz="1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E88201-B4F9-3314-0F16-D25A8A0B6154}"/>
              </a:ext>
            </a:extLst>
          </p:cNvPr>
          <p:cNvSpPr txBox="1"/>
          <p:nvPr/>
        </p:nvSpPr>
        <p:spPr>
          <a:xfrm>
            <a:off x="7980507" y="3683771"/>
            <a:ext cx="1552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Directed energy</a:t>
            </a:r>
          </a:p>
          <a:p>
            <a:r>
              <a:rPr lang="en-US" sz="1600" dirty="0"/>
              <a:t>Missiles</a:t>
            </a:r>
          </a:p>
          <a:p>
            <a:r>
              <a:rPr lang="en-US" sz="1600" dirty="0"/>
              <a:t>Torpedoes</a:t>
            </a:r>
          </a:p>
          <a:p>
            <a:r>
              <a:rPr lang="en-US" sz="1600" dirty="0"/>
              <a:t>UUV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5EE8996-EA8D-11D3-00DB-52258E36144C}"/>
              </a:ext>
            </a:extLst>
          </p:cNvPr>
          <p:cNvSpPr txBox="1"/>
          <p:nvPr/>
        </p:nvSpPr>
        <p:spPr>
          <a:xfrm>
            <a:off x="7998035" y="4919014"/>
            <a:ext cx="1418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Exploration</a:t>
            </a:r>
          </a:p>
          <a:p>
            <a:r>
              <a:rPr lang="en-US" sz="1600" dirty="0"/>
              <a:t>Launch vehicles</a:t>
            </a:r>
          </a:p>
          <a:p>
            <a:r>
              <a:rPr lang="en-US" sz="1600" dirty="0"/>
              <a:t>Satellites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F745DD5-9856-712C-0387-6554981740E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120" y="1209547"/>
            <a:ext cx="837002" cy="112285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A100242-4B26-555D-838A-291CA26AF1BC}"/>
              </a:ext>
            </a:extLst>
          </p:cNvPr>
          <p:cNvSpPr txBox="1"/>
          <p:nvPr/>
        </p:nvSpPr>
        <p:spPr>
          <a:xfrm>
            <a:off x="5142845" y="4970312"/>
            <a:ext cx="141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Deep space probes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9D35832-0908-49EF-92E1-356B3AAE81AF}"/>
              </a:ext>
            </a:extLst>
          </p:cNvPr>
          <p:cNvSpPr txBox="1"/>
          <p:nvPr/>
        </p:nvSpPr>
        <p:spPr>
          <a:xfrm>
            <a:off x="9422002" y="2086782"/>
            <a:ext cx="136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illGothic300mg-Bold" panose="02000503030000020004" pitchFamily="50" charset="0"/>
              </a:rPr>
              <a:t>Energetics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7F83990F-56C4-D201-7D23-4A3B6CB5F8F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2305">
            <a:off x="9440898" y="1442096"/>
            <a:ext cx="1526153" cy="716806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771EBC4B-62BD-1D53-3834-1B56E6945FE8}"/>
              </a:ext>
            </a:extLst>
          </p:cNvPr>
          <p:cNvSpPr txBox="1"/>
          <p:nvPr/>
        </p:nvSpPr>
        <p:spPr>
          <a:xfrm>
            <a:off x="9436273" y="2592610"/>
            <a:ext cx="138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Ejection seats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9D828C0-E362-84A5-5446-EA9B3C0A5D14}"/>
              </a:ext>
            </a:extLst>
          </p:cNvPr>
          <p:cNvSpPr txBox="1"/>
          <p:nvPr/>
        </p:nvSpPr>
        <p:spPr>
          <a:xfrm>
            <a:off x="9468908" y="3676597"/>
            <a:ext cx="1552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Missiles</a:t>
            </a:r>
          </a:p>
          <a:p>
            <a:r>
              <a:rPr lang="en-US" sz="1600" dirty="0" err="1"/>
              <a:t>Fuze</a:t>
            </a:r>
            <a:r>
              <a:rPr lang="en-US" sz="1600" dirty="0"/>
              <a:t> arming</a:t>
            </a:r>
          </a:p>
          <a:p>
            <a:r>
              <a:rPr lang="en-US" sz="1600" dirty="0"/>
              <a:t>Guidance systems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4368789-9F9C-6BD0-C67C-7A83A6E6DD7B}"/>
              </a:ext>
            </a:extLst>
          </p:cNvPr>
          <p:cNvSpPr txBox="1"/>
          <p:nvPr/>
        </p:nvSpPr>
        <p:spPr>
          <a:xfrm>
            <a:off x="9468908" y="4922967"/>
            <a:ext cx="1418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0325" indent="-60325">
              <a:buFont typeface="Arial" panose="020B0604020202020204" pitchFamily="34" charset="0"/>
              <a:buChar char="•"/>
              <a:defRPr sz="1400">
                <a:solidFill>
                  <a:srgbClr val="002554"/>
                </a:solidFill>
                <a:latin typeface="PillGothic300mg-Regular" panose="02000503030000020004" pitchFamily="50" charset="0"/>
              </a:defRPr>
            </a:lvl1pPr>
          </a:lstStyle>
          <a:p>
            <a:r>
              <a:rPr lang="en-US" sz="1600" dirty="0"/>
              <a:t>Sequencing</a:t>
            </a:r>
          </a:p>
        </p:txBody>
      </p:sp>
    </p:spTree>
    <p:extLst>
      <p:ext uri="{BB962C8B-B14F-4D97-AF65-F5344CB8AC3E}">
        <p14:creationId xmlns:p14="http://schemas.microsoft.com/office/powerpoint/2010/main" val="5263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8015A-A8ED-BB09-EF28-15FCF4ACF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Energetics Portfolio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4533FB-A2BC-BDBD-435F-E367387F4B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86597"/>
              </p:ext>
            </p:extLst>
          </p:nvPr>
        </p:nvGraphicFramePr>
        <p:xfrm>
          <a:off x="170229" y="1176072"/>
          <a:ext cx="10446263" cy="5020447"/>
        </p:xfrm>
        <a:graphic>
          <a:graphicData uri="http://schemas.openxmlformats.org/drawingml/2006/table">
            <a:tbl>
              <a:tblPr firstRow="1" bandRow="1"/>
              <a:tblGrid>
                <a:gridCol w="1400411">
                  <a:extLst>
                    <a:ext uri="{9D8B030D-6E8A-4147-A177-3AD203B41FA5}">
                      <a16:colId xmlns:a16="http://schemas.microsoft.com/office/drawing/2014/main" val="1581936859"/>
                    </a:ext>
                  </a:extLst>
                </a:gridCol>
                <a:gridCol w="1584237">
                  <a:extLst>
                    <a:ext uri="{9D8B030D-6E8A-4147-A177-3AD203B41FA5}">
                      <a16:colId xmlns:a16="http://schemas.microsoft.com/office/drawing/2014/main" val="1948935431"/>
                    </a:ext>
                  </a:extLst>
                </a:gridCol>
                <a:gridCol w="1492323">
                  <a:extLst>
                    <a:ext uri="{9D8B030D-6E8A-4147-A177-3AD203B41FA5}">
                      <a16:colId xmlns:a16="http://schemas.microsoft.com/office/drawing/2014/main" val="2968510231"/>
                    </a:ext>
                  </a:extLst>
                </a:gridCol>
                <a:gridCol w="1492323">
                  <a:extLst>
                    <a:ext uri="{9D8B030D-6E8A-4147-A177-3AD203B41FA5}">
                      <a16:colId xmlns:a16="http://schemas.microsoft.com/office/drawing/2014/main" val="1571019137"/>
                    </a:ext>
                  </a:extLst>
                </a:gridCol>
                <a:gridCol w="1492323">
                  <a:extLst>
                    <a:ext uri="{9D8B030D-6E8A-4147-A177-3AD203B41FA5}">
                      <a16:colId xmlns:a16="http://schemas.microsoft.com/office/drawing/2014/main" val="4128855501"/>
                    </a:ext>
                  </a:extLst>
                </a:gridCol>
                <a:gridCol w="1492323">
                  <a:extLst>
                    <a:ext uri="{9D8B030D-6E8A-4147-A177-3AD203B41FA5}">
                      <a16:colId xmlns:a16="http://schemas.microsoft.com/office/drawing/2014/main" val="2972849783"/>
                    </a:ext>
                  </a:extLst>
                </a:gridCol>
                <a:gridCol w="1492323">
                  <a:extLst>
                    <a:ext uri="{9D8B030D-6E8A-4147-A177-3AD203B41FA5}">
                      <a16:colId xmlns:a16="http://schemas.microsoft.com/office/drawing/2014/main" val="3979512075"/>
                    </a:ext>
                  </a:extLst>
                </a:gridCol>
              </a:tblGrid>
              <a:tr h="725773"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PillGothic300mg-Regular" panose="02000503030000020004" pitchFamily="50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kern="1200" dirty="0">
                          <a:latin typeface="PillGothic300mg-Regular" panose="02000503030000020004" pitchFamily="50" charset="0"/>
                        </a:rPr>
                        <a:t>Actuators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kern="1200" dirty="0">
                          <a:latin typeface="PillGothic300mg-Regular" panose="02000503030000020004" pitchFamily="50" charset="0"/>
                        </a:rPr>
                        <a:t>Cutters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kern="1200" dirty="0">
                          <a:latin typeface="PillGothic300mg-Regular" panose="02000503030000020004" pitchFamily="50" charset="0"/>
                        </a:rPr>
                        <a:t>Gas Generators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kern="1200" dirty="0">
                          <a:latin typeface="PillGothic300mg-Regular" panose="02000503030000020004" pitchFamily="50" charset="0"/>
                        </a:rPr>
                        <a:t>Igniters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kern="1200" dirty="0">
                          <a:latin typeface="PillGothic300mg-Regular" panose="02000503030000020004" pitchFamily="50" charset="0"/>
                        </a:rPr>
                        <a:t>Switches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kern="1200" dirty="0">
                          <a:latin typeface="PillGothic300mg-Regular" panose="02000503030000020004" pitchFamily="50" charset="0"/>
                        </a:rPr>
                        <a:t>Pyrotechnic Valves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180547"/>
                  </a:ext>
                </a:extLst>
              </a:tr>
              <a:tr h="1555228"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PillGothic300mg-Regular" panose="02000503030000020004" pitchFamily="50" charset="0"/>
                        </a:rPr>
                        <a:t>Function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Forward push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Linear retraction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Curvilinear motion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Server lines/rods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Puncture burst discs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Fluid displacement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Gyro spin up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Pyrotechnic initiation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Applied pressure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Impart hot gas/particles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Impulse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Open/close</a:t>
                      </a: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 electrical circuits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Instantaneous or delayed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Quick acting valves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Start or</a:t>
                      </a: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 stop liquid flow</a:t>
                      </a:r>
                      <a:endParaRPr lang="en-US" sz="1400" b="0" kern="1200" baseline="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145690"/>
                  </a:ext>
                </a:extLst>
              </a:tr>
              <a:tr h="2207363"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PillGothic300mg-Regular" panose="02000503030000020004" pitchFamily="50" charset="0"/>
                        </a:rPr>
                        <a:t>Applications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latin typeface="PillGothic300mg-Regular" panose="02000503030000020004" pitchFamily="50" charset="0"/>
                        </a:rPr>
                        <a:t>Fuze</a:t>
                      </a: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 arming</a:t>
                      </a: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 &amp; alignment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Push/pull mechanical loads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Prime/stab detonation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Switch/relay operations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Life support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Seeker cooling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Inflators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Batteries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Guidance</a:t>
                      </a: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 systems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Void expansion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Energetic trains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Thermal batteries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Pyrotechnic valve initiation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Rocket motors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Guidance</a:t>
                      </a: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 systems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baseline="0" dirty="0">
                          <a:latin typeface="PillGothic300mg-Regular" panose="02000503030000020004" pitchFamily="50" charset="0"/>
                        </a:rPr>
                        <a:t>Energetic trains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Sequencing multiple events from a single initiation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Fire extinguishing systems</a:t>
                      </a:r>
                    </a:p>
                    <a:p>
                      <a:pPr marL="57150" indent="-57150" algn="l" defTabSz="342892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Emergency activation fluid systems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367764"/>
                  </a:ext>
                </a:extLst>
              </a:tr>
              <a:tr h="532083">
                <a:tc>
                  <a:txBody>
                    <a:bodyPr/>
                    <a:lstStyle>
                      <a:lvl1pPr marL="0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892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783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675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566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457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348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240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132" algn="l" defTabSz="342892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algn="ctr" defTabSz="342892" rtl="0" eaLnBrk="1" latinLnBrk="0" hangingPunct="1"/>
                      <a:r>
                        <a:rPr lang="en-US" sz="1800" b="1" kern="1200" dirty="0">
                          <a:solidFill>
                            <a:schemeClr val="bg1"/>
                          </a:solidFill>
                          <a:latin typeface="PillGothic300mg-Regular" panose="02000503030000020004" pitchFamily="50" charset="0"/>
                        </a:rPr>
                        <a:t>Output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55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342892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&gt; 100k annually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342892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&gt; 36k annually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342892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&gt; 1.5k annually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342892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&gt; 100k annually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342892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kern="1200" dirty="0">
                          <a:latin typeface="PillGothic300mg-Regular" panose="02000503030000020004" pitchFamily="50" charset="0"/>
                        </a:rPr>
                        <a:t>&gt; 36k annually</a:t>
                      </a: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342892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400" b="0" kern="1200" dirty="0">
                        <a:solidFill>
                          <a:srgbClr val="002554"/>
                        </a:solidFill>
                        <a:latin typeface="PillGothic300mg-Regular" panose="0200050303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439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630BF61-E4E3-FF93-9602-CFEF869C16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713" y="948582"/>
            <a:ext cx="1767753" cy="915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73ADDD-335B-8F98-58B5-16FF8159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9321">
            <a:off x="10757508" y="1285519"/>
            <a:ext cx="1507434" cy="1680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A1B6C-F04C-2751-4A65-2802127359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0587">
            <a:off x="10629715" y="1852981"/>
            <a:ext cx="2784108" cy="1903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0D6C5-8723-ABAC-52E2-5DBF4DC45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9917">
            <a:off x="10697087" y="3004549"/>
            <a:ext cx="2649362" cy="1574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C32D1-1E95-538C-95D3-228EEF1A76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713" y="3859158"/>
            <a:ext cx="2140017" cy="1364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4FCF3-6F93-50A1-CACE-20CBA20B6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12" y="4968485"/>
            <a:ext cx="3307455" cy="191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C1773-1F13-FE81-7222-A1802D53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Customers and Partners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5CCAEB60-C504-5E9B-AF83-B2650DC4AF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754196"/>
              </p:ext>
            </p:extLst>
          </p:nvPr>
        </p:nvGraphicFramePr>
        <p:xfrm>
          <a:off x="162370" y="948582"/>
          <a:ext cx="12001347" cy="5376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E17068C7-BF66-6656-55AC-D563F0514C5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434" y="2090973"/>
            <a:ext cx="2258863" cy="525009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F9BCA48-F226-8FF5-C123-E4931F7C8B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42" y="2495312"/>
            <a:ext cx="1465520" cy="56272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1AE3F7-C701-4A7A-033C-7ECC2A0988C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63" y="2942819"/>
            <a:ext cx="2682046" cy="405449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5C14A25A-BE26-3471-D9C3-37D31F6DF2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98" y="3420472"/>
            <a:ext cx="2567241" cy="330661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0B2007D-077E-3C2A-7581-F25640A4942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74" y="3760722"/>
            <a:ext cx="1463687" cy="585474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2DF2822E-CFCA-E8BE-F404-944583C04CA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862" y="4411633"/>
            <a:ext cx="1935957" cy="496515"/>
          </a:xfrm>
          <a:prstGeom prst="rect">
            <a:avLst/>
          </a:prstGeom>
        </p:spPr>
      </p:pic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829CA39-28B1-1F57-4BF0-266A0276204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48" y="4688911"/>
            <a:ext cx="2383691" cy="1022339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A2383A-17A7-5E19-DE68-7E9928A1263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475" y="5473304"/>
            <a:ext cx="803318" cy="530421"/>
          </a:xfrm>
          <a:prstGeom prst="rect">
            <a:avLst/>
          </a:prstGeom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7AD3C69E-E1FD-CF49-47D9-90E9C8810F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4434" y="2119467"/>
            <a:ext cx="1935957" cy="496515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DF2CC10-A0AE-5EE4-ABBD-2D8A82A229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355" y="2562172"/>
            <a:ext cx="2682046" cy="405449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B5647A74-D526-E883-D0FD-C749A6D3AC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218" y="2992807"/>
            <a:ext cx="2258863" cy="525009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1E1E2D9-697E-383F-16C4-57DDBB7D11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926" y="3434325"/>
            <a:ext cx="1465520" cy="56272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9B612B1-F6F0-2280-6E9C-39FA4B92C8F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482" y="4575297"/>
            <a:ext cx="1825570" cy="585474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AA11875-B70B-017C-3C6E-CB766C0C392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049" y="3835895"/>
            <a:ext cx="1654997" cy="93093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2D7FD1E-80F5-5B36-65ED-BA48DFFF38F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194" y="5204945"/>
            <a:ext cx="1319886" cy="479226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10CEEA34-D811-1F87-C62D-6F5AAFABB69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4" t="21299" r="8346" b="19600"/>
          <a:stretch/>
        </p:blipFill>
        <p:spPr>
          <a:xfrm>
            <a:off x="5783975" y="5677216"/>
            <a:ext cx="1325955" cy="381805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242C54F-6FF6-EC6B-C70B-8A31FD905CC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8136" y="2039511"/>
            <a:ext cx="1622215" cy="68603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1E861A1-BBFC-8C2D-2C69-270364956CF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08" y="2825552"/>
            <a:ext cx="1798740" cy="392726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E440F9-6CFE-C390-0C3C-7E5A8A9178A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4326" y="4160788"/>
            <a:ext cx="806782" cy="955606"/>
          </a:xfrm>
          <a:prstGeom prst="rect">
            <a:avLst/>
          </a:prstGeom>
        </p:spPr>
      </p:pic>
      <p:pic>
        <p:nvPicPr>
          <p:cNvPr id="23" name="Picture 2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A792C29-8A72-96B3-E274-2BCCE48C0D3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1407" y="3346042"/>
            <a:ext cx="946610" cy="737548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51D32E9C-B221-A552-36EE-2E6D5CE22F1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3537" y="4163256"/>
            <a:ext cx="1434768" cy="877051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A43C02D8-1BC7-D91E-CB95-9E2D22ED827C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8361" y="3360796"/>
            <a:ext cx="858390" cy="669276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C0F637BA-EB7D-3D2F-10A5-0669C2F55ABB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589" y="3312841"/>
            <a:ext cx="883014" cy="738353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6EC2C98-C5DF-8F30-0787-EA925FE5144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96" b="25769"/>
          <a:stretch/>
        </p:blipFill>
        <p:spPr>
          <a:xfrm>
            <a:off x="9474885" y="5212966"/>
            <a:ext cx="1441887" cy="7373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464B81-D404-1103-609C-E0C87102FA03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1011" y="5143943"/>
            <a:ext cx="819898" cy="8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554"/>
                </a:solidFill>
                <a:latin typeface="PillGothic600mg-Bold" panose="02000503030000020004" pitchFamily="50" charset="0"/>
              </a:rPr>
              <a:t>Sea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1300"/>
            <a:ext cx="12189855" cy="5936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0439" y="1061001"/>
            <a:ext cx="126049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  Trident Missile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186" y="2037907"/>
            <a:ext cx="16860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Sonobuoy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8295" y="1750650"/>
            <a:ext cx="156267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Weather</a:t>
            </a:r>
          </a:p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      Buoy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36371" y="3200055"/>
            <a:ext cx="242394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Jet Boots Diver Propulsion </a:t>
            </a:r>
          </a:p>
          <a:p>
            <a:pPr defTabSz="609585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197" y="5944221"/>
            <a:ext cx="145961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Captor     </a:t>
            </a:r>
            <a:b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Mine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426" y="4423180"/>
            <a:ext cx="283699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Heavyweight Torpedo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85072" y="932682"/>
            <a:ext cx="237754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Energy Storage   </a:t>
            </a:r>
            <a:br>
              <a:rPr lang="en-US" sz="1867" b="1" dirty="0">
                <a:solidFill>
                  <a:srgbClr val="002554"/>
                </a:solidFill>
              </a:rPr>
            </a:br>
            <a:r>
              <a:rPr lang="en-US" sz="1867" b="1" dirty="0">
                <a:solidFill>
                  <a:srgbClr val="002554"/>
                </a:solidFill>
              </a:rPr>
              <a:t>  Ship 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59665" y="3337663"/>
            <a:ext cx="30199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Electric Motor Power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96774" y="1020593"/>
            <a:ext cx="172675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Navel Weapons Systems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76507" y="922135"/>
            <a:ext cx="15058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Harpoon </a:t>
            </a:r>
            <a:br>
              <a:rPr lang="en-US" sz="1867" b="1" dirty="0">
                <a:solidFill>
                  <a:srgbClr val="002554"/>
                </a:solidFill>
              </a:rPr>
            </a:br>
            <a:r>
              <a:rPr lang="en-US" sz="1867" b="1" dirty="0">
                <a:solidFill>
                  <a:srgbClr val="002554"/>
                </a:solidFill>
              </a:rPr>
              <a:t>Missile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7730" y="5284063"/>
            <a:ext cx="239579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Cruise Missile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6973" y="1299375"/>
            <a:ext cx="17820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SM-6 </a:t>
            </a:r>
            <a:br>
              <a:rPr lang="en-US" sz="1867" b="1" dirty="0">
                <a:solidFill>
                  <a:srgbClr val="002554"/>
                </a:solidFill>
              </a:rPr>
            </a:br>
            <a:r>
              <a:rPr lang="en-US" sz="1867" b="1" dirty="0">
                <a:solidFill>
                  <a:srgbClr val="002554"/>
                </a:solidFill>
              </a:rPr>
              <a:t>   Missile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3709" y="5405743"/>
            <a:ext cx="23239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Propulsion for </a:t>
            </a:r>
          </a:p>
          <a:p>
            <a:pPr lvl="0" algn="ctr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Large Underwater Vehicles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3345" y="6119546"/>
            <a:ext cx="463555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Large Unmanned Underwater Vehicles</a:t>
            </a:r>
          </a:p>
        </p:txBody>
      </p:sp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15F6CCC1-B4E1-7BB8-6D8A-A86EE847A9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6" y="6353035"/>
            <a:ext cx="2113815" cy="4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554"/>
                </a:solidFill>
                <a:latin typeface="PillGothic600mg-Bold" panose="02000503030000020004" pitchFamily="50" charset="0"/>
              </a:rPr>
              <a:t>Land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55976"/>
            <a:ext cx="12177823" cy="5950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6465" y="1440213"/>
            <a:ext cx="231884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667" b="1" dirty="0">
                <a:solidFill>
                  <a:srgbClr val="002554"/>
                </a:solidFill>
              </a:rPr>
              <a:t>HEL TVD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4271" y="1309722"/>
            <a:ext cx="334901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667" b="1" dirty="0">
                <a:solidFill>
                  <a:srgbClr val="002554"/>
                </a:solidFill>
              </a:rPr>
              <a:t>	Patriot </a:t>
            </a:r>
          </a:p>
          <a:p>
            <a:pPr defTabSz="609585">
              <a:defRPr/>
            </a:pPr>
            <a:r>
              <a:rPr lang="en-US" sz="2667" b="1" dirty="0">
                <a:solidFill>
                  <a:srgbClr val="002554"/>
                </a:solidFill>
              </a:rPr>
              <a:t>   Missile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03510" y="2268591"/>
            <a:ext cx="173658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667" b="1" dirty="0">
                <a:solidFill>
                  <a:srgbClr val="002554"/>
                </a:solidFill>
              </a:rPr>
              <a:t>Javelin Missile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2142" y="4724833"/>
            <a:ext cx="291021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defRPr>
            </a:lvl1pPr>
          </a:lstStyle>
          <a:p>
            <a:r>
              <a:rPr lang="en-US" sz="2667" dirty="0">
                <a:solidFill>
                  <a:srgbClr val="002554"/>
                </a:solidFill>
                <a:effectLst/>
              </a:rPr>
              <a:t>Conformal   </a:t>
            </a:r>
            <a:br>
              <a:rPr lang="en-US" sz="2667" dirty="0">
                <a:solidFill>
                  <a:srgbClr val="002554"/>
                </a:solidFill>
                <a:effectLst/>
              </a:rPr>
            </a:br>
            <a:r>
              <a:rPr lang="en-US" sz="2667" dirty="0">
                <a:solidFill>
                  <a:srgbClr val="002554"/>
                </a:solidFill>
                <a:effectLst/>
              </a:rPr>
              <a:t>     Battery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2965" y="4725433"/>
            <a:ext cx="2659128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667" b="1" dirty="0">
                <a:solidFill>
                  <a:srgbClr val="002554"/>
                </a:solidFill>
              </a:rPr>
              <a:t>Soldier</a:t>
            </a:r>
          </a:p>
          <a:p>
            <a:pPr defTabSz="609585">
              <a:defRPr/>
            </a:pPr>
            <a:r>
              <a:rPr lang="en-US" sz="2667" b="1" dirty="0">
                <a:solidFill>
                  <a:srgbClr val="002554"/>
                </a:solidFill>
              </a:rPr>
              <a:t>Portable  Power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0F6B599-04D1-01D2-21A2-B6661474C7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6" y="6353035"/>
            <a:ext cx="2113815" cy="4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55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jet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CBDFE501-2AD8-70C7-6F6B-27A661E13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958352"/>
            <a:ext cx="12192001" cy="5947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554"/>
                </a:solidFill>
                <a:latin typeface="PillGothic600mg-Bold" panose="02000503030000020004" pitchFamily="50" charset="0"/>
              </a:rPr>
              <a:t>Air Applications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0197" y="5004259"/>
            <a:ext cx="30746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Joint Strike Fighter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6595" y="2332831"/>
            <a:ext cx="234164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Global Hawk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63556" y="1078165"/>
            <a:ext cx="276321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B2 Stealth Bomber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5629" y="6271152"/>
            <a:ext cx="30196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Loitering Munitions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4573845"/>
            <a:ext cx="32309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Unmanned Aerial Vehicles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87D499-47D8-F33F-44D6-4DE95955FD28}"/>
              </a:ext>
            </a:extLst>
          </p:cNvPr>
          <p:cNvSpPr txBox="1"/>
          <p:nvPr/>
        </p:nvSpPr>
        <p:spPr>
          <a:xfrm>
            <a:off x="3598259" y="2873959"/>
            <a:ext cx="276321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1867" b="1" dirty="0">
                <a:solidFill>
                  <a:srgbClr val="002554"/>
                </a:solidFill>
              </a:rPr>
              <a:t>Gripen Series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390F21DB-1311-8AB6-25AD-B94A6EE51F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6" y="6353035"/>
            <a:ext cx="2113815" cy="4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52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554"/>
                </a:solidFill>
                <a:latin typeface="PillGothic600mg-Bold" panose="02000503030000020004" pitchFamily="50" charset="0"/>
              </a:rPr>
              <a:t>Space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8352"/>
            <a:ext cx="12192000" cy="5947776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1E29D69F-2CD4-A3D3-410A-B01B622349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6" y="6353035"/>
            <a:ext cx="2113815" cy="4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5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CF4-0D8A-BA6A-035C-DCDFEF0B1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We Do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5A0A6-6AED-DFF1-3D07-D6A0E5156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Power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232" y="1133506"/>
            <a:ext cx="5956601" cy="56100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3468" y="1086401"/>
            <a:ext cx="2223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Expertise in 30 </a:t>
            </a:r>
          </a:p>
          <a:p>
            <a:r>
              <a:rPr lang="en-US" sz="1400" dirty="0">
                <a:solidFill>
                  <a:srgbClr val="707C85"/>
                </a:solidFill>
              </a:rPr>
              <a:t>            </a:t>
            </a:r>
            <a:r>
              <a:rPr lang="en-US" sz="1400" dirty="0" err="1">
                <a:solidFill>
                  <a:srgbClr val="707C85"/>
                </a:solidFill>
              </a:rPr>
              <a:t>electrochemistries</a:t>
            </a:r>
            <a:endParaRPr lang="en-US" sz="1400" dirty="0">
              <a:solidFill>
                <a:srgbClr val="707C8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6957" y="2087297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Cylindrical, pouch </a:t>
            </a:r>
          </a:p>
          <a:p>
            <a:r>
              <a:rPr lang="en-US" sz="1400" dirty="0">
                <a:solidFill>
                  <a:srgbClr val="707C85"/>
                </a:solidFill>
              </a:rPr>
              <a:t>  and prismatic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9649" y="4134634"/>
            <a:ext cx="19960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  Glass to metal seals, </a:t>
            </a:r>
          </a:p>
          <a:p>
            <a:r>
              <a:rPr lang="en-US" sz="1400" dirty="0">
                <a:solidFill>
                  <a:srgbClr val="707C85"/>
                </a:solidFill>
              </a:rPr>
              <a:t>  connectors and </a:t>
            </a:r>
          </a:p>
          <a:p>
            <a:r>
              <a:rPr lang="en-US" sz="1400" dirty="0">
                <a:solidFill>
                  <a:srgbClr val="707C85"/>
                </a:solidFill>
              </a:rPr>
              <a:t>feedthroughs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9060" y="6037553"/>
            <a:ext cx="3560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  Initiation, control, sequencing </a:t>
            </a:r>
          </a:p>
          <a:p>
            <a:r>
              <a:rPr lang="en-US" sz="1400" dirty="0">
                <a:solidFill>
                  <a:srgbClr val="707C85"/>
                </a:solidFill>
              </a:rPr>
              <a:t>and sensing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4252" y="5848966"/>
            <a:ext cx="25152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High energy and high </a:t>
            </a:r>
          </a:p>
          <a:p>
            <a:r>
              <a:rPr lang="en-US" sz="1400" dirty="0">
                <a:solidFill>
                  <a:srgbClr val="707C85"/>
                </a:solidFill>
              </a:rPr>
              <a:t>         power with safety</a:t>
            </a:r>
          </a:p>
          <a:p>
            <a:r>
              <a:rPr lang="en-US" sz="1400" dirty="0">
                <a:solidFill>
                  <a:srgbClr val="707C85"/>
                </a:solidFill>
              </a:rPr>
              <a:t>                      architecture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5900" y="4134634"/>
            <a:ext cx="1465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           Battery management      </a:t>
            </a:r>
            <a:br>
              <a:rPr lang="en-US" sz="1400" dirty="0">
                <a:solidFill>
                  <a:srgbClr val="707C85"/>
                </a:solidFill>
              </a:rPr>
            </a:br>
            <a:r>
              <a:rPr lang="en-US" sz="1400" dirty="0">
                <a:solidFill>
                  <a:srgbClr val="707C85"/>
                </a:solidFill>
              </a:rPr>
              <a:t>           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23807" y="1348633"/>
            <a:ext cx="1725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7C85"/>
                </a:solidFill>
              </a:rPr>
              <a:t>            Scalable,     </a:t>
            </a:r>
            <a:br>
              <a:rPr lang="en-US" sz="1400" dirty="0">
                <a:solidFill>
                  <a:srgbClr val="707C85"/>
                </a:solidFill>
              </a:rPr>
            </a:br>
            <a:r>
              <a:rPr lang="en-US" sz="1400" dirty="0">
                <a:solidFill>
                  <a:srgbClr val="707C85"/>
                </a:solidFill>
              </a:rPr>
              <a:t>     automated</a:t>
            </a:r>
          </a:p>
          <a:p>
            <a:r>
              <a:rPr lang="en-US" sz="1400" dirty="0">
                <a:solidFill>
                  <a:srgbClr val="707C85"/>
                </a:solidFill>
              </a:rPr>
              <a:t>production          </a:t>
            </a:r>
          </a:p>
        </p:txBody>
      </p:sp>
    </p:spTree>
    <p:extLst>
      <p:ext uri="{BB962C8B-B14F-4D97-AF65-F5344CB8AC3E}">
        <p14:creationId xmlns:p14="http://schemas.microsoft.com/office/powerpoint/2010/main" val="34743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CF4-0D8A-BA6A-035C-DCDFEF0B1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5A0A6-6AED-DFF1-3D07-D6A0E5156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6B8F-44C6-2CF2-AFC8-3C44209C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 Approach to Safety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5AB88A-763F-BED8-8DA1-7899EB2192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93"/>
          <a:stretch/>
        </p:blipFill>
        <p:spPr>
          <a:xfrm>
            <a:off x="-42370" y="1041376"/>
            <a:ext cx="8289139" cy="56451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6F74BD-EDBC-3753-DF98-D433793BC941}"/>
              </a:ext>
            </a:extLst>
          </p:cNvPr>
          <p:cNvSpPr txBox="1"/>
          <p:nvPr/>
        </p:nvSpPr>
        <p:spPr>
          <a:xfrm>
            <a:off x="6562936" y="4913229"/>
            <a:ext cx="5029882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1600" b="1" dirty="0">
                <a:solidFill>
                  <a:srgbClr val="002554"/>
                </a:solidFill>
                <a:latin typeface="Arial" panose="020B0604020202020204"/>
              </a:rPr>
              <a:t>Performance, abuse tolerance, response control</a:t>
            </a:r>
          </a:p>
          <a:p>
            <a:pPr defTabSz="457200">
              <a:lnSpc>
                <a:spcPct val="150000"/>
              </a:lnSpc>
            </a:pPr>
            <a:r>
              <a:rPr lang="en-US" sz="1600" dirty="0">
                <a:solidFill>
                  <a:srgbClr val="002554"/>
                </a:solidFill>
                <a:latin typeface="Arial" panose="020B0604020202020204"/>
              </a:rPr>
              <a:t>Chemistry and form factor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03064A-515F-DF59-084E-EC4A08E4835E}"/>
              </a:ext>
            </a:extLst>
          </p:cNvPr>
          <p:cNvSpPr txBox="1"/>
          <p:nvPr/>
        </p:nvSpPr>
        <p:spPr>
          <a:xfrm>
            <a:off x="6515311" y="3987734"/>
            <a:ext cx="413364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1600" b="1" dirty="0">
                <a:solidFill>
                  <a:srgbClr val="002554"/>
                </a:solidFill>
                <a:latin typeface="Arial" panose="020B0604020202020204"/>
              </a:rPr>
              <a:t>Thermal management</a:t>
            </a:r>
          </a:p>
          <a:p>
            <a:pPr defTabSz="457200">
              <a:lnSpc>
                <a:spcPct val="150000"/>
              </a:lnSpc>
            </a:pPr>
            <a:r>
              <a:rPr lang="en-US" sz="1600" dirty="0">
                <a:solidFill>
                  <a:srgbClr val="002554"/>
                </a:solidFill>
                <a:latin typeface="Arial" panose="020B0604020202020204"/>
              </a:rPr>
              <a:t>Remove heat, manage heat dissipation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24DEAD-79AE-5883-B80D-FBFBF786F332}"/>
              </a:ext>
            </a:extLst>
          </p:cNvPr>
          <p:cNvSpPr txBox="1"/>
          <p:nvPr/>
        </p:nvSpPr>
        <p:spPr>
          <a:xfrm>
            <a:off x="6523943" y="2764816"/>
            <a:ext cx="389256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1600" b="1" dirty="0">
                <a:solidFill>
                  <a:srgbClr val="002554"/>
                </a:solidFill>
                <a:latin typeface="Arial" panose="020B0604020202020204"/>
              </a:rPr>
              <a:t>Propagation prevention</a:t>
            </a:r>
          </a:p>
          <a:p>
            <a:pPr defTabSz="457200">
              <a:lnSpc>
                <a:spcPct val="150000"/>
              </a:lnSpc>
            </a:pPr>
            <a:r>
              <a:rPr lang="en-US" sz="1600" dirty="0">
                <a:solidFill>
                  <a:srgbClr val="002554"/>
                </a:solidFill>
                <a:latin typeface="Arial" panose="020B0604020202020204"/>
              </a:rPr>
              <a:t>Containment, direction, dissipation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BAACF2-7BCF-FADE-78D1-64B6C132EF85}"/>
              </a:ext>
            </a:extLst>
          </p:cNvPr>
          <p:cNvSpPr txBox="1"/>
          <p:nvPr/>
        </p:nvSpPr>
        <p:spPr>
          <a:xfrm>
            <a:off x="6469054" y="1744635"/>
            <a:ext cx="4579946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en-US" sz="1600" b="1" dirty="0">
                <a:solidFill>
                  <a:srgbClr val="002554"/>
                </a:solidFill>
                <a:latin typeface="Arial" panose="020B0604020202020204"/>
              </a:rPr>
              <a:t>Battery management system interface</a:t>
            </a:r>
          </a:p>
          <a:p>
            <a:pPr defTabSz="457200">
              <a:lnSpc>
                <a:spcPct val="150000"/>
              </a:lnSpc>
            </a:pPr>
            <a:r>
              <a:rPr lang="en-US" sz="1600" dirty="0">
                <a:solidFill>
                  <a:srgbClr val="002554"/>
                </a:solidFill>
                <a:latin typeface="Arial" panose="020B0604020202020204"/>
              </a:rPr>
              <a:t>Protection, optimization, communication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0745F4-B95D-E925-4E97-2BC99688F169}"/>
              </a:ext>
            </a:extLst>
          </p:cNvPr>
          <p:cNvCxnSpPr>
            <a:cxnSpLocks/>
          </p:cNvCxnSpPr>
          <p:nvPr/>
        </p:nvCxnSpPr>
        <p:spPr>
          <a:xfrm flipV="1">
            <a:off x="5883682" y="2149354"/>
            <a:ext cx="631628" cy="428249"/>
          </a:xfrm>
          <a:prstGeom prst="line">
            <a:avLst/>
          </a:prstGeom>
          <a:noFill/>
          <a:ln w="25400" cap="flat" cmpd="sng" algn="ctr">
            <a:solidFill>
              <a:srgbClr val="62B5E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11C7BE-25F6-7E44-44C7-FBB7A68B6F68}"/>
              </a:ext>
            </a:extLst>
          </p:cNvPr>
          <p:cNvCxnSpPr>
            <a:cxnSpLocks/>
          </p:cNvCxnSpPr>
          <p:nvPr/>
        </p:nvCxnSpPr>
        <p:spPr>
          <a:xfrm flipV="1">
            <a:off x="6510761" y="2145498"/>
            <a:ext cx="4660605" cy="1"/>
          </a:xfrm>
          <a:prstGeom prst="line">
            <a:avLst/>
          </a:prstGeom>
          <a:noFill/>
          <a:ln w="25400" cap="flat" cmpd="sng" algn="ctr">
            <a:solidFill>
              <a:srgbClr val="62B5E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ABEDBA9-E884-85A7-B1F7-D64446334E15}"/>
              </a:ext>
            </a:extLst>
          </p:cNvPr>
          <p:cNvSpPr/>
          <p:nvPr/>
        </p:nvSpPr>
        <p:spPr>
          <a:xfrm>
            <a:off x="10966966" y="2054418"/>
            <a:ext cx="218474" cy="218474"/>
          </a:xfrm>
          <a:prstGeom prst="ellipse">
            <a:avLst/>
          </a:prstGeom>
          <a:solidFill>
            <a:srgbClr val="62B5E5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3BF94D-CF85-1D1D-1D18-CBD306A10C5B}"/>
              </a:ext>
            </a:extLst>
          </p:cNvPr>
          <p:cNvCxnSpPr>
            <a:cxnSpLocks/>
          </p:cNvCxnSpPr>
          <p:nvPr/>
        </p:nvCxnSpPr>
        <p:spPr>
          <a:xfrm flipV="1">
            <a:off x="5948283" y="3162897"/>
            <a:ext cx="579588" cy="193227"/>
          </a:xfrm>
          <a:prstGeom prst="line">
            <a:avLst/>
          </a:prstGeom>
          <a:noFill/>
          <a:ln w="25400" cap="flat" cmpd="sng" algn="ctr">
            <a:solidFill>
              <a:srgbClr val="355DA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91A5DB-D477-E5F4-0FDB-C73381420C0D}"/>
              </a:ext>
            </a:extLst>
          </p:cNvPr>
          <p:cNvCxnSpPr>
            <a:cxnSpLocks/>
          </p:cNvCxnSpPr>
          <p:nvPr/>
        </p:nvCxnSpPr>
        <p:spPr>
          <a:xfrm flipV="1">
            <a:off x="6526357" y="3162897"/>
            <a:ext cx="3890147" cy="1"/>
          </a:xfrm>
          <a:prstGeom prst="line">
            <a:avLst/>
          </a:prstGeom>
          <a:noFill/>
          <a:ln w="25400" cap="flat" cmpd="sng" algn="ctr">
            <a:solidFill>
              <a:srgbClr val="355DA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7C5ADF7-D5D5-80E6-A40B-DA2E0DB13B01}"/>
              </a:ext>
            </a:extLst>
          </p:cNvPr>
          <p:cNvSpPr/>
          <p:nvPr/>
        </p:nvSpPr>
        <p:spPr>
          <a:xfrm>
            <a:off x="10244141" y="3057811"/>
            <a:ext cx="218474" cy="218474"/>
          </a:xfrm>
          <a:prstGeom prst="ellipse">
            <a:avLst/>
          </a:prstGeom>
          <a:solidFill>
            <a:srgbClr val="355DAE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612680A-967E-360F-8CAF-4B7935EFE228}"/>
              </a:ext>
            </a:extLst>
          </p:cNvPr>
          <p:cNvCxnSpPr>
            <a:cxnSpLocks/>
          </p:cNvCxnSpPr>
          <p:nvPr/>
        </p:nvCxnSpPr>
        <p:spPr>
          <a:xfrm>
            <a:off x="5972513" y="4273450"/>
            <a:ext cx="527879" cy="128428"/>
          </a:xfrm>
          <a:prstGeom prst="line">
            <a:avLst/>
          </a:prstGeom>
          <a:noFill/>
          <a:ln w="25400" cap="flat" cmpd="sng" algn="ctr">
            <a:solidFill>
              <a:srgbClr val="002554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448274B-1EE9-39D7-2E09-DDC6E8E91370}"/>
              </a:ext>
            </a:extLst>
          </p:cNvPr>
          <p:cNvCxnSpPr>
            <a:cxnSpLocks/>
          </p:cNvCxnSpPr>
          <p:nvPr/>
        </p:nvCxnSpPr>
        <p:spPr>
          <a:xfrm>
            <a:off x="6487250" y="4400412"/>
            <a:ext cx="3775087" cy="0"/>
          </a:xfrm>
          <a:prstGeom prst="line">
            <a:avLst/>
          </a:prstGeom>
          <a:noFill/>
          <a:ln w="25400" cap="flat" cmpd="sng" algn="ctr">
            <a:solidFill>
              <a:srgbClr val="002554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8BEEAA74-B741-6831-3BC3-23237FACC650}"/>
              </a:ext>
            </a:extLst>
          </p:cNvPr>
          <p:cNvSpPr/>
          <p:nvPr/>
        </p:nvSpPr>
        <p:spPr>
          <a:xfrm>
            <a:off x="10244141" y="4286626"/>
            <a:ext cx="218474" cy="218474"/>
          </a:xfrm>
          <a:prstGeom prst="ellipse">
            <a:avLst/>
          </a:prstGeom>
          <a:solidFill>
            <a:srgbClr val="002554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998D1A1-9C3E-2BF7-596B-BDFAF28EE376}"/>
              </a:ext>
            </a:extLst>
          </p:cNvPr>
          <p:cNvCxnSpPr>
            <a:cxnSpLocks/>
          </p:cNvCxnSpPr>
          <p:nvPr/>
        </p:nvCxnSpPr>
        <p:spPr>
          <a:xfrm>
            <a:off x="6048713" y="5147150"/>
            <a:ext cx="514223" cy="161623"/>
          </a:xfrm>
          <a:prstGeom prst="line">
            <a:avLst/>
          </a:prstGeom>
          <a:noFill/>
          <a:ln w="25400" cap="flat" cmpd="sng" algn="ctr">
            <a:solidFill>
              <a:srgbClr val="001B27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043ED28-0492-69DE-AD63-D3FD4524FCD2}"/>
              </a:ext>
            </a:extLst>
          </p:cNvPr>
          <p:cNvCxnSpPr>
            <a:cxnSpLocks/>
          </p:cNvCxnSpPr>
          <p:nvPr/>
        </p:nvCxnSpPr>
        <p:spPr>
          <a:xfrm>
            <a:off x="6558387" y="5308773"/>
            <a:ext cx="4920645" cy="17867"/>
          </a:xfrm>
          <a:prstGeom prst="line">
            <a:avLst/>
          </a:prstGeom>
          <a:noFill/>
          <a:ln w="25400" cap="flat" cmpd="sng" algn="ctr">
            <a:solidFill>
              <a:srgbClr val="001B27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C01A2A27-D6A2-305C-AD1F-4AC20084DF1B}"/>
              </a:ext>
            </a:extLst>
          </p:cNvPr>
          <p:cNvSpPr/>
          <p:nvPr/>
        </p:nvSpPr>
        <p:spPr>
          <a:xfrm>
            <a:off x="11483581" y="5217403"/>
            <a:ext cx="218474" cy="218474"/>
          </a:xfrm>
          <a:prstGeom prst="ellipse">
            <a:avLst/>
          </a:prstGeom>
          <a:solidFill>
            <a:srgbClr val="001B27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4B78ACE-A12A-3C01-6B24-5C1289EFB9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6" y="6353035"/>
            <a:ext cx="2113815" cy="43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54FA2CE-1DA9-CC1C-8C27-56D9648ED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1459"/>
            <a:ext cx="11483160" cy="5143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Modular, Scalable Manufacturing Footprint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C395BF-D56D-43A8-D6FF-1753929B5DCB}"/>
              </a:ext>
            </a:extLst>
          </p:cNvPr>
          <p:cNvSpPr txBox="1">
            <a:spLocks/>
          </p:cNvSpPr>
          <p:nvPr/>
        </p:nvSpPr>
        <p:spPr>
          <a:xfrm>
            <a:off x="1" y="5816010"/>
            <a:ext cx="12206172" cy="491750"/>
          </a:xfrm>
          <a:prstGeom prst="rect">
            <a:avLst/>
          </a:prstGeom>
          <a:solidFill>
            <a:srgbClr val="002554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554"/>
                </a:solidFill>
                <a:latin typeface="PillGothic600mg-Bold" panose="02000503030000020004" pitchFamily="50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</a:rPr>
              <a:t>Full Domestic Production</a:t>
            </a:r>
          </a:p>
        </p:txBody>
      </p:sp>
    </p:spTree>
    <p:extLst>
      <p:ext uri="{BB962C8B-B14F-4D97-AF65-F5344CB8AC3E}">
        <p14:creationId xmlns:p14="http://schemas.microsoft.com/office/powerpoint/2010/main" val="31218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BF46E2-2776-256E-84AE-85E77DCD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Automated, High-Volume Thermal Battery Production </a:t>
            </a:r>
          </a:p>
        </p:txBody>
      </p:sp>
      <p:pic>
        <p:nvPicPr>
          <p:cNvPr id="4" name="Thermal small">
            <a:hlinkClick r:id="" action="ppaction://media"/>
            <a:extLst>
              <a:ext uri="{FF2B5EF4-FFF2-40B4-BE49-F238E27FC236}">
                <a16:creationId xmlns:a16="http://schemas.microsoft.com/office/drawing/2014/main" id="{75A64AA2-E232-E22C-EE67-76615BFB23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36458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6FA45-2D2B-E19A-A2E8-AF81118B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Domestic Cell Production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A2899-85AF-E871-51C2-9F96E66A8B8A}"/>
              </a:ext>
            </a:extLst>
          </p:cNvPr>
          <p:cNvSpPr txBox="1"/>
          <p:nvPr/>
        </p:nvSpPr>
        <p:spPr>
          <a:xfrm>
            <a:off x="13418923" y="1342466"/>
            <a:ext cx="19083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this one and replace with coating video here</a:t>
            </a:r>
          </a:p>
          <a:p>
            <a:endParaRPr lang="en-US" dirty="0"/>
          </a:p>
          <a:p>
            <a:r>
              <a:rPr lang="en-US" dirty="0"/>
              <a:t>Domestic manufacturing of our own cells</a:t>
            </a:r>
          </a:p>
          <a:p>
            <a:r>
              <a:rPr lang="en-US" dirty="0"/>
              <a:t>Coating shows coating our own cells</a:t>
            </a:r>
          </a:p>
          <a:p>
            <a:endParaRPr lang="en-US" dirty="0"/>
          </a:p>
          <a:p>
            <a:r>
              <a:rPr lang="en-US" dirty="0"/>
              <a:t>101-104 or 6</a:t>
            </a:r>
          </a:p>
        </p:txBody>
      </p:sp>
      <p:pic>
        <p:nvPicPr>
          <p:cNvPr id="5" name="Calendaring small">
            <a:hlinkClick r:id="" action="ppaction://media"/>
            <a:extLst>
              <a:ext uri="{FF2B5EF4-FFF2-40B4-BE49-F238E27FC236}">
                <a16:creationId xmlns:a16="http://schemas.microsoft.com/office/drawing/2014/main" id="{44110B4C-5CFF-58F1-5521-DE089FD16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8752" y="36458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EF547-07EA-0890-945A-BBBFCDC7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State-of-the-Art Electronics Lab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Electronics lab small">
            <a:hlinkClick r:id="" action="ppaction://media"/>
            <a:extLst>
              <a:ext uri="{FF2B5EF4-FFF2-40B4-BE49-F238E27FC236}">
                <a16:creationId xmlns:a16="http://schemas.microsoft.com/office/drawing/2014/main" id="{079B3FDD-D246-3905-0753-ED4318733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003" y="364587"/>
            <a:ext cx="7823952" cy="44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F73BC-575B-EAA6-2CA7-056EAA69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Multi-Point Quality Check Points</a:t>
            </a:r>
          </a:p>
        </p:txBody>
      </p:sp>
      <p:pic>
        <p:nvPicPr>
          <p:cNvPr id="7" name="Thermal xray small">
            <a:hlinkClick r:id="" action="ppaction://media"/>
            <a:extLst>
              <a:ext uri="{FF2B5EF4-FFF2-40B4-BE49-F238E27FC236}">
                <a16:creationId xmlns:a16="http://schemas.microsoft.com/office/drawing/2014/main" id="{D23A88EE-699A-2FAE-E936-204808EB4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8003" y="354859"/>
            <a:ext cx="7823952" cy="44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EF547-07EA-0890-945A-BBBFCDC7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5322147"/>
            <a:ext cx="11210925" cy="74483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In-House Testing Capabilities</a:t>
            </a:r>
          </a:p>
        </p:txBody>
      </p:sp>
      <p:pic>
        <p:nvPicPr>
          <p:cNvPr id="6" name="Test lab small">
            <a:hlinkClick r:id="" action="ppaction://media"/>
            <a:extLst>
              <a:ext uri="{FF2B5EF4-FFF2-40B4-BE49-F238E27FC236}">
                <a16:creationId xmlns:a16="http://schemas.microsoft.com/office/drawing/2014/main" id="{1BBA7909-0E2B-CE1D-4BB0-FF48D95EDF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386600"/>
            <a:ext cx="7811910" cy="439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2CF4-0D8A-BA6A-035C-DCDFEF0B1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Where We Are Going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5A0A6-6AED-DFF1-3D07-D6A0E5156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F630-FD2B-CF77-AE99-4FEFF7A6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Ownership</a:t>
            </a:r>
            <a:endParaRPr lang="en-US" dirty="0"/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88D9263C-070A-FC5E-6EF3-6B676FBD2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9778" y="958522"/>
            <a:ext cx="5519695" cy="5939934"/>
          </a:xfrm>
          <a:prstGeom prst="rect">
            <a:avLst/>
          </a:prstGeom>
          <a:gradFill>
            <a:gsLst>
              <a:gs pos="0">
                <a:srgbClr val="E4F2FB"/>
              </a:gs>
              <a:gs pos="100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A1DE2A-945B-AECE-FDE5-0AAAE120C14E}"/>
              </a:ext>
            </a:extLst>
          </p:cNvPr>
          <p:cNvSpPr/>
          <p:nvPr/>
        </p:nvSpPr>
        <p:spPr>
          <a:xfrm>
            <a:off x="6681574" y="937949"/>
            <a:ext cx="3632007" cy="5929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35E2F-4282-FE69-C4DA-96A42DAEC9F2}"/>
              </a:ext>
            </a:extLst>
          </p:cNvPr>
          <p:cNvSpPr/>
          <p:nvPr/>
        </p:nvSpPr>
        <p:spPr>
          <a:xfrm>
            <a:off x="6719779" y="958523"/>
            <a:ext cx="4455042" cy="5929992"/>
          </a:xfrm>
          <a:prstGeom prst="rect">
            <a:avLst/>
          </a:prstGeom>
          <a:gradFill flip="none" rotWithShape="1">
            <a:gsLst>
              <a:gs pos="53000">
                <a:srgbClr val="FFFFFF">
                  <a:alpha val="57000"/>
                </a:srgbClr>
              </a:gs>
              <a:gs pos="14000">
                <a:schemeClr val="bg1"/>
              </a:gs>
              <a:gs pos="8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A1CE-BB9F-9EB3-E41C-285C20332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Ownership structure is now sole-proprietorship,</a:t>
            </a:r>
            <a:br>
              <a:rPr lang="en-US" dirty="0"/>
            </a:br>
            <a:r>
              <a:rPr lang="en-US" dirty="0"/>
              <a:t>Oct. 2023</a:t>
            </a:r>
          </a:p>
          <a:p>
            <a:pPr lvl="1"/>
            <a:r>
              <a:rPr lang="en-US" dirty="0"/>
              <a:t>Steve Westfall, President </a:t>
            </a:r>
          </a:p>
          <a:p>
            <a:r>
              <a:rPr lang="en-US" dirty="0"/>
              <a:t>Obtained Small Business Certification </a:t>
            </a:r>
          </a:p>
          <a:p>
            <a:pPr lvl="1"/>
            <a:r>
              <a:rPr lang="en-US" dirty="0"/>
              <a:t>All primary NAICS codes including </a:t>
            </a:r>
            <a:br>
              <a:rPr lang="en-US" dirty="0"/>
            </a:br>
            <a:r>
              <a:rPr lang="en-US" dirty="0"/>
              <a:t>energetics by month end</a:t>
            </a:r>
          </a:p>
          <a:p>
            <a:pPr lvl="1"/>
            <a:r>
              <a:rPr lang="en-US" dirty="0"/>
              <a:t>Fulfills small business set asides </a:t>
            </a:r>
          </a:p>
          <a:p>
            <a:pPr lvl="1"/>
            <a:r>
              <a:rPr lang="en-US" dirty="0"/>
              <a:t>Committed to small business collaborations</a:t>
            </a:r>
          </a:p>
          <a:p>
            <a:r>
              <a:rPr lang="en-US" dirty="0"/>
              <a:t>Commitment to our national security </a:t>
            </a:r>
          </a:p>
          <a:p>
            <a:pPr lvl="1"/>
            <a:r>
              <a:rPr lang="en-US" dirty="0"/>
              <a:t>Investment in heritage chemistries </a:t>
            </a:r>
          </a:p>
          <a:p>
            <a:pPr lvl="1"/>
            <a:r>
              <a:rPr lang="en-US" dirty="0"/>
              <a:t>Advancement in “new technologies”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FC06-37B0-32AD-222A-FEA6C5EB9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E55A-EC01-A6AC-AE0F-9E56B868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2764"/>
            <a:ext cx="12192000" cy="52680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Increased spending in R&amp;D</a:t>
            </a:r>
          </a:p>
          <a:p>
            <a:pPr lvl="1"/>
            <a:r>
              <a:rPr lang="en-US" dirty="0"/>
              <a:t>High-power and high-energy lithium-ion </a:t>
            </a:r>
          </a:p>
          <a:p>
            <a:pPr lvl="2"/>
            <a:r>
              <a:rPr lang="en-US" dirty="0"/>
              <a:t>Supporting directed energy, space, underwater, military aviation </a:t>
            </a:r>
          </a:p>
          <a:p>
            <a:pPr lvl="1"/>
            <a:r>
              <a:rPr lang="en-US" dirty="0"/>
              <a:t>Thermal battery advancements</a:t>
            </a:r>
          </a:p>
          <a:p>
            <a:pPr lvl="1"/>
            <a:r>
              <a:rPr lang="en-US" dirty="0" err="1"/>
              <a:t>CFx</a:t>
            </a:r>
            <a:r>
              <a:rPr lang="en-US" dirty="0"/>
              <a:t> cylindrical and prismatic pouch cells</a:t>
            </a:r>
          </a:p>
          <a:p>
            <a:pPr lvl="1"/>
            <a:r>
              <a:rPr lang="en-US" dirty="0"/>
              <a:t>Facility investments</a:t>
            </a:r>
          </a:p>
          <a:p>
            <a:r>
              <a:rPr lang="en-US" dirty="0"/>
              <a:t>Domestic lithium-ion &amp; </a:t>
            </a:r>
            <a:r>
              <a:rPr lang="en-US" dirty="0" err="1"/>
              <a:t>CFx</a:t>
            </a:r>
            <a:r>
              <a:rPr lang="en-US" dirty="0"/>
              <a:t> production </a:t>
            </a:r>
            <a:br>
              <a:rPr lang="en-US" dirty="0"/>
            </a:br>
            <a:r>
              <a:rPr lang="en-US" dirty="0"/>
              <a:t>expansion </a:t>
            </a:r>
          </a:p>
          <a:p>
            <a:pPr lvl="1"/>
            <a:r>
              <a:rPr lang="en-US" dirty="0"/>
              <a:t>Lithium-ion cylindrical cell production for military applications </a:t>
            </a:r>
          </a:p>
          <a:p>
            <a:pPr lvl="1"/>
            <a:r>
              <a:rPr lang="en-US" dirty="0" err="1"/>
              <a:t>CFx</a:t>
            </a:r>
            <a:r>
              <a:rPr lang="en-US" dirty="0"/>
              <a:t> D cell, 18650 and pouch cells for military application</a:t>
            </a:r>
          </a:p>
          <a:p>
            <a:r>
              <a:rPr lang="en-US" dirty="0"/>
              <a:t>Modernization of silver zinc production </a:t>
            </a:r>
          </a:p>
          <a:p>
            <a:r>
              <a:rPr lang="en-US" dirty="0"/>
              <a:t>Acquisitions to expand current portfolio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7C71866-25A3-8445-2570-F662F2E970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093" y="4753759"/>
            <a:ext cx="2682907" cy="2104241"/>
          </a:xfrm>
          <a:prstGeom prst="rect">
            <a:avLst/>
          </a:prstGeom>
        </p:spPr>
      </p:pic>
      <p:pic>
        <p:nvPicPr>
          <p:cNvPr id="11" name="Picture 10" descr="A picture containing toiletry&#10;&#10;Description automatically generated">
            <a:extLst>
              <a:ext uri="{FF2B5EF4-FFF2-40B4-BE49-F238E27FC236}">
                <a16:creationId xmlns:a16="http://schemas.microsoft.com/office/drawing/2014/main" id="{A435F99C-37E0-4ECE-C1E8-2B7DACC8F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24616" y="2810311"/>
            <a:ext cx="1608014" cy="1595507"/>
          </a:xfrm>
          <a:prstGeom prst="rect">
            <a:avLst/>
          </a:prstGeom>
        </p:spPr>
      </p:pic>
      <p:pic>
        <p:nvPicPr>
          <p:cNvPr id="13" name="Picture 12" descr="A picture containing text, stationary, case, accessory&#10;&#10;Description automatically generated">
            <a:extLst>
              <a:ext uri="{FF2B5EF4-FFF2-40B4-BE49-F238E27FC236}">
                <a16:creationId xmlns:a16="http://schemas.microsoft.com/office/drawing/2014/main" id="{6FC9E972-40DD-54DA-3072-D9DA55904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08734" y="1090386"/>
            <a:ext cx="1859082" cy="2493552"/>
          </a:xfrm>
          <a:prstGeom prst="rect">
            <a:avLst/>
          </a:prstGeom>
        </p:spPr>
      </p:pic>
      <p:pic>
        <p:nvPicPr>
          <p:cNvPr id="15" name="Picture 14" descr="A picture containing cup, indoor, silver&#10;&#10;Description automatically generated">
            <a:extLst>
              <a:ext uri="{FF2B5EF4-FFF2-40B4-BE49-F238E27FC236}">
                <a16:creationId xmlns:a16="http://schemas.microsoft.com/office/drawing/2014/main" id="{DCBD6FEF-09B8-4823-FFC7-D3E74ABC89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7536" y="3613044"/>
            <a:ext cx="615022" cy="10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EaglePicher at a Glance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46" y="1430111"/>
            <a:ext cx="2566131" cy="2190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7AADE-69AA-C868-FE4B-1AC614C00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05" y="1430111"/>
            <a:ext cx="5579316" cy="1998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D56D67-3112-0599-8B20-61FC46729653}"/>
              </a:ext>
            </a:extLst>
          </p:cNvPr>
          <p:cNvSpPr txBox="1"/>
          <p:nvPr/>
        </p:nvSpPr>
        <p:spPr>
          <a:xfrm>
            <a:off x="8214147" y="6233141"/>
            <a:ext cx="318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554"/>
                </a:solidFill>
                <a:latin typeface="PillGothic600mg-Bold" panose="02000503030000020004" pitchFamily="50" charset="0"/>
              </a:rPr>
              <a:t>Small Business Certification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0FC6D82-7FFC-6A1B-327D-5D48EDF4C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11" y="3620914"/>
            <a:ext cx="3187666" cy="261222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E0C56EC-35DA-7BF2-F715-45ADAEF89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07" y="3910529"/>
            <a:ext cx="4089769" cy="25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9AF5A-41FF-5A49-BBEC-1A1DA4AA8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Energetics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9BEAF-9239-1284-00C5-34BEC9934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2764"/>
            <a:ext cx="12192000" cy="2105386"/>
          </a:xfrm>
        </p:spPr>
        <p:txBody>
          <a:bodyPr>
            <a:normAutofit fontScale="92500"/>
          </a:bodyPr>
          <a:lstStyle/>
          <a:p>
            <a:r>
              <a:rPr lang="en-US" dirty="0"/>
              <a:t>Energetics growth and investment</a:t>
            </a:r>
          </a:p>
          <a:p>
            <a:pPr lvl="1"/>
            <a:r>
              <a:rPr lang="en-US" dirty="0"/>
              <a:t>New modernized facility located in Joplin (near Crossroads facility)</a:t>
            </a:r>
          </a:p>
          <a:p>
            <a:pPr lvl="2"/>
            <a:r>
              <a:rPr lang="en-US" dirty="0"/>
              <a:t>75k sq ft campus, 3 times current production capacity</a:t>
            </a:r>
          </a:p>
          <a:p>
            <a:pPr lvl="2"/>
            <a:r>
              <a:rPr lang="en-US" dirty="0"/>
              <a:t>Automation and standardization of processes  </a:t>
            </a:r>
          </a:p>
          <a:p>
            <a:pPr lvl="2"/>
            <a:r>
              <a:rPr lang="en-US" dirty="0"/>
              <a:t>Completion end of 2025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45B93B-FE20-294B-693C-240122D876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2316" y="3113047"/>
            <a:ext cx="6399264" cy="3635805"/>
          </a:xfrm>
          <a:prstGeom prst="rect">
            <a:avLst/>
          </a:prstGeom>
        </p:spPr>
      </p:pic>
      <p:pic>
        <p:nvPicPr>
          <p:cNvPr id="6" name="Crossroads drone">
            <a:hlinkClick r:id="" action="ppaction://media"/>
            <a:extLst>
              <a:ext uri="{FF2B5EF4-FFF2-40B4-BE49-F238E27FC236}">
                <a16:creationId xmlns:a16="http://schemas.microsoft.com/office/drawing/2014/main" id="{29F2C4CA-9901-9046-62F0-1D0B7C6854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926" y="3238150"/>
            <a:ext cx="5279390" cy="2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C5999C-E2FD-39E4-1040-742006C2B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010771"/>
          </a:xfrm>
          <a:prstGeom prst="rect">
            <a:avLst/>
          </a:prstGeom>
        </p:spPr>
      </p:pic>
      <p:pic>
        <p:nvPicPr>
          <p:cNvPr id="8" name="Picture 7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DAE7B5EB-08E6-57AE-D064-97FCFE284F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0798" y="0"/>
            <a:ext cx="2091201" cy="2010771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EA032FF-EB2B-1C81-AD94-D2F0BE8509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561" y="3429001"/>
            <a:ext cx="4855356" cy="3381255"/>
          </a:xfrm>
          <a:prstGeom prst="rect">
            <a:avLst/>
          </a:prstGeom>
        </p:spPr>
      </p:pic>
      <p:pic>
        <p:nvPicPr>
          <p:cNvPr id="4" name="Picture 3" descr="A picture containing text, bottle, sign&#10;&#10;Description automatically generated">
            <a:extLst>
              <a:ext uri="{FF2B5EF4-FFF2-40B4-BE49-F238E27FC236}">
                <a16:creationId xmlns:a16="http://schemas.microsoft.com/office/drawing/2014/main" id="{370093D0-A7BC-586B-6E66-04103BD3C3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294" y="2162693"/>
            <a:ext cx="3657972" cy="3234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8F0D6-B3A8-D7BB-722F-FA1190D6CE2A}"/>
              </a:ext>
            </a:extLst>
          </p:cNvPr>
          <p:cNvSpPr txBox="1"/>
          <p:nvPr/>
        </p:nvSpPr>
        <p:spPr>
          <a:xfrm>
            <a:off x="6578204" y="2162693"/>
            <a:ext cx="5160066" cy="1343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33" dirty="0">
                <a:solidFill>
                  <a:srgbClr val="62B5E5"/>
                </a:solidFill>
                <a:latin typeface="PillGothic300mg-Bold" panose="02000503030000020004" pitchFamily="50" charset="0"/>
              </a:rPr>
              <a:t>September 30-October 3, 2024</a:t>
            </a:r>
          </a:p>
          <a:p>
            <a:pPr algn="ctr"/>
            <a:r>
              <a:rPr lang="en-US" sz="2400" dirty="0">
                <a:latin typeface="PillGothic300mg-Medium" panose="02000503030000020004" pitchFamily="50" charset="0"/>
              </a:rPr>
              <a:t>Glendalough Conference Center DoubleTree</a:t>
            </a:r>
          </a:p>
          <a:p>
            <a:pPr algn="ctr"/>
            <a:r>
              <a:rPr lang="en-US" sz="2400" dirty="0">
                <a:latin typeface="PillGothic300mg-Medium" panose="02000503030000020004" pitchFamily="50" charset="0"/>
              </a:rPr>
              <a:t>Springfield, 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988E8-3EBC-AB76-32D3-9BDF51B8B01B}"/>
              </a:ext>
            </a:extLst>
          </p:cNvPr>
          <p:cNvSpPr txBox="1"/>
          <p:nvPr/>
        </p:nvSpPr>
        <p:spPr>
          <a:xfrm>
            <a:off x="527713" y="464026"/>
            <a:ext cx="705674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dirty="0">
                <a:solidFill>
                  <a:schemeClr val="bg1"/>
                </a:solidFill>
                <a:latin typeface="PillGothic600mg-Bold" panose="02000503030000020004" pitchFamily="50" charset="0"/>
              </a:rPr>
              <a:t>Experience the Power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AA871A-A9C7-A644-0CB5-808A7593A50E}"/>
              </a:ext>
            </a:extLst>
          </p:cNvPr>
          <p:cNvSpPr/>
          <p:nvPr/>
        </p:nvSpPr>
        <p:spPr>
          <a:xfrm>
            <a:off x="8498006" y="1077959"/>
            <a:ext cx="1982967" cy="70157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glow rad="101600">
              <a:srgbClr val="62B5E5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latin typeface="PillGothic300mg-Medium" panose="02000503030000020004" pitchFamily="50" charset="0"/>
              </a:rPr>
              <a:t>Keynote Speaker</a:t>
            </a:r>
          </a:p>
          <a:p>
            <a:pPr algn="r"/>
            <a:r>
              <a:rPr lang="en-US" sz="2667" dirty="0">
                <a:latin typeface="PillGothic600mg-Bold" panose="02000503030000020004" pitchFamily="50" charset="0"/>
              </a:rPr>
              <a:t>John Kelly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06489-ABC1-5657-27B8-502F197E7A89}"/>
              </a:ext>
            </a:extLst>
          </p:cNvPr>
          <p:cNvSpPr txBox="1"/>
          <p:nvPr/>
        </p:nvSpPr>
        <p:spPr>
          <a:xfrm>
            <a:off x="675860" y="5705059"/>
            <a:ext cx="526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www.eaglepicher.com/powerup</a:t>
            </a:r>
          </a:p>
        </p:txBody>
      </p:sp>
    </p:spTree>
    <p:extLst>
      <p:ext uri="{BB962C8B-B14F-4D97-AF65-F5344CB8AC3E}">
        <p14:creationId xmlns:p14="http://schemas.microsoft.com/office/powerpoint/2010/main" val="1186084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9A491-3830-96DA-2495-221484E1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Visit Us Booth #210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259F9D30-4362-581A-A538-B0C765A922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41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ning footage short">
            <a:hlinkClick r:id="" action="ppaction://media"/>
            <a:extLst>
              <a:ext uri="{FF2B5EF4-FFF2-40B4-BE49-F238E27FC236}">
                <a16:creationId xmlns:a16="http://schemas.microsoft.com/office/drawing/2014/main" id="{E1EE44B8-48AE-3AB5-5D35-5FCC991379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490" t="10665" r="16024" b="5623"/>
          <a:stretch/>
        </p:blipFill>
        <p:spPr>
          <a:xfrm>
            <a:off x="-208288" y="-114641"/>
            <a:ext cx="12907530" cy="8385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rgbClr val="00255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PillGothic600mg-Regular" panose="02000503030000020004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0" y="234339"/>
            <a:ext cx="2065333" cy="4275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360877"/>
            <a:ext cx="12192000" cy="1536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1843 </a:t>
            </a:r>
            <a:r>
              <a:rPr lang="en-US" sz="40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– Founded as a mining company, mining lead</a:t>
            </a:r>
          </a:p>
        </p:txBody>
      </p:sp>
    </p:spTree>
    <p:extLst>
      <p:ext uri="{BB962C8B-B14F-4D97-AF65-F5344CB8AC3E}">
        <p14:creationId xmlns:p14="http://schemas.microsoft.com/office/powerpoint/2010/main" val="3338197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2295"/>
            <a:ext cx="12192000" cy="6986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5" y="171632"/>
            <a:ext cx="2325812" cy="562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rgbClr val="00255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PillGothic600mg-Regular" panose="02000503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8326"/>
            <a:ext cx="12192000" cy="1536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1922 </a:t>
            </a:r>
            <a:r>
              <a:rPr lang="en-US" sz="40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– Researches battery storage technology and begins developing highly efficient lead batteries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08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0422"/>
            <a:ext cx="12192000" cy="7018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5" y="171632"/>
            <a:ext cx="2325812" cy="562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rgbClr val="00255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PillGothic600mg-Regular" panose="02000503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297" y="5338326"/>
            <a:ext cx="10708395" cy="1536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1970 </a:t>
            </a:r>
            <a:r>
              <a:rPr lang="en-US" sz="40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– Provides power solutions for safe return of Apollo 13 astronauts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899659" y="6642555"/>
            <a:ext cx="12923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Image courtesy of NASA</a:t>
            </a:r>
          </a:p>
        </p:txBody>
      </p:sp>
    </p:spTree>
    <p:extLst>
      <p:ext uri="{BB962C8B-B14F-4D97-AF65-F5344CB8AC3E}">
        <p14:creationId xmlns:p14="http://schemas.microsoft.com/office/powerpoint/2010/main" val="32497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grass, weapon, field&#10;&#10;Description automatically generated">
            <a:extLst>
              <a:ext uri="{FF2B5EF4-FFF2-40B4-BE49-F238E27FC236}">
                <a16:creationId xmlns:a16="http://schemas.microsoft.com/office/drawing/2014/main" id="{34E30B36-6497-5D9A-394E-E2E5789FB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 b="8736"/>
          <a:stretch/>
        </p:blipFill>
        <p:spPr>
          <a:xfrm>
            <a:off x="-1" y="-122830"/>
            <a:ext cx="12191999" cy="70968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rgbClr val="00255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PillGothic600mg-Regular" panose="02000503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8326"/>
            <a:ext cx="12192000" cy="1536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1990 </a:t>
            </a:r>
            <a:r>
              <a:rPr lang="en-US" sz="40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– Powers Javelin missile program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0" y="234339"/>
            <a:ext cx="2065333" cy="427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91370" y="6642555"/>
            <a:ext cx="23006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Image courtesy of U.S. Department of Defense</a:t>
            </a:r>
          </a:p>
        </p:txBody>
      </p:sp>
    </p:spTree>
    <p:extLst>
      <p:ext uri="{BB962C8B-B14F-4D97-AF65-F5344CB8AC3E}">
        <p14:creationId xmlns:p14="http://schemas.microsoft.com/office/powerpoint/2010/main" val="39648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2 bomber short">
            <a:hlinkClick r:id="" action="ppaction://media"/>
            <a:extLst>
              <a:ext uri="{FF2B5EF4-FFF2-40B4-BE49-F238E27FC236}">
                <a16:creationId xmlns:a16="http://schemas.microsoft.com/office/drawing/2014/main" id="{E039ACF3-7C52-68EB-E969-AC801838D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84505" cy="6966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rgbClr val="00255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PillGothic600mg-Regular" panose="02000503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8326"/>
            <a:ext cx="12192000" cy="1536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2002 </a:t>
            </a:r>
            <a:r>
              <a:rPr lang="en-US" sz="40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– Delivers first military aircraft lithium-ion battery used in the B-2 stealth bomber 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30" y="234339"/>
            <a:ext cx="2065333" cy="4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49874"/>
            <a:ext cx="12192000" cy="1508125"/>
          </a:xfrm>
          <a:prstGeom prst="rect">
            <a:avLst/>
          </a:prstGeom>
          <a:solidFill>
            <a:srgbClr val="00255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latin typeface="PillGothic600mg-Regular" panose="0200050303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8326"/>
            <a:ext cx="12192000" cy="15360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PillGothic600mg-Bold" panose="02000503030000020004" pitchFamily="50" charset="0"/>
              </a:rPr>
              <a:t>2020 </a:t>
            </a:r>
            <a:r>
              <a:rPr lang="en-US" sz="4000" dirty="0">
                <a:solidFill>
                  <a:schemeClr val="bg1"/>
                </a:solidFill>
                <a:latin typeface="PillGothic600mg-Regular" panose="02000503030000020004" pitchFamily="50" charset="0"/>
              </a:rPr>
              <a:t>– Powers Mars rover Perseverance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5" y="171632"/>
            <a:ext cx="2325812" cy="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2554"/>
      </a:dk2>
      <a:lt2>
        <a:srgbClr val="E7E6E6"/>
      </a:lt2>
      <a:accent1>
        <a:srgbClr val="62B5E5"/>
      </a:accent1>
      <a:accent2>
        <a:srgbClr val="8496B0"/>
      </a:accent2>
      <a:accent3>
        <a:srgbClr val="BDD7EE"/>
      </a:accent3>
      <a:accent4>
        <a:srgbClr val="D8D8D8"/>
      </a:accent4>
      <a:accent5>
        <a:srgbClr val="4472C4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729</Words>
  <Application>Microsoft Office PowerPoint</Application>
  <PresentationFormat>Widescreen</PresentationFormat>
  <Paragraphs>229</Paragraphs>
  <Slides>32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Calibri</vt:lpstr>
      <vt:lpstr>Calibri Light</vt:lpstr>
      <vt:lpstr>PillGothic300mg-Bold</vt:lpstr>
      <vt:lpstr>PillGothic300mg-Medium</vt:lpstr>
      <vt:lpstr>PillGothic300mg-Regular</vt:lpstr>
      <vt:lpstr>PillGothic600mg-Bold</vt:lpstr>
      <vt:lpstr>PillGothic600mg-Regular</vt:lpstr>
      <vt:lpstr>Office Theme</vt:lpstr>
      <vt:lpstr>1_Office Theme</vt:lpstr>
      <vt:lpstr>1_Custom Design</vt:lpstr>
      <vt:lpstr>PowerPoint Presentation</vt:lpstr>
      <vt:lpstr>Who We Are</vt:lpstr>
      <vt:lpstr>EaglePicher at a Glance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Do</vt:lpstr>
      <vt:lpstr>Products and Applications</vt:lpstr>
      <vt:lpstr>Energetics Portfolio</vt:lpstr>
      <vt:lpstr>Customers and Partners</vt:lpstr>
      <vt:lpstr>Sea Applications</vt:lpstr>
      <vt:lpstr>Land Applications</vt:lpstr>
      <vt:lpstr>Air Applications</vt:lpstr>
      <vt:lpstr>Space Applications</vt:lpstr>
      <vt:lpstr>How We Do It</vt:lpstr>
      <vt:lpstr>Integrated Power</vt:lpstr>
      <vt:lpstr>Holistic Approach to Safety</vt:lpstr>
      <vt:lpstr>Modular, Scalable Manufacturing Footprint</vt:lpstr>
      <vt:lpstr>Automated, High-Volume Thermal Battery Production </vt:lpstr>
      <vt:lpstr>Domestic Cell Production</vt:lpstr>
      <vt:lpstr>State-of-the-Art Electronics Lab</vt:lpstr>
      <vt:lpstr>Multi-Point Quality Check Points</vt:lpstr>
      <vt:lpstr>In-House Testing Capabilities</vt:lpstr>
      <vt:lpstr>Where We Are Going</vt:lpstr>
      <vt:lpstr>New Ownership</vt:lpstr>
      <vt:lpstr>On The Horizon</vt:lpstr>
      <vt:lpstr>Energetics Expansion</vt:lpstr>
      <vt:lpstr>PowerPoint Presentation</vt:lpstr>
      <vt:lpstr>Visit Us Booth #210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Smriga</dc:creator>
  <cp:lastModifiedBy>Smriga,Heather</cp:lastModifiedBy>
  <cp:revision>50</cp:revision>
  <dcterms:created xsi:type="dcterms:W3CDTF">2024-01-25T16:12:31Z</dcterms:created>
  <dcterms:modified xsi:type="dcterms:W3CDTF">2024-05-30T17:41:37Z</dcterms:modified>
</cp:coreProperties>
</file>