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4"/>
    <p:sldMasterId id="2147483648" r:id="rId5"/>
    <p:sldMasterId id="2147483697" r:id="rId6"/>
    <p:sldMasterId id="2147483660" r:id="rId7"/>
    <p:sldMasterId id="2147483850" r:id="rId8"/>
  </p:sldMasterIdLst>
  <p:notesMasterIdLst>
    <p:notesMasterId r:id="rId28"/>
  </p:notesMasterIdLst>
  <p:handoutMasterIdLst>
    <p:handoutMasterId r:id="rId29"/>
  </p:handoutMasterIdLst>
  <p:sldIdLst>
    <p:sldId id="286" r:id="rId9"/>
    <p:sldId id="2232" r:id="rId10"/>
    <p:sldId id="2270" r:id="rId11"/>
    <p:sldId id="2322" r:id="rId12"/>
    <p:sldId id="2342" r:id="rId13"/>
    <p:sldId id="497" r:id="rId14"/>
    <p:sldId id="2330" r:id="rId15"/>
    <p:sldId id="498" r:id="rId16"/>
    <p:sldId id="472" r:id="rId17"/>
    <p:sldId id="2340" r:id="rId18"/>
    <p:sldId id="2329" r:id="rId19"/>
    <p:sldId id="2331" r:id="rId20"/>
    <p:sldId id="2332" r:id="rId21"/>
    <p:sldId id="2333" r:id="rId22"/>
    <p:sldId id="2334" r:id="rId23"/>
    <p:sldId id="2341" r:id="rId24"/>
    <p:sldId id="2338" r:id="rId25"/>
    <p:sldId id="2328" r:id="rId26"/>
    <p:sldId id="2339" r:id="rId2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002554"/>
    <a:srgbClr val="62B5E5"/>
    <a:srgbClr val="F26729"/>
    <a:srgbClr val="CCB0A9"/>
    <a:srgbClr val="666666"/>
    <a:srgbClr val="70BCE8"/>
    <a:srgbClr val="08759C"/>
    <a:srgbClr val="FF671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B0DC1-CBC5-4A24-8DDE-2DA0F1EB1098}" v="56" dt="2024-05-28T19:13:42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2791" autoAdjust="0"/>
  </p:normalViewPr>
  <p:slideViewPr>
    <p:cSldViewPr snapToGrid="0" snapToObjects="1">
      <p:cViewPr varScale="1">
        <p:scale>
          <a:sx n="118" d="100"/>
          <a:sy n="118" d="100"/>
        </p:scale>
        <p:origin x="126" y="96"/>
      </p:cViewPr>
      <p:guideLst>
        <p:guide orient="horz" pos="626"/>
        <p:guide pos="2880"/>
      </p:guideLst>
    </p:cSldViewPr>
  </p:slideViewPr>
  <p:outlineViewPr>
    <p:cViewPr>
      <p:scale>
        <a:sx n="33" d="100"/>
        <a:sy n="33" d="100"/>
      </p:scale>
      <p:origin x="0" y="-398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1" d="100"/>
          <a:sy n="111" d="100"/>
        </p:scale>
        <p:origin x="38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tzendanner,Rob" userId="f3a8cff3-bc7e-4196-bbbb-f8ec55a7d8b5" providerId="ADAL" clId="{D2BB0DC1-CBC5-4A24-8DDE-2DA0F1EB1098}"/>
    <pc:docChg chg="undo custSel addSld delSld modSld sldOrd">
      <pc:chgData name="Gitzendanner,Rob" userId="f3a8cff3-bc7e-4196-bbbb-f8ec55a7d8b5" providerId="ADAL" clId="{D2BB0DC1-CBC5-4A24-8DDE-2DA0F1EB1098}" dt="2024-05-29T17:07:46.499" v="4738" actId="6549"/>
      <pc:docMkLst>
        <pc:docMk/>
      </pc:docMkLst>
      <pc:sldChg chg="addSp modSp mod">
        <pc:chgData name="Gitzendanner,Rob" userId="f3a8cff3-bc7e-4196-bbbb-f8ec55a7d8b5" providerId="ADAL" clId="{D2BB0DC1-CBC5-4A24-8DDE-2DA0F1EB1098}" dt="2024-05-24T18:21:44.238" v="4190" actId="1076"/>
        <pc:sldMkLst>
          <pc:docMk/>
          <pc:sldMk cId="3987009644" sldId="286"/>
        </pc:sldMkLst>
        <pc:spChg chg="add mod">
          <ac:chgData name="Gitzendanner,Rob" userId="f3a8cff3-bc7e-4196-bbbb-f8ec55a7d8b5" providerId="ADAL" clId="{D2BB0DC1-CBC5-4A24-8DDE-2DA0F1EB1098}" dt="2024-05-24T18:21:44.238" v="4190" actId="1076"/>
          <ac:spMkLst>
            <pc:docMk/>
            <pc:sldMk cId="3987009644" sldId="286"/>
            <ac:spMk id="5" creationId="{056D879E-E7F4-7BC4-83E2-3A2D41B501C2}"/>
          </ac:spMkLst>
        </pc:spChg>
      </pc:sldChg>
      <pc:sldChg chg="del">
        <pc:chgData name="Gitzendanner,Rob" userId="f3a8cff3-bc7e-4196-bbbb-f8ec55a7d8b5" providerId="ADAL" clId="{D2BB0DC1-CBC5-4A24-8DDE-2DA0F1EB1098}" dt="2024-05-23T18:15:29.312" v="1927"/>
        <pc:sldMkLst>
          <pc:docMk/>
          <pc:sldMk cId="2553279890" sldId="301"/>
        </pc:sldMkLst>
      </pc:sldChg>
      <pc:sldChg chg="del">
        <pc:chgData name="Gitzendanner,Rob" userId="f3a8cff3-bc7e-4196-bbbb-f8ec55a7d8b5" providerId="ADAL" clId="{D2BB0DC1-CBC5-4A24-8DDE-2DA0F1EB1098}" dt="2024-05-10T12:42:50.100" v="81" actId="47"/>
        <pc:sldMkLst>
          <pc:docMk/>
          <pc:sldMk cId="2428258446" sldId="452"/>
        </pc:sldMkLst>
      </pc:sldChg>
      <pc:sldChg chg="del">
        <pc:chgData name="Gitzendanner,Rob" userId="f3a8cff3-bc7e-4196-bbbb-f8ec55a7d8b5" providerId="ADAL" clId="{D2BB0DC1-CBC5-4A24-8DDE-2DA0F1EB1098}" dt="2024-05-10T13:05:22.501" v="182" actId="47"/>
        <pc:sldMkLst>
          <pc:docMk/>
          <pc:sldMk cId="909772653" sldId="471"/>
        </pc:sldMkLst>
      </pc:sldChg>
      <pc:sldChg chg="addSp delSp modSp del mod modClrScheme chgLayout">
        <pc:chgData name="Gitzendanner,Rob" userId="f3a8cff3-bc7e-4196-bbbb-f8ec55a7d8b5" providerId="ADAL" clId="{D2BB0DC1-CBC5-4A24-8DDE-2DA0F1EB1098}" dt="2024-05-28T18:53:40.896" v="4290" actId="20577"/>
        <pc:sldMkLst>
          <pc:docMk/>
          <pc:sldMk cId="2426725281" sldId="472"/>
        </pc:sldMkLst>
        <pc:spChg chg="mod ord">
          <ac:chgData name="Gitzendanner,Rob" userId="f3a8cff3-bc7e-4196-bbbb-f8ec55a7d8b5" providerId="ADAL" clId="{D2BB0DC1-CBC5-4A24-8DDE-2DA0F1EB1098}" dt="2024-05-23T21:15:43.592" v="2683" actId="20577"/>
          <ac:spMkLst>
            <pc:docMk/>
            <pc:sldMk cId="2426725281" sldId="472"/>
            <ac:spMk id="2" creationId="{00000000-0000-0000-0000-000000000000}"/>
          </ac:spMkLst>
        </pc:spChg>
        <pc:spChg chg="del mod ord">
          <ac:chgData name="Gitzendanner,Rob" userId="f3a8cff3-bc7e-4196-bbbb-f8ec55a7d8b5" providerId="ADAL" clId="{D2BB0DC1-CBC5-4A24-8DDE-2DA0F1EB1098}" dt="2024-05-23T15:15:59.498" v="287" actId="478"/>
          <ac:spMkLst>
            <pc:docMk/>
            <pc:sldMk cId="2426725281" sldId="472"/>
            <ac:spMk id="3" creationId="{00000000-0000-0000-0000-000000000000}"/>
          </ac:spMkLst>
        </pc:spChg>
        <pc:spChg chg="mod ord">
          <ac:chgData name="Gitzendanner,Rob" userId="f3a8cff3-bc7e-4196-bbbb-f8ec55a7d8b5" providerId="ADAL" clId="{D2BB0DC1-CBC5-4A24-8DDE-2DA0F1EB1098}" dt="2024-05-24T18:12:46.051" v="3794" actId="947"/>
          <ac:spMkLst>
            <pc:docMk/>
            <pc:sldMk cId="2426725281" sldId="472"/>
            <ac:spMk id="4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23T15:16:38.719" v="307" actId="14100"/>
          <ac:spMkLst>
            <pc:docMk/>
            <pc:sldMk cId="2426725281" sldId="472"/>
            <ac:spMk id="8" creationId="{00000000-0000-0000-0000-000000000000}"/>
          </ac:spMkLst>
        </pc:spChg>
        <pc:spChg chg="add del mod">
          <ac:chgData name="Gitzendanner,Rob" userId="f3a8cff3-bc7e-4196-bbbb-f8ec55a7d8b5" providerId="ADAL" clId="{D2BB0DC1-CBC5-4A24-8DDE-2DA0F1EB1098}" dt="2024-05-23T15:16:03.795" v="288" actId="478"/>
          <ac:spMkLst>
            <pc:docMk/>
            <pc:sldMk cId="2426725281" sldId="472"/>
            <ac:spMk id="9" creationId="{953D9E77-D7A8-43F7-F4AC-92E5DB73630A}"/>
          </ac:spMkLst>
        </pc:spChg>
        <pc:spChg chg="mod">
          <ac:chgData name="Gitzendanner,Rob" userId="f3a8cff3-bc7e-4196-bbbb-f8ec55a7d8b5" providerId="ADAL" clId="{D2BB0DC1-CBC5-4A24-8DDE-2DA0F1EB1098}" dt="2024-05-23T15:17:29.163" v="334" actId="1076"/>
          <ac:spMkLst>
            <pc:docMk/>
            <pc:sldMk cId="2426725281" sldId="472"/>
            <ac:spMk id="10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28T18:53:40.896" v="4290" actId="20577"/>
          <ac:spMkLst>
            <pc:docMk/>
            <pc:sldMk cId="2426725281" sldId="472"/>
            <ac:spMk id="11" creationId="{00000000-0000-0000-0000-000000000000}"/>
          </ac:spMkLst>
        </pc:spChg>
        <pc:spChg chg="del">
          <ac:chgData name="Gitzendanner,Rob" userId="f3a8cff3-bc7e-4196-bbbb-f8ec55a7d8b5" providerId="ADAL" clId="{D2BB0DC1-CBC5-4A24-8DDE-2DA0F1EB1098}" dt="2024-05-23T15:18:19.320" v="339" actId="478"/>
          <ac:spMkLst>
            <pc:docMk/>
            <pc:sldMk cId="2426725281" sldId="472"/>
            <ac:spMk id="12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23T15:17:45.222" v="336" actId="1076"/>
          <ac:spMkLst>
            <pc:docMk/>
            <pc:sldMk cId="2426725281" sldId="472"/>
            <ac:spMk id="19" creationId="{00000000-0000-0000-0000-000000000000}"/>
          </ac:spMkLst>
        </pc:spChg>
        <pc:picChg chg="mod">
          <ac:chgData name="Gitzendanner,Rob" userId="f3a8cff3-bc7e-4196-bbbb-f8ec55a7d8b5" providerId="ADAL" clId="{D2BB0DC1-CBC5-4A24-8DDE-2DA0F1EB1098}" dt="2024-05-23T15:16:33.445" v="305" actId="1076"/>
          <ac:picMkLst>
            <pc:docMk/>
            <pc:sldMk cId="2426725281" sldId="472"/>
            <ac:picMk id="5" creationId="{00000000-0000-0000-0000-000000000000}"/>
          </ac:picMkLst>
        </pc:picChg>
        <pc:picChg chg="mod">
          <ac:chgData name="Gitzendanner,Rob" userId="f3a8cff3-bc7e-4196-bbbb-f8ec55a7d8b5" providerId="ADAL" clId="{D2BB0DC1-CBC5-4A24-8DDE-2DA0F1EB1098}" dt="2024-05-23T15:17:45.222" v="336" actId="1076"/>
          <ac:picMkLst>
            <pc:docMk/>
            <pc:sldMk cId="2426725281" sldId="472"/>
            <ac:picMk id="7" creationId="{00000000-0000-0000-0000-000000000000}"/>
          </ac:picMkLst>
        </pc:picChg>
      </pc:sldChg>
      <pc:sldChg chg="del">
        <pc:chgData name="Gitzendanner,Rob" userId="f3a8cff3-bc7e-4196-bbbb-f8ec55a7d8b5" providerId="ADAL" clId="{D2BB0DC1-CBC5-4A24-8DDE-2DA0F1EB1098}" dt="2024-05-10T13:05:22.501" v="182" actId="47"/>
        <pc:sldMkLst>
          <pc:docMk/>
          <pc:sldMk cId="2958279943" sldId="473"/>
        </pc:sldMkLst>
      </pc:sldChg>
      <pc:sldChg chg="del">
        <pc:chgData name="Gitzendanner,Rob" userId="f3a8cff3-bc7e-4196-bbbb-f8ec55a7d8b5" providerId="ADAL" clId="{D2BB0DC1-CBC5-4A24-8DDE-2DA0F1EB1098}" dt="2024-05-10T13:05:22.501" v="182" actId="47"/>
        <pc:sldMkLst>
          <pc:docMk/>
          <pc:sldMk cId="2788277725" sldId="474"/>
        </pc:sldMkLst>
      </pc:sldChg>
      <pc:sldChg chg="del">
        <pc:chgData name="Gitzendanner,Rob" userId="f3a8cff3-bc7e-4196-bbbb-f8ec55a7d8b5" providerId="ADAL" clId="{D2BB0DC1-CBC5-4A24-8DDE-2DA0F1EB1098}" dt="2024-05-10T13:05:22.501" v="182" actId="47"/>
        <pc:sldMkLst>
          <pc:docMk/>
          <pc:sldMk cId="3141746280" sldId="475"/>
        </pc:sldMkLst>
      </pc:sldChg>
      <pc:sldChg chg="del">
        <pc:chgData name="Gitzendanner,Rob" userId="f3a8cff3-bc7e-4196-bbbb-f8ec55a7d8b5" providerId="ADAL" clId="{D2BB0DC1-CBC5-4A24-8DDE-2DA0F1EB1098}" dt="2024-05-10T13:05:22.501" v="182" actId="47"/>
        <pc:sldMkLst>
          <pc:docMk/>
          <pc:sldMk cId="3964330948" sldId="477"/>
        </pc:sldMkLst>
      </pc:sldChg>
      <pc:sldChg chg="addSp delSp modSp mod modClrScheme chgLayout">
        <pc:chgData name="Gitzendanner,Rob" userId="f3a8cff3-bc7e-4196-bbbb-f8ec55a7d8b5" providerId="ADAL" clId="{D2BB0DC1-CBC5-4A24-8DDE-2DA0F1EB1098}" dt="2024-05-28T19:15:08.965" v="4426" actId="1038"/>
        <pc:sldMkLst>
          <pc:docMk/>
          <pc:sldMk cId="3958582717" sldId="497"/>
        </pc:sldMkLst>
        <pc:spChg chg="mod ord">
          <ac:chgData name="Gitzendanner,Rob" userId="f3a8cff3-bc7e-4196-bbbb-f8ec55a7d8b5" providerId="ADAL" clId="{D2BB0DC1-CBC5-4A24-8DDE-2DA0F1EB1098}" dt="2024-05-24T20:38:06.512" v="4206" actId="20577"/>
          <ac:spMkLst>
            <pc:docMk/>
            <pc:sldMk cId="3958582717" sldId="497"/>
            <ac:spMk id="2" creationId="{00000000-0000-0000-0000-000000000000}"/>
          </ac:spMkLst>
        </pc:spChg>
        <pc:spChg chg="del mod ord">
          <ac:chgData name="Gitzendanner,Rob" userId="f3a8cff3-bc7e-4196-bbbb-f8ec55a7d8b5" providerId="ADAL" clId="{D2BB0DC1-CBC5-4A24-8DDE-2DA0F1EB1098}" dt="2024-05-24T13:10:18.846" v="3236" actId="478"/>
          <ac:spMkLst>
            <pc:docMk/>
            <pc:sldMk cId="3958582717" sldId="497"/>
            <ac:spMk id="3" creationId="{00000000-0000-0000-0000-000000000000}"/>
          </ac:spMkLst>
        </pc:spChg>
        <pc:spChg chg="mod ord">
          <ac:chgData name="Gitzendanner,Rob" userId="f3a8cff3-bc7e-4196-bbbb-f8ec55a7d8b5" providerId="ADAL" clId="{D2BB0DC1-CBC5-4A24-8DDE-2DA0F1EB1098}" dt="2024-05-28T19:14:51.141" v="4413" actId="947"/>
          <ac:spMkLst>
            <pc:docMk/>
            <pc:sldMk cId="3958582717" sldId="497"/>
            <ac:spMk id="4" creationId="{00000000-0000-0000-0000-000000000000}"/>
          </ac:spMkLst>
        </pc:spChg>
        <pc:spChg chg="add del mod">
          <ac:chgData name="Gitzendanner,Rob" userId="f3a8cff3-bc7e-4196-bbbb-f8ec55a7d8b5" providerId="ADAL" clId="{D2BB0DC1-CBC5-4A24-8DDE-2DA0F1EB1098}" dt="2024-05-24T13:15:07.551" v="3360" actId="478"/>
          <ac:spMkLst>
            <pc:docMk/>
            <pc:sldMk cId="3958582717" sldId="497"/>
            <ac:spMk id="5" creationId="{88EB9501-0B02-0708-3262-1C67C9C93D34}"/>
          </ac:spMkLst>
        </pc:spChg>
        <pc:spChg chg="mod">
          <ac:chgData name="Gitzendanner,Rob" userId="f3a8cff3-bc7e-4196-bbbb-f8ec55a7d8b5" providerId="ADAL" clId="{D2BB0DC1-CBC5-4A24-8DDE-2DA0F1EB1098}" dt="2024-05-28T19:15:08.965" v="4426" actId="1038"/>
          <ac:spMkLst>
            <pc:docMk/>
            <pc:sldMk cId="3958582717" sldId="497"/>
            <ac:spMk id="6" creationId="{00000000-0000-0000-0000-000000000000}"/>
          </ac:spMkLst>
        </pc:spChg>
        <pc:spChg chg="mod ord">
          <ac:chgData name="Gitzendanner,Rob" userId="f3a8cff3-bc7e-4196-bbbb-f8ec55a7d8b5" providerId="ADAL" clId="{D2BB0DC1-CBC5-4A24-8DDE-2DA0F1EB1098}" dt="2024-05-28T18:44:34.936" v="4229" actId="14100"/>
          <ac:spMkLst>
            <pc:docMk/>
            <pc:sldMk cId="3958582717" sldId="497"/>
            <ac:spMk id="8" creationId="{00000000-0000-0000-0000-000000000000}"/>
          </ac:spMkLst>
        </pc:spChg>
        <pc:spChg chg="add del mod">
          <ac:chgData name="Gitzendanner,Rob" userId="f3a8cff3-bc7e-4196-bbbb-f8ec55a7d8b5" providerId="ADAL" clId="{D2BB0DC1-CBC5-4A24-8DDE-2DA0F1EB1098}" dt="2024-05-24T13:10:22.257" v="3237" actId="478"/>
          <ac:spMkLst>
            <pc:docMk/>
            <pc:sldMk cId="3958582717" sldId="497"/>
            <ac:spMk id="10" creationId="{E654BD34-A62A-BA39-5528-FC7A2308CB9C}"/>
          </ac:spMkLst>
        </pc:spChg>
        <pc:spChg chg="add mod">
          <ac:chgData name="Gitzendanner,Rob" userId="f3a8cff3-bc7e-4196-bbbb-f8ec55a7d8b5" providerId="ADAL" clId="{D2BB0DC1-CBC5-4A24-8DDE-2DA0F1EB1098}" dt="2024-05-24T13:20:38.897" v="3402" actId="1037"/>
          <ac:spMkLst>
            <pc:docMk/>
            <pc:sldMk cId="3958582717" sldId="497"/>
            <ac:spMk id="12" creationId="{76E2AD8C-DC31-DFAF-74C3-354DA4676D48}"/>
          </ac:spMkLst>
        </pc:spChg>
        <pc:spChg chg="del">
          <ac:chgData name="Gitzendanner,Rob" userId="f3a8cff3-bc7e-4196-bbbb-f8ec55a7d8b5" providerId="ADAL" clId="{D2BB0DC1-CBC5-4A24-8DDE-2DA0F1EB1098}" dt="2024-05-23T15:12:36.213" v="241" actId="478"/>
          <ac:spMkLst>
            <pc:docMk/>
            <pc:sldMk cId="3958582717" sldId="497"/>
            <ac:spMk id="17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24T13:15:53.436" v="3377" actId="1076"/>
          <ac:spMkLst>
            <pc:docMk/>
            <pc:sldMk cId="3958582717" sldId="497"/>
            <ac:spMk id="25" creationId="{00000000-0000-0000-0000-000000000000}"/>
          </ac:spMkLst>
        </pc:spChg>
        <pc:spChg chg="del mod">
          <ac:chgData name="Gitzendanner,Rob" userId="f3a8cff3-bc7e-4196-bbbb-f8ec55a7d8b5" providerId="ADAL" clId="{D2BB0DC1-CBC5-4A24-8DDE-2DA0F1EB1098}" dt="2024-05-24T13:15:10.316" v="3362" actId="478"/>
          <ac:spMkLst>
            <pc:docMk/>
            <pc:sldMk cId="3958582717" sldId="497"/>
            <ac:spMk id="31" creationId="{00000000-0000-0000-0000-000000000000}"/>
          </ac:spMkLst>
        </pc:spChg>
        <pc:graphicFrameChg chg="add mod modGraphic">
          <ac:chgData name="Gitzendanner,Rob" userId="f3a8cff3-bc7e-4196-bbbb-f8ec55a7d8b5" providerId="ADAL" clId="{D2BB0DC1-CBC5-4A24-8DDE-2DA0F1EB1098}" dt="2024-05-28T18:44:23.381" v="4226" actId="1076"/>
          <ac:graphicFrameMkLst>
            <pc:docMk/>
            <pc:sldMk cId="3958582717" sldId="497"/>
            <ac:graphicFrameMk id="3" creationId="{052007EF-D3D1-517F-D345-E3208695D7FF}"/>
          </ac:graphicFrameMkLst>
        </pc:graphicFrameChg>
        <pc:picChg chg="del mod">
          <ac:chgData name="Gitzendanner,Rob" userId="f3a8cff3-bc7e-4196-bbbb-f8ec55a7d8b5" providerId="ADAL" clId="{D2BB0DC1-CBC5-4A24-8DDE-2DA0F1EB1098}" dt="2024-05-28T18:44:49.873" v="4230" actId="478"/>
          <ac:picMkLst>
            <pc:docMk/>
            <pc:sldMk cId="3958582717" sldId="497"/>
            <ac:picMk id="7" creationId="{00000000-0000-0000-0000-000000000000}"/>
          </ac:picMkLst>
        </pc:picChg>
        <pc:picChg chg="add mod">
          <ac:chgData name="Gitzendanner,Rob" userId="f3a8cff3-bc7e-4196-bbbb-f8ec55a7d8b5" providerId="ADAL" clId="{D2BB0DC1-CBC5-4A24-8DDE-2DA0F1EB1098}" dt="2024-05-24T13:20:15.135" v="3385" actId="1076"/>
          <ac:picMkLst>
            <pc:docMk/>
            <pc:sldMk cId="3958582717" sldId="497"/>
            <ac:picMk id="11" creationId="{C46AEEA4-53A6-CE5D-9847-2F780B6A9471}"/>
          </ac:picMkLst>
        </pc:picChg>
        <pc:picChg chg="del mod">
          <ac:chgData name="Gitzendanner,Rob" userId="f3a8cff3-bc7e-4196-bbbb-f8ec55a7d8b5" providerId="ADAL" clId="{D2BB0DC1-CBC5-4A24-8DDE-2DA0F1EB1098}" dt="2024-05-24T13:15:08.206" v="3361" actId="478"/>
          <ac:picMkLst>
            <pc:docMk/>
            <pc:sldMk cId="3958582717" sldId="497"/>
            <ac:picMk id="23" creationId="{00000000-0000-0000-0000-000000000000}"/>
          </ac:picMkLst>
        </pc:picChg>
        <pc:picChg chg="mod">
          <ac:chgData name="Gitzendanner,Rob" userId="f3a8cff3-bc7e-4196-bbbb-f8ec55a7d8b5" providerId="ADAL" clId="{D2BB0DC1-CBC5-4A24-8DDE-2DA0F1EB1098}" dt="2024-05-24T13:15:56.257" v="3378" actId="1076"/>
          <ac:picMkLst>
            <pc:docMk/>
            <pc:sldMk cId="3958582717" sldId="497"/>
            <ac:picMk id="24" creationId="{00000000-0000-0000-0000-000000000000}"/>
          </ac:picMkLst>
        </pc:picChg>
      </pc:sldChg>
      <pc:sldChg chg="addSp delSp modSp mod ord modClrScheme chgLayout">
        <pc:chgData name="Gitzendanner,Rob" userId="f3a8cff3-bc7e-4196-bbbb-f8ec55a7d8b5" providerId="ADAL" clId="{D2BB0DC1-CBC5-4A24-8DDE-2DA0F1EB1098}" dt="2024-05-28T18:53:24.818" v="4278" actId="20577"/>
        <pc:sldMkLst>
          <pc:docMk/>
          <pc:sldMk cId="1234693055" sldId="498"/>
        </pc:sldMkLst>
        <pc:spChg chg="mod ord">
          <ac:chgData name="Gitzendanner,Rob" userId="f3a8cff3-bc7e-4196-bbbb-f8ec55a7d8b5" providerId="ADAL" clId="{D2BB0DC1-CBC5-4A24-8DDE-2DA0F1EB1098}" dt="2024-05-23T19:47:59.829" v="2410" actId="6549"/>
          <ac:spMkLst>
            <pc:docMk/>
            <pc:sldMk cId="1234693055" sldId="498"/>
            <ac:spMk id="2" creationId="{00000000-0000-0000-0000-000000000000}"/>
          </ac:spMkLst>
        </pc:spChg>
        <pc:spChg chg="del mod ord">
          <ac:chgData name="Gitzendanner,Rob" userId="f3a8cff3-bc7e-4196-bbbb-f8ec55a7d8b5" providerId="ADAL" clId="{D2BB0DC1-CBC5-4A24-8DDE-2DA0F1EB1098}" dt="2024-05-23T15:20:03.228" v="461" actId="478"/>
          <ac:spMkLst>
            <pc:docMk/>
            <pc:sldMk cId="1234693055" sldId="498"/>
            <ac:spMk id="3" creationId="{00000000-0000-0000-0000-000000000000}"/>
          </ac:spMkLst>
        </pc:spChg>
        <pc:spChg chg="mod ord">
          <ac:chgData name="Gitzendanner,Rob" userId="f3a8cff3-bc7e-4196-bbbb-f8ec55a7d8b5" providerId="ADAL" clId="{D2BB0DC1-CBC5-4A24-8DDE-2DA0F1EB1098}" dt="2024-05-24T18:12:27.398" v="3787" actId="6549"/>
          <ac:spMkLst>
            <pc:docMk/>
            <pc:sldMk cId="1234693055" sldId="498"/>
            <ac:spMk id="4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23T15:20:19.508" v="464" actId="1076"/>
          <ac:spMkLst>
            <pc:docMk/>
            <pc:sldMk cId="1234693055" sldId="498"/>
            <ac:spMk id="5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24T18:13:25.035" v="3796" actId="14100"/>
          <ac:spMkLst>
            <pc:docMk/>
            <pc:sldMk cId="1234693055" sldId="498"/>
            <ac:spMk id="8" creationId="{00000000-0000-0000-0000-000000000000}"/>
          </ac:spMkLst>
        </pc:spChg>
        <pc:spChg chg="add del mod">
          <ac:chgData name="Gitzendanner,Rob" userId="f3a8cff3-bc7e-4196-bbbb-f8ec55a7d8b5" providerId="ADAL" clId="{D2BB0DC1-CBC5-4A24-8DDE-2DA0F1EB1098}" dt="2024-05-23T15:20:07.037" v="462" actId="478"/>
          <ac:spMkLst>
            <pc:docMk/>
            <pc:sldMk cId="1234693055" sldId="498"/>
            <ac:spMk id="10" creationId="{96E08AB7-2FB9-0F27-A554-DB3BAF0679B8}"/>
          </ac:spMkLst>
        </pc:spChg>
        <pc:spChg chg="mod">
          <ac:chgData name="Gitzendanner,Rob" userId="f3a8cff3-bc7e-4196-bbbb-f8ec55a7d8b5" providerId="ADAL" clId="{D2BB0DC1-CBC5-4A24-8DDE-2DA0F1EB1098}" dt="2024-05-28T18:53:24.818" v="4278" actId="20577"/>
          <ac:spMkLst>
            <pc:docMk/>
            <pc:sldMk cId="1234693055" sldId="498"/>
            <ac:spMk id="11" creationId="{00000000-0000-0000-0000-000000000000}"/>
          </ac:spMkLst>
        </pc:spChg>
        <pc:spChg chg="del">
          <ac:chgData name="Gitzendanner,Rob" userId="f3a8cff3-bc7e-4196-bbbb-f8ec55a7d8b5" providerId="ADAL" clId="{D2BB0DC1-CBC5-4A24-8DDE-2DA0F1EB1098}" dt="2024-05-23T15:40:47.845" v="498" actId="478"/>
          <ac:spMkLst>
            <pc:docMk/>
            <pc:sldMk cId="1234693055" sldId="498"/>
            <ac:spMk id="12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23T15:20:54.992" v="472" actId="14100"/>
          <ac:spMkLst>
            <pc:docMk/>
            <pc:sldMk cId="1234693055" sldId="498"/>
            <ac:spMk id="19" creationId="{00000000-0000-0000-0000-000000000000}"/>
          </ac:spMkLst>
        </pc:spChg>
        <pc:picChg chg="mod">
          <ac:chgData name="Gitzendanner,Rob" userId="f3a8cff3-bc7e-4196-bbbb-f8ec55a7d8b5" providerId="ADAL" clId="{D2BB0DC1-CBC5-4A24-8DDE-2DA0F1EB1098}" dt="2024-05-23T15:20:49.360" v="470" actId="14100"/>
          <ac:picMkLst>
            <pc:docMk/>
            <pc:sldMk cId="1234693055" sldId="498"/>
            <ac:picMk id="6" creationId="{00000000-0000-0000-0000-000000000000}"/>
          </ac:picMkLst>
        </pc:picChg>
        <pc:picChg chg="del mod">
          <ac:chgData name="Gitzendanner,Rob" userId="f3a8cff3-bc7e-4196-bbbb-f8ec55a7d8b5" providerId="ADAL" clId="{D2BB0DC1-CBC5-4A24-8DDE-2DA0F1EB1098}" dt="2024-05-23T17:32:52.641" v="1169" actId="478"/>
          <ac:picMkLst>
            <pc:docMk/>
            <pc:sldMk cId="1234693055" sldId="498"/>
            <ac:picMk id="9" creationId="{00000000-0000-0000-0000-000000000000}"/>
          </ac:picMkLst>
        </pc:picChg>
        <pc:picChg chg="add mod ord modCrop">
          <ac:chgData name="Gitzendanner,Rob" userId="f3a8cff3-bc7e-4196-bbbb-f8ec55a7d8b5" providerId="ADAL" clId="{D2BB0DC1-CBC5-4A24-8DDE-2DA0F1EB1098}" dt="2024-05-23T17:34:04.875" v="1184" actId="1076"/>
          <ac:picMkLst>
            <pc:docMk/>
            <pc:sldMk cId="1234693055" sldId="498"/>
            <ac:picMk id="14" creationId="{9F92CB8B-EEC8-E987-8726-9C64DA5D45DA}"/>
          </ac:picMkLst>
        </pc:picChg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2422152294" sldId="499"/>
        </pc:sldMkLst>
      </pc:sldChg>
      <pc:sldChg chg="addSp delSp modSp del mod modClrScheme chgLayout">
        <pc:chgData name="Gitzendanner,Rob" userId="f3a8cff3-bc7e-4196-bbbb-f8ec55a7d8b5" providerId="ADAL" clId="{D2BB0DC1-CBC5-4A24-8DDE-2DA0F1EB1098}" dt="2024-05-24T13:24:40.362" v="3579" actId="47"/>
        <pc:sldMkLst>
          <pc:docMk/>
          <pc:sldMk cId="740500634" sldId="500"/>
        </pc:sldMkLst>
        <pc:spChg chg="mod ord">
          <ac:chgData name="Gitzendanner,Rob" userId="f3a8cff3-bc7e-4196-bbbb-f8ec55a7d8b5" providerId="ADAL" clId="{D2BB0DC1-CBC5-4A24-8DDE-2DA0F1EB1098}" dt="2024-05-23T15:12:20.842" v="238" actId="700"/>
          <ac:spMkLst>
            <pc:docMk/>
            <pc:sldMk cId="740500634" sldId="500"/>
            <ac:spMk id="2" creationId="{00000000-0000-0000-0000-000000000000}"/>
          </ac:spMkLst>
        </pc:spChg>
        <pc:spChg chg="add del mod ord">
          <ac:chgData name="Gitzendanner,Rob" userId="f3a8cff3-bc7e-4196-bbbb-f8ec55a7d8b5" providerId="ADAL" clId="{D2BB0DC1-CBC5-4A24-8DDE-2DA0F1EB1098}" dt="2024-05-23T15:13:35.149" v="245" actId="478"/>
          <ac:spMkLst>
            <pc:docMk/>
            <pc:sldMk cId="740500634" sldId="500"/>
            <ac:spMk id="3" creationId="{F64EB6E6-B362-135C-B19A-78232CBCAF9D}"/>
          </ac:spMkLst>
        </pc:spChg>
        <pc:spChg chg="mod">
          <ac:chgData name="Gitzendanner,Rob" userId="f3a8cff3-bc7e-4196-bbbb-f8ec55a7d8b5" providerId="ADAL" clId="{D2BB0DC1-CBC5-4A24-8DDE-2DA0F1EB1098}" dt="2024-05-23T15:13:59.381" v="248" actId="164"/>
          <ac:spMkLst>
            <pc:docMk/>
            <pc:sldMk cId="740500634" sldId="500"/>
            <ac:spMk id="10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23T15:13:59.381" v="248" actId="164"/>
          <ac:spMkLst>
            <pc:docMk/>
            <pc:sldMk cId="740500634" sldId="500"/>
            <ac:spMk id="12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23T15:14:17.731" v="252" actId="403"/>
          <ac:spMkLst>
            <pc:docMk/>
            <pc:sldMk cId="740500634" sldId="500"/>
            <ac:spMk id="13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23T15:13:59.381" v="248" actId="164"/>
          <ac:spMkLst>
            <pc:docMk/>
            <pc:sldMk cId="740500634" sldId="500"/>
            <ac:spMk id="14" creationId="{00000000-0000-0000-0000-000000000000}"/>
          </ac:spMkLst>
        </pc:spChg>
        <pc:spChg chg="del">
          <ac:chgData name="Gitzendanner,Rob" userId="f3a8cff3-bc7e-4196-bbbb-f8ec55a7d8b5" providerId="ADAL" clId="{D2BB0DC1-CBC5-4A24-8DDE-2DA0F1EB1098}" dt="2024-05-23T15:14:11.049" v="250" actId="478"/>
          <ac:spMkLst>
            <pc:docMk/>
            <pc:sldMk cId="740500634" sldId="500"/>
            <ac:spMk id="16" creationId="{00000000-0000-0000-0000-000000000000}"/>
          </ac:spMkLst>
        </pc:spChg>
        <pc:grpChg chg="add mod">
          <ac:chgData name="Gitzendanner,Rob" userId="f3a8cff3-bc7e-4196-bbbb-f8ec55a7d8b5" providerId="ADAL" clId="{D2BB0DC1-CBC5-4A24-8DDE-2DA0F1EB1098}" dt="2024-05-23T15:14:07.365" v="249" actId="1076"/>
          <ac:grpSpMkLst>
            <pc:docMk/>
            <pc:sldMk cId="740500634" sldId="500"/>
            <ac:grpSpMk id="4" creationId="{C9DE9212-FFC4-0C6B-F507-6632C23584BC}"/>
          </ac:grpSpMkLst>
        </pc:grpChg>
        <pc:picChg chg="mod">
          <ac:chgData name="Gitzendanner,Rob" userId="f3a8cff3-bc7e-4196-bbbb-f8ec55a7d8b5" providerId="ADAL" clId="{D2BB0DC1-CBC5-4A24-8DDE-2DA0F1EB1098}" dt="2024-05-23T15:13:59.381" v="248" actId="164"/>
          <ac:picMkLst>
            <pc:docMk/>
            <pc:sldMk cId="740500634" sldId="500"/>
            <ac:picMk id="11" creationId="{00000000-0000-0000-0000-000000000000}"/>
          </ac:picMkLst>
        </pc:picChg>
        <pc:cxnChg chg="mod">
          <ac:chgData name="Gitzendanner,Rob" userId="f3a8cff3-bc7e-4196-bbbb-f8ec55a7d8b5" providerId="ADAL" clId="{D2BB0DC1-CBC5-4A24-8DDE-2DA0F1EB1098}" dt="2024-05-23T15:13:59.381" v="248" actId="164"/>
          <ac:cxnSpMkLst>
            <pc:docMk/>
            <pc:sldMk cId="740500634" sldId="500"/>
            <ac:cxnSpMk id="6" creationId="{00000000-0000-0000-0000-000000000000}"/>
          </ac:cxnSpMkLst>
        </pc:cxnChg>
        <pc:cxnChg chg="mod">
          <ac:chgData name="Gitzendanner,Rob" userId="f3a8cff3-bc7e-4196-bbbb-f8ec55a7d8b5" providerId="ADAL" clId="{D2BB0DC1-CBC5-4A24-8DDE-2DA0F1EB1098}" dt="2024-05-23T15:13:59.381" v="248" actId="164"/>
          <ac:cxnSpMkLst>
            <pc:docMk/>
            <pc:sldMk cId="740500634" sldId="500"/>
            <ac:cxnSpMk id="9" creationId="{00000000-0000-0000-0000-000000000000}"/>
          </ac:cxnSpMkLst>
        </pc:cxnChg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3720834442" sldId="2039"/>
        </pc:sldMkLst>
      </pc:sldChg>
      <pc:sldChg chg="del">
        <pc:chgData name="Gitzendanner,Rob" userId="f3a8cff3-bc7e-4196-bbbb-f8ec55a7d8b5" providerId="ADAL" clId="{D2BB0DC1-CBC5-4A24-8DDE-2DA0F1EB1098}" dt="2024-05-10T13:04:18.933" v="177" actId="47"/>
        <pc:sldMkLst>
          <pc:docMk/>
          <pc:sldMk cId="2028429011" sldId="2100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2967244084" sldId="2110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4012530422" sldId="2136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1743592247" sldId="2156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988109906" sldId="2168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774009045" sldId="2169"/>
        </pc:sldMkLst>
      </pc:sldChg>
      <pc:sldChg chg="del">
        <pc:chgData name="Gitzendanner,Rob" userId="f3a8cff3-bc7e-4196-bbbb-f8ec55a7d8b5" providerId="ADAL" clId="{D2BB0DC1-CBC5-4A24-8DDE-2DA0F1EB1098}" dt="2024-05-10T13:05:22.501" v="182" actId="47"/>
        <pc:sldMkLst>
          <pc:docMk/>
          <pc:sldMk cId="362592740" sldId="2181"/>
        </pc:sldMkLst>
      </pc:sldChg>
      <pc:sldChg chg="del">
        <pc:chgData name="Gitzendanner,Rob" userId="f3a8cff3-bc7e-4196-bbbb-f8ec55a7d8b5" providerId="ADAL" clId="{D2BB0DC1-CBC5-4A24-8DDE-2DA0F1EB1098}" dt="2024-05-23T15:09:06.215" v="197" actId="47"/>
        <pc:sldMkLst>
          <pc:docMk/>
          <pc:sldMk cId="1182285860" sldId="2188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2053312210" sldId="2189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3461112871" sldId="2191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1973320274" sldId="2192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3663401015" sldId="2193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2253731340" sldId="2195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3462950292" sldId="2197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4182197795" sldId="2198"/>
        </pc:sldMkLst>
      </pc:sldChg>
      <pc:sldChg chg="del">
        <pc:chgData name="Gitzendanner,Rob" userId="f3a8cff3-bc7e-4196-bbbb-f8ec55a7d8b5" providerId="ADAL" clId="{D2BB0DC1-CBC5-4A24-8DDE-2DA0F1EB1098}" dt="2024-05-10T13:05:22.501" v="182" actId="47"/>
        <pc:sldMkLst>
          <pc:docMk/>
          <pc:sldMk cId="2872520658" sldId="2209"/>
        </pc:sldMkLst>
      </pc:sldChg>
      <pc:sldChg chg="addSp modSp mod">
        <pc:chgData name="Gitzendanner,Rob" userId="f3a8cff3-bc7e-4196-bbbb-f8ec55a7d8b5" providerId="ADAL" clId="{D2BB0DC1-CBC5-4A24-8DDE-2DA0F1EB1098}" dt="2024-05-10T12:42:19.425" v="80" actId="1076"/>
        <pc:sldMkLst>
          <pc:docMk/>
          <pc:sldMk cId="3938641511" sldId="2232"/>
        </pc:sldMkLst>
        <pc:spChg chg="add mod ord">
          <ac:chgData name="Gitzendanner,Rob" userId="f3a8cff3-bc7e-4196-bbbb-f8ec55a7d8b5" providerId="ADAL" clId="{D2BB0DC1-CBC5-4A24-8DDE-2DA0F1EB1098}" dt="2024-05-10T12:41:16.962" v="79" actId="207"/>
          <ac:spMkLst>
            <pc:docMk/>
            <pc:sldMk cId="3938641511" sldId="2232"/>
            <ac:spMk id="6" creationId="{A8B8322A-6F0D-9BC1-1DBE-F7F300AF2772}"/>
          </ac:spMkLst>
        </pc:spChg>
        <pc:grpChg chg="add mod">
          <ac:chgData name="Gitzendanner,Rob" userId="f3a8cff3-bc7e-4196-bbbb-f8ec55a7d8b5" providerId="ADAL" clId="{D2BB0DC1-CBC5-4A24-8DDE-2DA0F1EB1098}" dt="2024-05-10T12:40:17.817" v="73" actId="164"/>
          <ac:grpSpMkLst>
            <pc:docMk/>
            <pc:sldMk cId="3938641511" sldId="2232"/>
            <ac:grpSpMk id="13" creationId="{108C22DA-BC99-02AD-57AB-1FA37A10AD44}"/>
          </ac:grpSpMkLst>
        </pc:grpChg>
        <pc:picChg chg="mod">
          <ac:chgData name="Gitzendanner,Rob" userId="f3a8cff3-bc7e-4196-bbbb-f8ec55a7d8b5" providerId="ADAL" clId="{D2BB0DC1-CBC5-4A24-8DDE-2DA0F1EB1098}" dt="2024-05-10T12:42:19.425" v="80" actId="1076"/>
          <ac:picMkLst>
            <pc:docMk/>
            <pc:sldMk cId="3938641511" sldId="2232"/>
            <ac:picMk id="4" creationId="{00000000-0000-0000-0000-000000000000}"/>
          </ac:picMkLst>
        </pc:picChg>
        <pc:picChg chg="add mod">
          <ac:chgData name="Gitzendanner,Rob" userId="f3a8cff3-bc7e-4196-bbbb-f8ec55a7d8b5" providerId="ADAL" clId="{D2BB0DC1-CBC5-4A24-8DDE-2DA0F1EB1098}" dt="2024-05-10T12:40:49.536" v="78" actId="14100"/>
          <ac:picMkLst>
            <pc:docMk/>
            <pc:sldMk cId="3938641511" sldId="2232"/>
            <ac:picMk id="5" creationId="{64D2F038-569C-5FE5-214D-A778E43965EB}"/>
          </ac:picMkLst>
        </pc:picChg>
        <pc:picChg chg="mod">
          <ac:chgData name="Gitzendanner,Rob" userId="f3a8cff3-bc7e-4196-bbbb-f8ec55a7d8b5" providerId="ADAL" clId="{D2BB0DC1-CBC5-4A24-8DDE-2DA0F1EB1098}" dt="2024-05-10T12:40:38.135" v="75" actId="1076"/>
          <ac:picMkLst>
            <pc:docMk/>
            <pc:sldMk cId="3938641511" sldId="2232"/>
            <ac:picMk id="10" creationId="{00000000-0000-0000-0000-000000000000}"/>
          </ac:picMkLst>
        </pc:picChg>
        <pc:picChg chg="mod">
          <ac:chgData name="Gitzendanner,Rob" userId="f3a8cff3-bc7e-4196-bbbb-f8ec55a7d8b5" providerId="ADAL" clId="{D2BB0DC1-CBC5-4A24-8DDE-2DA0F1EB1098}" dt="2024-05-10T12:40:41.690" v="76" actId="1076"/>
          <ac:picMkLst>
            <pc:docMk/>
            <pc:sldMk cId="3938641511" sldId="2232"/>
            <ac:picMk id="12" creationId="{A92C26D5-D631-F3D4-B84A-0ABE20972DD1}"/>
          </ac:picMkLst>
        </pc:picChg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2130526513" sldId="2233"/>
        </pc:sldMkLst>
      </pc:sldChg>
      <pc:sldChg chg="del">
        <pc:chgData name="Gitzendanner,Rob" userId="f3a8cff3-bc7e-4196-bbbb-f8ec55a7d8b5" providerId="ADAL" clId="{D2BB0DC1-CBC5-4A24-8DDE-2DA0F1EB1098}" dt="2024-05-10T13:05:14.744" v="181" actId="47"/>
        <pc:sldMkLst>
          <pc:docMk/>
          <pc:sldMk cId="7554661" sldId="2235"/>
        </pc:sldMkLst>
      </pc:sldChg>
      <pc:sldChg chg="del">
        <pc:chgData name="Gitzendanner,Rob" userId="f3a8cff3-bc7e-4196-bbbb-f8ec55a7d8b5" providerId="ADAL" clId="{D2BB0DC1-CBC5-4A24-8DDE-2DA0F1EB1098}" dt="2024-05-10T13:04:02.785" v="173" actId="47"/>
        <pc:sldMkLst>
          <pc:docMk/>
          <pc:sldMk cId="3995220264" sldId="2236"/>
        </pc:sldMkLst>
      </pc:sldChg>
      <pc:sldChg chg="del">
        <pc:chgData name="Gitzendanner,Rob" userId="f3a8cff3-bc7e-4196-bbbb-f8ec55a7d8b5" providerId="ADAL" clId="{D2BB0DC1-CBC5-4A24-8DDE-2DA0F1EB1098}" dt="2024-05-10T13:05:14.744" v="181" actId="47"/>
        <pc:sldMkLst>
          <pc:docMk/>
          <pc:sldMk cId="3792396696" sldId="2266"/>
        </pc:sldMkLst>
      </pc:sldChg>
      <pc:sldChg chg="del">
        <pc:chgData name="Gitzendanner,Rob" userId="f3a8cff3-bc7e-4196-bbbb-f8ec55a7d8b5" providerId="ADAL" clId="{D2BB0DC1-CBC5-4A24-8DDE-2DA0F1EB1098}" dt="2024-05-23T18:10:20.713" v="1904" actId="47"/>
        <pc:sldMkLst>
          <pc:docMk/>
          <pc:sldMk cId="3082877382" sldId="2267"/>
        </pc:sldMkLst>
      </pc:sldChg>
      <pc:sldChg chg="add del">
        <pc:chgData name="Gitzendanner,Rob" userId="f3a8cff3-bc7e-4196-bbbb-f8ec55a7d8b5" providerId="ADAL" clId="{D2BB0DC1-CBC5-4A24-8DDE-2DA0F1EB1098}" dt="2024-05-10T12:43:30.816" v="84" actId="47"/>
        <pc:sldMkLst>
          <pc:docMk/>
          <pc:sldMk cId="665095061" sldId="2268"/>
        </pc:sldMkLst>
      </pc:sldChg>
      <pc:sldChg chg="addSp delSp modSp mod">
        <pc:chgData name="Gitzendanner,Rob" userId="f3a8cff3-bc7e-4196-bbbb-f8ec55a7d8b5" providerId="ADAL" clId="{D2BB0DC1-CBC5-4A24-8DDE-2DA0F1EB1098}" dt="2024-05-29T12:37:53.605" v="4427" actId="1076"/>
        <pc:sldMkLst>
          <pc:docMk/>
          <pc:sldMk cId="1983414358" sldId="2270"/>
        </pc:sldMkLst>
        <pc:spChg chg="mod">
          <ac:chgData name="Gitzendanner,Rob" userId="f3a8cff3-bc7e-4196-bbbb-f8ec55a7d8b5" providerId="ADAL" clId="{D2BB0DC1-CBC5-4A24-8DDE-2DA0F1EB1098}" dt="2024-05-28T18:51:09.268" v="4266" actId="20577"/>
          <ac:spMkLst>
            <pc:docMk/>
            <pc:sldMk cId="1983414358" sldId="2270"/>
            <ac:spMk id="9" creationId="{6ADA7027-DF4D-B74D-ABD9-63D0439FEDED}"/>
          </ac:spMkLst>
        </pc:spChg>
        <pc:spChg chg="mod">
          <ac:chgData name="Gitzendanner,Rob" userId="f3a8cff3-bc7e-4196-bbbb-f8ec55a7d8b5" providerId="ADAL" clId="{D2BB0DC1-CBC5-4A24-8DDE-2DA0F1EB1098}" dt="2024-05-10T13:03:19.946" v="171" actId="1036"/>
          <ac:spMkLst>
            <pc:docMk/>
            <pc:sldMk cId="1983414358" sldId="2270"/>
            <ac:spMk id="37" creationId="{729A0760-61E5-0140-BE83-99BDD6C7DF21}"/>
          </ac:spMkLst>
        </pc:spChg>
        <pc:spChg chg="mod">
          <ac:chgData name="Gitzendanner,Rob" userId="f3a8cff3-bc7e-4196-bbbb-f8ec55a7d8b5" providerId="ADAL" clId="{D2BB0DC1-CBC5-4A24-8DDE-2DA0F1EB1098}" dt="2024-05-28T18:57:53.941" v="4295" actId="20577"/>
          <ac:spMkLst>
            <pc:docMk/>
            <pc:sldMk cId="1983414358" sldId="2270"/>
            <ac:spMk id="39" creationId="{37131B97-71AB-354E-A996-F10FF7C63642}"/>
          </ac:spMkLst>
        </pc:spChg>
        <pc:spChg chg="del">
          <ac:chgData name="Gitzendanner,Rob" userId="f3a8cff3-bc7e-4196-bbbb-f8ec55a7d8b5" providerId="ADAL" clId="{D2BB0DC1-CBC5-4A24-8DDE-2DA0F1EB1098}" dt="2024-05-10T12:51:39.429" v="146" actId="478"/>
          <ac:spMkLst>
            <pc:docMk/>
            <pc:sldMk cId="1983414358" sldId="2270"/>
            <ac:spMk id="46" creationId="{97ABC3FF-517B-714B-A116-0D54A83F6272}"/>
          </ac:spMkLst>
        </pc:spChg>
        <pc:spChg chg="mod">
          <ac:chgData name="Gitzendanner,Rob" userId="f3a8cff3-bc7e-4196-bbbb-f8ec55a7d8b5" providerId="ADAL" clId="{D2BB0DC1-CBC5-4A24-8DDE-2DA0F1EB1098}" dt="2024-05-17T20:43:18.079" v="193" actId="1076"/>
          <ac:spMkLst>
            <pc:docMk/>
            <pc:sldMk cId="1983414358" sldId="2270"/>
            <ac:spMk id="60" creationId="{C84F989E-BC56-5441-8950-9DEDCE9A01ED}"/>
          </ac:spMkLst>
        </pc:spChg>
        <pc:spChg chg="mod ord">
          <ac:chgData name="Gitzendanner,Rob" userId="f3a8cff3-bc7e-4196-bbbb-f8ec55a7d8b5" providerId="ADAL" clId="{D2BB0DC1-CBC5-4A24-8DDE-2DA0F1EB1098}" dt="2024-05-29T12:37:53.605" v="4427" actId="1076"/>
          <ac:spMkLst>
            <pc:docMk/>
            <pc:sldMk cId="1983414358" sldId="2270"/>
            <ac:spMk id="61" creationId="{6B229A94-1D2E-E548-8B87-2BF19306773F}"/>
          </ac:spMkLst>
        </pc:spChg>
        <pc:picChg chg="add mod">
          <ac:chgData name="Gitzendanner,Rob" userId="f3a8cff3-bc7e-4196-bbbb-f8ec55a7d8b5" providerId="ADAL" clId="{D2BB0DC1-CBC5-4A24-8DDE-2DA0F1EB1098}" dt="2024-05-17T20:43:12.995" v="192" actId="1076"/>
          <ac:picMkLst>
            <pc:docMk/>
            <pc:sldMk cId="1983414358" sldId="2270"/>
            <ac:picMk id="3" creationId="{6D32C8C9-C33D-DD38-9AE6-ACEAE1A05FB8}"/>
          </ac:picMkLst>
        </pc:picChg>
        <pc:picChg chg="add del mod">
          <ac:chgData name="Gitzendanner,Rob" userId="f3a8cff3-bc7e-4196-bbbb-f8ec55a7d8b5" providerId="ADAL" clId="{D2BB0DC1-CBC5-4A24-8DDE-2DA0F1EB1098}" dt="2024-05-28T18:59:31.455" v="4303" actId="478"/>
          <ac:picMkLst>
            <pc:docMk/>
            <pc:sldMk cId="1983414358" sldId="2270"/>
            <ac:picMk id="5" creationId="{47B88208-2445-5700-370B-662BFD6F0DF8}"/>
          </ac:picMkLst>
        </pc:picChg>
        <pc:picChg chg="ord">
          <ac:chgData name="Gitzendanner,Rob" userId="f3a8cff3-bc7e-4196-bbbb-f8ec55a7d8b5" providerId="ADAL" clId="{D2BB0DC1-CBC5-4A24-8DDE-2DA0F1EB1098}" dt="2024-05-28T19:10:56.262" v="4329" actId="166"/>
          <ac:picMkLst>
            <pc:docMk/>
            <pc:sldMk cId="1983414358" sldId="2270"/>
            <ac:picMk id="6" creationId="{00000000-0000-0000-0000-000000000000}"/>
          </ac:picMkLst>
        </pc:picChg>
        <pc:picChg chg="add mod modCrop">
          <ac:chgData name="Gitzendanner,Rob" userId="f3a8cff3-bc7e-4196-bbbb-f8ec55a7d8b5" providerId="ADAL" clId="{D2BB0DC1-CBC5-4A24-8DDE-2DA0F1EB1098}" dt="2024-05-28T19:13:27.962" v="4360" actId="1076"/>
          <ac:picMkLst>
            <pc:docMk/>
            <pc:sldMk cId="1983414358" sldId="2270"/>
            <ac:picMk id="13" creationId="{888EB16F-13AD-82E5-1AB0-C786A477AED0}"/>
          </ac:picMkLst>
        </pc:picChg>
        <pc:picChg chg="del">
          <ac:chgData name="Gitzendanner,Rob" userId="f3a8cff3-bc7e-4196-bbbb-f8ec55a7d8b5" providerId="ADAL" clId="{D2BB0DC1-CBC5-4A24-8DDE-2DA0F1EB1098}" dt="2024-05-17T20:42:54.476" v="185" actId="478"/>
          <ac:picMkLst>
            <pc:docMk/>
            <pc:sldMk cId="1983414358" sldId="2270"/>
            <ac:picMk id="40" creationId="{BBF28F61-646C-EC4A-96FB-7A3447A5D8D3}"/>
          </ac:picMkLst>
        </pc:picChg>
        <pc:picChg chg="del">
          <ac:chgData name="Gitzendanner,Rob" userId="f3a8cff3-bc7e-4196-bbbb-f8ec55a7d8b5" providerId="ADAL" clId="{D2BB0DC1-CBC5-4A24-8DDE-2DA0F1EB1098}" dt="2024-05-10T12:51:39.429" v="146" actId="478"/>
          <ac:picMkLst>
            <pc:docMk/>
            <pc:sldMk cId="1983414358" sldId="2270"/>
            <ac:picMk id="56" creationId="{00000000-0000-0000-0000-000000000000}"/>
          </ac:picMkLst>
        </pc:picChg>
        <pc:picChg chg="del">
          <ac:chgData name="Gitzendanner,Rob" userId="f3a8cff3-bc7e-4196-bbbb-f8ec55a7d8b5" providerId="ADAL" clId="{D2BB0DC1-CBC5-4A24-8DDE-2DA0F1EB1098}" dt="2024-05-28T19:13:10.082" v="4356" actId="478"/>
          <ac:picMkLst>
            <pc:docMk/>
            <pc:sldMk cId="1983414358" sldId="2270"/>
            <ac:picMk id="62" creationId="{00000000-0000-0000-0000-000000000000}"/>
          </ac:picMkLst>
        </pc:picChg>
      </pc:sldChg>
      <pc:sldChg chg="del">
        <pc:chgData name="Gitzendanner,Rob" userId="f3a8cff3-bc7e-4196-bbbb-f8ec55a7d8b5" providerId="ADAL" clId="{D2BB0DC1-CBC5-4A24-8DDE-2DA0F1EB1098}" dt="2024-05-23T18:10:20.713" v="1904" actId="47"/>
        <pc:sldMkLst>
          <pc:docMk/>
          <pc:sldMk cId="1313969486" sldId="2276"/>
        </pc:sldMkLst>
      </pc:sldChg>
      <pc:sldChg chg="del">
        <pc:chgData name="Gitzendanner,Rob" userId="f3a8cff3-bc7e-4196-bbbb-f8ec55a7d8b5" providerId="ADAL" clId="{D2BB0DC1-CBC5-4A24-8DDE-2DA0F1EB1098}" dt="2024-05-23T18:10:20.713" v="1904" actId="47"/>
        <pc:sldMkLst>
          <pc:docMk/>
          <pc:sldMk cId="4039208462" sldId="2277"/>
        </pc:sldMkLst>
      </pc:sldChg>
      <pc:sldChg chg="del">
        <pc:chgData name="Gitzendanner,Rob" userId="f3a8cff3-bc7e-4196-bbbb-f8ec55a7d8b5" providerId="ADAL" clId="{D2BB0DC1-CBC5-4A24-8DDE-2DA0F1EB1098}" dt="2024-05-23T18:10:20.713" v="1904" actId="47"/>
        <pc:sldMkLst>
          <pc:docMk/>
          <pc:sldMk cId="3221178924" sldId="2279"/>
        </pc:sldMkLst>
      </pc:sldChg>
      <pc:sldChg chg="del">
        <pc:chgData name="Gitzendanner,Rob" userId="f3a8cff3-bc7e-4196-bbbb-f8ec55a7d8b5" providerId="ADAL" clId="{D2BB0DC1-CBC5-4A24-8DDE-2DA0F1EB1098}" dt="2024-05-23T18:10:20.713" v="1904" actId="47"/>
        <pc:sldMkLst>
          <pc:docMk/>
          <pc:sldMk cId="350376985" sldId="2280"/>
        </pc:sldMkLst>
      </pc:sldChg>
      <pc:sldChg chg="del">
        <pc:chgData name="Gitzendanner,Rob" userId="f3a8cff3-bc7e-4196-bbbb-f8ec55a7d8b5" providerId="ADAL" clId="{D2BB0DC1-CBC5-4A24-8DDE-2DA0F1EB1098}" dt="2024-05-10T13:05:09.007" v="180" actId="47"/>
        <pc:sldMkLst>
          <pc:docMk/>
          <pc:sldMk cId="3440392766" sldId="2281"/>
        </pc:sldMkLst>
      </pc:sldChg>
      <pc:sldChg chg="del">
        <pc:chgData name="Gitzendanner,Rob" userId="f3a8cff3-bc7e-4196-bbbb-f8ec55a7d8b5" providerId="ADAL" clId="{D2BB0DC1-CBC5-4A24-8DDE-2DA0F1EB1098}" dt="2024-05-10T13:05:09.007" v="180" actId="47"/>
        <pc:sldMkLst>
          <pc:docMk/>
          <pc:sldMk cId="1527901865" sldId="2282"/>
        </pc:sldMkLst>
      </pc:sldChg>
      <pc:sldChg chg="del">
        <pc:chgData name="Gitzendanner,Rob" userId="f3a8cff3-bc7e-4196-bbbb-f8ec55a7d8b5" providerId="ADAL" clId="{D2BB0DC1-CBC5-4A24-8DDE-2DA0F1EB1098}" dt="2024-05-10T13:05:09.007" v="180" actId="47"/>
        <pc:sldMkLst>
          <pc:docMk/>
          <pc:sldMk cId="1009387213" sldId="2283"/>
        </pc:sldMkLst>
      </pc:sldChg>
      <pc:sldChg chg="del">
        <pc:chgData name="Gitzendanner,Rob" userId="f3a8cff3-bc7e-4196-bbbb-f8ec55a7d8b5" providerId="ADAL" clId="{D2BB0DC1-CBC5-4A24-8DDE-2DA0F1EB1098}" dt="2024-05-10T13:05:09.007" v="180" actId="47"/>
        <pc:sldMkLst>
          <pc:docMk/>
          <pc:sldMk cId="2600395529" sldId="2284"/>
        </pc:sldMkLst>
      </pc:sldChg>
      <pc:sldChg chg="del">
        <pc:chgData name="Gitzendanner,Rob" userId="f3a8cff3-bc7e-4196-bbbb-f8ec55a7d8b5" providerId="ADAL" clId="{D2BB0DC1-CBC5-4A24-8DDE-2DA0F1EB1098}" dt="2024-05-23T15:09:06.215" v="197" actId="47"/>
        <pc:sldMkLst>
          <pc:docMk/>
          <pc:sldMk cId="594306977" sldId="2289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707662823" sldId="2290"/>
        </pc:sldMkLst>
      </pc:sldChg>
      <pc:sldChg chg="del">
        <pc:chgData name="Gitzendanner,Rob" userId="f3a8cff3-bc7e-4196-bbbb-f8ec55a7d8b5" providerId="ADAL" clId="{D2BB0DC1-CBC5-4A24-8DDE-2DA0F1EB1098}" dt="2024-05-23T15:08:45.656" v="196" actId="47"/>
        <pc:sldMkLst>
          <pc:docMk/>
          <pc:sldMk cId="3004166260" sldId="2292"/>
        </pc:sldMkLst>
      </pc:sldChg>
      <pc:sldChg chg="del">
        <pc:chgData name="Gitzendanner,Rob" userId="f3a8cff3-bc7e-4196-bbbb-f8ec55a7d8b5" providerId="ADAL" clId="{D2BB0DC1-CBC5-4A24-8DDE-2DA0F1EB1098}" dt="2024-05-10T13:05:43.904" v="183" actId="47"/>
        <pc:sldMkLst>
          <pc:docMk/>
          <pc:sldMk cId="1111821170" sldId="2294"/>
        </pc:sldMkLst>
      </pc:sldChg>
      <pc:sldChg chg="del">
        <pc:chgData name="Gitzendanner,Rob" userId="f3a8cff3-bc7e-4196-bbbb-f8ec55a7d8b5" providerId="ADAL" clId="{D2BB0DC1-CBC5-4A24-8DDE-2DA0F1EB1098}" dt="2024-05-10T13:05:45.342" v="184" actId="47"/>
        <pc:sldMkLst>
          <pc:docMk/>
          <pc:sldMk cId="1312238635" sldId="2295"/>
        </pc:sldMkLst>
      </pc:sldChg>
      <pc:sldChg chg="del">
        <pc:chgData name="Gitzendanner,Rob" userId="f3a8cff3-bc7e-4196-bbbb-f8ec55a7d8b5" providerId="ADAL" clId="{D2BB0DC1-CBC5-4A24-8DDE-2DA0F1EB1098}" dt="2024-05-10T13:04:57.365" v="179" actId="47"/>
        <pc:sldMkLst>
          <pc:docMk/>
          <pc:sldMk cId="3973954145" sldId="2296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1705641871" sldId="2297"/>
        </pc:sldMkLst>
      </pc:sldChg>
      <pc:sldChg chg="del">
        <pc:chgData name="Gitzendanner,Rob" userId="f3a8cff3-bc7e-4196-bbbb-f8ec55a7d8b5" providerId="ADAL" clId="{D2BB0DC1-CBC5-4A24-8DDE-2DA0F1EB1098}" dt="2024-05-23T18:10:20.713" v="1904" actId="47"/>
        <pc:sldMkLst>
          <pc:docMk/>
          <pc:sldMk cId="3957781092" sldId="2299"/>
        </pc:sldMkLst>
      </pc:sldChg>
      <pc:sldChg chg="del">
        <pc:chgData name="Gitzendanner,Rob" userId="f3a8cff3-bc7e-4196-bbbb-f8ec55a7d8b5" providerId="ADAL" clId="{D2BB0DC1-CBC5-4A24-8DDE-2DA0F1EB1098}" dt="2024-05-10T13:04:10.455" v="175" actId="47"/>
        <pc:sldMkLst>
          <pc:docMk/>
          <pc:sldMk cId="1361571956" sldId="2300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2258122294" sldId="2301"/>
        </pc:sldMkLst>
      </pc:sldChg>
      <pc:sldChg chg="del">
        <pc:chgData name="Gitzendanner,Rob" userId="f3a8cff3-bc7e-4196-bbbb-f8ec55a7d8b5" providerId="ADAL" clId="{D2BB0DC1-CBC5-4A24-8DDE-2DA0F1EB1098}" dt="2024-05-10T13:04:53.771" v="178" actId="47"/>
        <pc:sldMkLst>
          <pc:docMk/>
          <pc:sldMk cId="380492789" sldId="2302"/>
        </pc:sldMkLst>
      </pc:sldChg>
      <pc:sldChg chg="del">
        <pc:chgData name="Gitzendanner,Rob" userId="f3a8cff3-bc7e-4196-bbbb-f8ec55a7d8b5" providerId="ADAL" clId="{D2BB0DC1-CBC5-4A24-8DDE-2DA0F1EB1098}" dt="2024-05-23T15:08:45.656" v="196" actId="47"/>
        <pc:sldMkLst>
          <pc:docMk/>
          <pc:sldMk cId="1945565735" sldId="2305"/>
        </pc:sldMkLst>
      </pc:sldChg>
      <pc:sldChg chg="del">
        <pc:chgData name="Gitzendanner,Rob" userId="f3a8cff3-bc7e-4196-bbbb-f8ec55a7d8b5" providerId="ADAL" clId="{D2BB0DC1-CBC5-4A24-8DDE-2DA0F1EB1098}" dt="2024-05-23T15:08:45.656" v="196" actId="47"/>
        <pc:sldMkLst>
          <pc:docMk/>
          <pc:sldMk cId="3688252070" sldId="2306"/>
        </pc:sldMkLst>
      </pc:sldChg>
      <pc:sldChg chg="del">
        <pc:chgData name="Gitzendanner,Rob" userId="f3a8cff3-bc7e-4196-bbbb-f8ec55a7d8b5" providerId="ADAL" clId="{D2BB0DC1-CBC5-4A24-8DDE-2DA0F1EB1098}" dt="2024-05-23T15:08:45.656" v="196" actId="47"/>
        <pc:sldMkLst>
          <pc:docMk/>
          <pc:sldMk cId="1533355677" sldId="2307"/>
        </pc:sldMkLst>
      </pc:sldChg>
      <pc:sldChg chg="del">
        <pc:chgData name="Gitzendanner,Rob" userId="f3a8cff3-bc7e-4196-bbbb-f8ec55a7d8b5" providerId="ADAL" clId="{D2BB0DC1-CBC5-4A24-8DDE-2DA0F1EB1098}" dt="2024-05-23T15:08:45.656" v="196" actId="47"/>
        <pc:sldMkLst>
          <pc:docMk/>
          <pc:sldMk cId="2105232041" sldId="2308"/>
        </pc:sldMkLst>
      </pc:sldChg>
      <pc:sldChg chg="del">
        <pc:chgData name="Gitzendanner,Rob" userId="f3a8cff3-bc7e-4196-bbbb-f8ec55a7d8b5" providerId="ADAL" clId="{D2BB0DC1-CBC5-4A24-8DDE-2DA0F1EB1098}" dt="2024-05-10T13:04:07.645" v="174" actId="47"/>
        <pc:sldMkLst>
          <pc:docMk/>
          <pc:sldMk cId="2307963732" sldId="2309"/>
        </pc:sldMkLst>
      </pc:sldChg>
      <pc:sldChg chg="del">
        <pc:chgData name="Gitzendanner,Rob" userId="f3a8cff3-bc7e-4196-bbbb-f8ec55a7d8b5" providerId="ADAL" clId="{D2BB0DC1-CBC5-4A24-8DDE-2DA0F1EB1098}" dt="2024-05-10T13:04:12.357" v="176" actId="47"/>
        <pc:sldMkLst>
          <pc:docMk/>
          <pc:sldMk cId="2616889296" sldId="2314"/>
        </pc:sldMkLst>
      </pc:sldChg>
      <pc:sldChg chg="delSp modSp del mod modShow">
        <pc:chgData name="Gitzendanner,Rob" userId="f3a8cff3-bc7e-4196-bbbb-f8ec55a7d8b5" providerId="ADAL" clId="{D2BB0DC1-CBC5-4A24-8DDE-2DA0F1EB1098}" dt="2024-05-23T18:16:33.754" v="1965" actId="47"/>
        <pc:sldMkLst>
          <pc:docMk/>
          <pc:sldMk cId="739629625" sldId="2315"/>
        </pc:sldMkLst>
        <pc:spChg chg="mod">
          <ac:chgData name="Gitzendanner,Rob" userId="f3a8cff3-bc7e-4196-bbbb-f8ec55a7d8b5" providerId="ADAL" clId="{D2BB0DC1-CBC5-4A24-8DDE-2DA0F1EB1098}" dt="2024-05-10T12:43:36.301" v="85" actId="14100"/>
          <ac:spMkLst>
            <pc:docMk/>
            <pc:sldMk cId="739629625" sldId="2315"/>
            <ac:spMk id="54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10T12:44:39.184" v="94" actId="1076"/>
          <ac:spMkLst>
            <pc:docMk/>
            <pc:sldMk cId="739629625" sldId="2315"/>
            <ac:spMk id="55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10T12:45:05.982" v="98" actId="1076"/>
          <ac:spMkLst>
            <pc:docMk/>
            <pc:sldMk cId="739629625" sldId="2315"/>
            <ac:spMk id="56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10T12:45:00.735" v="97" actId="1076"/>
          <ac:spMkLst>
            <pc:docMk/>
            <pc:sldMk cId="739629625" sldId="2315"/>
            <ac:spMk id="57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10T12:44:44.376" v="95" actId="1076"/>
          <ac:spMkLst>
            <pc:docMk/>
            <pc:sldMk cId="739629625" sldId="2315"/>
            <ac:spMk id="60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10T12:44:56.059" v="96" actId="1076"/>
          <ac:spMkLst>
            <pc:docMk/>
            <pc:sldMk cId="739629625" sldId="2315"/>
            <ac:spMk id="61" creationId="{00000000-0000-0000-0000-000000000000}"/>
          </ac:spMkLst>
        </pc:spChg>
        <pc:spChg chg="del">
          <ac:chgData name="Gitzendanner,Rob" userId="f3a8cff3-bc7e-4196-bbbb-f8ec55a7d8b5" providerId="ADAL" clId="{D2BB0DC1-CBC5-4A24-8DDE-2DA0F1EB1098}" dt="2024-05-10T12:43:40.078" v="86" actId="478"/>
          <ac:spMkLst>
            <pc:docMk/>
            <pc:sldMk cId="739629625" sldId="2315"/>
            <ac:spMk id="62" creationId="{00000000-0000-0000-0000-000000000000}"/>
          </ac:spMkLst>
        </pc:spChg>
        <pc:spChg chg="mod">
          <ac:chgData name="Gitzendanner,Rob" userId="f3a8cff3-bc7e-4196-bbbb-f8ec55a7d8b5" providerId="ADAL" clId="{D2BB0DC1-CBC5-4A24-8DDE-2DA0F1EB1098}" dt="2024-05-10T12:43:58.068" v="91" actId="1076"/>
          <ac:spMkLst>
            <pc:docMk/>
            <pc:sldMk cId="739629625" sldId="2315"/>
            <ac:spMk id="63" creationId="{00000000-0000-0000-0000-000000000000}"/>
          </ac:spMkLst>
        </pc:spChg>
      </pc:sldChg>
      <pc:sldChg chg="del">
        <pc:chgData name="Gitzendanner,Rob" userId="f3a8cff3-bc7e-4196-bbbb-f8ec55a7d8b5" providerId="ADAL" clId="{D2BB0DC1-CBC5-4A24-8DDE-2DA0F1EB1098}" dt="2024-05-23T15:09:06.215" v="197" actId="47"/>
        <pc:sldMkLst>
          <pc:docMk/>
          <pc:sldMk cId="3198854596" sldId="2316"/>
        </pc:sldMkLst>
      </pc:sldChg>
      <pc:sldChg chg="del">
        <pc:chgData name="Gitzendanner,Rob" userId="f3a8cff3-bc7e-4196-bbbb-f8ec55a7d8b5" providerId="ADAL" clId="{D2BB0DC1-CBC5-4A24-8DDE-2DA0F1EB1098}" dt="2024-05-23T15:09:06.215" v="197" actId="47"/>
        <pc:sldMkLst>
          <pc:docMk/>
          <pc:sldMk cId="2917539039" sldId="2317"/>
        </pc:sldMkLst>
      </pc:sldChg>
      <pc:sldChg chg="del">
        <pc:chgData name="Gitzendanner,Rob" userId="f3a8cff3-bc7e-4196-bbbb-f8ec55a7d8b5" providerId="ADAL" clId="{D2BB0DC1-CBC5-4A24-8DDE-2DA0F1EB1098}" dt="2024-05-23T15:09:06.215" v="197" actId="47"/>
        <pc:sldMkLst>
          <pc:docMk/>
          <pc:sldMk cId="2531812061" sldId="2318"/>
        </pc:sldMkLst>
      </pc:sldChg>
      <pc:sldChg chg="del">
        <pc:chgData name="Gitzendanner,Rob" userId="f3a8cff3-bc7e-4196-bbbb-f8ec55a7d8b5" providerId="ADAL" clId="{D2BB0DC1-CBC5-4A24-8DDE-2DA0F1EB1098}" dt="2024-05-23T18:10:20.713" v="1904" actId="47"/>
        <pc:sldMkLst>
          <pc:docMk/>
          <pc:sldMk cId="876913074" sldId="2319"/>
        </pc:sldMkLst>
      </pc:sldChg>
      <pc:sldChg chg="del">
        <pc:chgData name="Gitzendanner,Rob" userId="f3a8cff3-bc7e-4196-bbbb-f8ec55a7d8b5" providerId="ADAL" clId="{D2BB0DC1-CBC5-4A24-8DDE-2DA0F1EB1098}" dt="2024-05-23T15:08:35.855" v="195" actId="47"/>
        <pc:sldMkLst>
          <pc:docMk/>
          <pc:sldMk cId="3808464422" sldId="2320"/>
        </pc:sldMkLst>
      </pc:sldChg>
      <pc:sldChg chg="del">
        <pc:chgData name="Gitzendanner,Rob" userId="f3a8cff3-bc7e-4196-bbbb-f8ec55a7d8b5" providerId="ADAL" clId="{D2BB0DC1-CBC5-4A24-8DDE-2DA0F1EB1098}" dt="2024-05-10T13:05:22.501" v="182" actId="47"/>
        <pc:sldMkLst>
          <pc:docMk/>
          <pc:sldMk cId="1379584596" sldId="2321"/>
        </pc:sldMkLst>
      </pc:sldChg>
      <pc:sldChg chg="modSp mod modClrScheme chgLayout">
        <pc:chgData name="Gitzendanner,Rob" userId="f3a8cff3-bc7e-4196-bbbb-f8ec55a7d8b5" providerId="ADAL" clId="{D2BB0DC1-CBC5-4A24-8DDE-2DA0F1EB1098}" dt="2024-05-24T13:25:24.173" v="3582" actId="947"/>
        <pc:sldMkLst>
          <pc:docMk/>
          <pc:sldMk cId="309824341" sldId="2322"/>
        </pc:sldMkLst>
        <pc:spChg chg="mod ord">
          <ac:chgData name="Gitzendanner,Rob" userId="f3a8cff3-bc7e-4196-bbbb-f8ec55a7d8b5" providerId="ADAL" clId="{D2BB0DC1-CBC5-4A24-8DDE-2DA0F1EB1098}" dt="2024-05-24T13:25:24.173" v="3582" actId="947"/>
          <ac:spMkLst>
            <pc:docMk/>
            <pc:sldMk cId="309824341" sldId="2322"/>
            <ac:spMk id="2" creationId="{00000000-0000-0000-0000-000000000000}"/>
          </ac:spMkLst>
        </pc:spChg>
      </pc:sldChg>
      <pc:sldChg chg="del">
        <pc:chgData name="Gitzendanner,Rob" userId="f3a8cff3-bc7e-4196-bbbb-f8ec55a7d8b5" providerId="ADAL" clId="{D2BB0DC1-CBC5-4A24-8DDE-2DA0F1EB1098}" dt="2024-05-10T13:05:22.501" v="182" actId="47"/>
        <pc:sldMkLst>
          <pc:docMk/>
          <pc:sldMk cId="2508541097" sldId="2323"/>
        </pc:sldMkLst>
      </pc:sldChg>
      <pc:sldChg chg="del">
        <pc:chgData name="Gitzendanner,Rob" userId="f3a8cff3-bc7e-4196-bbbb-f8ec55a7d8b5" providerId="ADAL" clId="{D2BB0DC1-CBC5-4A24-8DDE-2DA0F1EB1098}" dt="2024-05-10T13:05:22.501" v="182" actId="47"/>
        <pc:sldMkLst>
          <pc:docMk/>
          <pc:sldMk cId="3747287255" sldId="2324"/>
        </pc:sldMkLst>
      </pc:sldChg>
      <pc:sldChg chg="del">
        <pc:chgData name="Gitzendanner,Rob" userId="f3a8cff3-bc7e-4196-bbbb-f8ec55a7d8b5" providerId="ADAL" clId="{D2BB0DC1-CBC5-4A24-8DDE-2DA0F1EB1098}" dt="2024-05-10T13:04:00.503" v="172" actId="47"/>
        <pc:sldMkLst>
          <pc:docMk/>
          <pc:sldMk cId="1713887237" sldId="2325"/>
        </pc:sldMkLst>
      </pc:sldChg>
      <pc:sldChg chg="modSp del mod modShow">
        <pc:chgData name="Gitzendanner,Rob" userId="f3a8cff3-bc7e-4196-bbbb-f8ec55a7d8b5" providerId="ADAL" clId="{D2BB0DC1-CBC5-4A24-8DDE-2DA0F1EB1098}" dt="2024-05-23T18:16:33.754" v="1965" actId="47"/>
        <pc:sldMkLst>
          <pc:docMk/>
          <pc:sldMk cId="1954304191" sldId="2326"/>
        </pc:sldMkLst>
        <pc:spChg chg="mod">
          <ac:chgData name="Gitzendanner,Rob" userId="f3a8cff3-bc7e-4196-bbbb-f8ec55a7d8b5" providerId="ADAL" clId="{D2BB0DC1-CBC5-4A24-8DDE-2DA0F1EB1098}" dt="2024-05-10T12:47:45.035" v="118" actId="1076"/>
          <ac:spMkLst>
            <pc:docMk/>
            <pc:sldMk cId="1954304191" sldId="2326"/>
            <ac:spMk id="5" creationId="{B0F588EA-3937-EA96-C2BF-025A75AAFEA6}"/>
          </ac:spMkLst>
        </pc:spChg>
        <pc:spChg chg="mod">
          <ac:chgData name="Gitzendanner,Rob" userId="f3a8cff3-bc7e-4196-bbbb-f8ec55a7d8b5" providerId="ADAL" clId="{D2BB0DC1-CBC5-4A24-8DDE-2DA0F1EB1098}" dt="2024-05-10T12:47:44.499" v="116" actId="1076"/>
          <ac:spMkLst>
            <pc:docMk/>
            <pc:sldMk cId="1954304191" sldId="2326"/>
            <ac:spMk id="22" creationId="{ACBCC23E-CEEE-D5EF-415C-93B3BABEE0A0}"/>
          </ac:spMkLst>
        </pc:spChg>
        <pc:spChg chg="mod">
          <ac:chgData name="Gitzendanner,Rob" userId="f3a8cff3-bc7e-4196-bbbb-f8ec55a7d8b5" providerId="ADAL" clId="{D2BB0DC1-CBC5-4A24-8DDE-2DA0F1EB1098}" dt="2024-05-10T12:45:55.278" v="105" actId="403"/>
          <ac:spMkLst>
            <pc:docMk/>
            <pc:sldMk cId="1954304191" sldId="2326"/>
            <ac:spMk id="23" creationId="{3BFA365A-36F0-6441-93F4-4B29BB3388E8}"/>
          </ac:spMkLst>
        </pc:spChg>
        <pc:picChg chg="mod">
          <ac:chgData name="Gitzendanner,Rob" userId="f3a8cff3-bc7e-4196-bbbb-f8ec55a7d8b5" providerId="ADAL" clId="{D2BB0DC1-CBC5-4A24-8DDE-2DA0F1EB1098}" dt="2024-05-10T12:47:45.276" v="119" actId="1076"/>
          <ac:picMkLst>
            <pc:docMk/>
            <pc:sldMk cId="1954304191" sldId="2326"/>
            <ac:picMk id="12" creationId="{6B21D075-73D5-080A-E462-7967F7A9D404}"/>
          </ac:picMkLst>
        </pc:picChg>
        <pc:picChg chg="mod">
          <ac:chgData name="Gitzendanner,Rob" userId="f3a8cff3-bc7e-4196-bbbb-f8ec55a7d8b5" providerId="ADAL" clId="{D2BB0DC1-CBC5-4A24-8DDE-2DA0F1EB1098}" dt="2024-05-10T12:49:27.866" v="138" actId="1076"/>
          <ac:picMkLst>
            <pc:docMk/>
            <pc:sldMk cId="1954304191" sldId="2326"/>
            <ac:picMk id="17" creationId="{5D4BA0F3-B223-87C2-13EE-C3920676C7FE}"/>
          </ac:picMkLst>
        </pc:picChg>
        <pc:picChg chg="mod">
          <ac:chgData name="Gitzendanner,Rob" userId="f3a8cff3-bc7e-4196-bbbb-f8ec55a7d8b5" providerId="ADAL" clId="{D2BB0DC1-CBC5-4A24-8DDE-2DA0F1EB1098}" dt="2024-05-10T12:49:27.866" v="138" actId="1076"/>
          <ac:picMkLst>
            <pc:docMk/>
            <pc:sldMk cId="1954304191" sldId="2326"/>
            <ac:picMk id="18" creationId="{EC7A2B9E-1151-D27D-0AA6-29C9F024FB83}"/>
          </ac:picMkLst>
        </pc:picChg>
        <pc:picChg chg="mod">
          <ac:chgData name="Gitzendanner,Rob" userId="f3a8cff3-bc7e-4196-bbbb-f8ec55a7d8b5" providerId="ADAL" clId="{D2BB0DC1-CBC5-4A24-8DDE-2DA0F1EB1098}" dt="2024-05-10T12:49:27.866" v="138" actId="1076"/>
          <ac:picMkLst>
            <pc:docMk/>
            <pc:sldMk cId="1954304191" sldId="2326"/>
            <ac:picMk id="19" creationId="{E44FD965-A212-E906-CB39-8BD0AA021C9B}"/>
          </ac:picMkLst>
        </pc:picChg>
        <pc:picChg chg="mod">
          <ac:chgData name="Gitzendanner,Rob" userId="f3a8cff3-bc7e-4196-bbbb-f8ec55a7d8b5" providerId="ADAL" clId="{D2BB0DC1-CBC5-4A24-8DDE-2DA0F1EB1098}" dt="2024-05-10T12:49:28.382" v="140" actId="14100"/>
          <ac:picMkLst>
            <pc:docMk/>
            <pc:sldMk cId="1954304191" sldId="2326"/>
            <ac:picMk id="37" creationId="{D87DBAD8-2161-0537-7820-50863F65BCCA}"/>
          </ac:picMkLst>
        </pc:picChg>
      </pc:sldChg>
      <pc:sldChg chg="ord">
        <pc:chgData name="Gitzendanner,Rob" userId="f3a8cff3-bc7e-4196-bbbb-f8ec55a7d8b5" providerId="ADAL" clId="{D2BB0DC1-CBC5-4A24-8DDE-2DA0F1EB1098}" dt="2024-05-10T12:32:25.048" v="1"/>
        <pc:sldMkLst>
          <pc:docMk/>
          <pc:sldMk cId="1186084695" sldId="2328"/>
        </pc:sldMkLst>
      </pc:sldChg>
      <pc:sldChg chg="addSp modSp new mod">
        <pc:chgData name="Gitzendanner,Rob" userId="f3a8cff3-bc7e-4196-bbbb-f8ec55a7d8b5" providerId="ADAL" clId="{D2BB0DC1-CBC5-4A24-8DDE-2DA0F1EB1098}" dt="2024-05-24T18:10:26.963" v="3785" actId="20577"/>
        <pc:sldMkLst>
          <pc:docMk/>
          <pc:sldMk cId="3063312257" sldId="2329"/>
        </pc:sldMkLst>
        <pc:spChg chg="mod">
          <ac:chgData name="Gitzendanner,Rob" userId="f3a8cff3-bc7e-4196-bbbb-f8ec55a7d8b5" providerId="ADAL" clId="{D2BB0DC1-CBC5-4A24-8DDE-2DA0F1EB1098}" dt="2024-05-23T15:41:06.796" v="540" actId="20577"/>
          <ac:spMkLst>
            <pc:docMk/>
            <pc:sldMk cId="3063312257" sldId="2329"/>
            <ac:spMk id="2" creationId="{DBB8615E-F79E-8D6F-730D-CAD003EDE686}"/>
          </ac:spMkLst>
        </pc:spChg>
        <pc:spChg chg="mod">
          <ac:chgData name="Gitzendanner,Rob" userId="f3a8cff3-bc7e-4196-bbbb-f8ec55a7d8b5" providerId="ADAL" clId="{D2BB0DC1-CBC5-4A24-8DDE-2DA0F1EB1098}" dt="2024-05-24T18:10:26.963" v="3785" actId="20577"/>
          <ac:spMkLst>
            <pc:docMk/>
            <pc:sldMk cId="3063312257" sldId="2329"/>
            <ac:spMk id="3" creationId="{E4B5BD67-EE22-7F69-56F3-26579CADBB3F}"/>
          </ac:spMkLst>
        </pc:spChg>
        <pc:spChg chg="add mod">
          <ac:chgData name="Gitzendanner,Rob" userId="f3a8cff3-bc7e-4196-bbbb-f8ec55a7d8b5" providerId="ADAL" clId="{D2BB0DC1-CBC5-4A24-8DDE-2DA0F1EB1098}" dt="2024-05-24T18:10:02.244" v="3780" actId="404"/>
          <ac:spMkLst>
            <pc:docMk/>
            <pc:sldMk cId="3063312257" sldId="2329"/>
            <ac:spMk id="6" creationId="{D3DBC574-F1DD-0629-D1A0-452F6321ADDE}"/>
          </ac:spMkLst>
        </pc:spChg>
        <pc:picChg chg="add mod">
          <ac:chgData name="Gitzendanner,Rob" userId="f3a8cff3-bc7e-4196-bbbb-f8ec55a7d8b5" providerId="ADAL" clId="{D2BB0DC1-CBC5-4A24-8DDE-2DA0F1EB1098}" dt="2024-05-23T15:41:58.397" v="597" actId="1076"/>
          <ac:picMkLst>
            <pc:docMk/>
            <pc:sldMk cId="3063312257" sldId="2329"/>
            <ac:picMk id="5" creationId="{C4224EA3-1918-0545-9D46-98261B674E3A}"/>
          </ac:picMkLst>
        </pc:picChg>
      </pc:sldChg>
      <pc:sldChg chg="modSp new mod">
        <pc:chgData name="Gitzendanner,Rob" userId="f3a8cff3-bc7e-4196-bbbb-f8ec55a7d8b5" providerId="ADAL" clId="{D2BB0DC1-CBC5-4A24-8DDE-2DA0F1EB1098}" dt="2024-05-24T15:26:29.805" v="3600" actId="20577"/>
        <pc:sldMkLst>
          <pc:docMk/>
          <pc:sldMk cId="4280757776" sldId="2330"/>
        </pc:sldMkLst>
        <pc:spChg chg="mod">
          <ac:chgData name="Gitzendanner,Rob" userId="f3a8cff3-bc7e-4196-bbbb-f8ec55a7d8b5" providerId="ADAL" clId="{D2BB0DC1-CBC5-4A24-8DDE-2DA0F1EB1098}" dt="2024-05-23T15:52:11.827" v="639" actId="20577"/>
          <ac:spMkLst>
            <pc:docMk/>
            <pc:sldMk cId="4280757776" sldId="2330"/>
            <ac:spMk id="2" creationId="{884EB0EF-4D2F-727E-0249-2C350F24D28A}"/>
          </ac:spMkLst>
        </pc:spChg>
        <pc:spChg chg="mod">
          <ac:chgData name="Gitzendanner,Rob" userId="f3a8cff3-bc7e-4196-bbbb-f8ec55a7d8b5" providerId="ADAL" clId="{D2BB0DC1-CBC5-4A24-8DDE-2DA0F1EB1098}" dt="2024-05-24T15:26:29.805" v="3600" actId="20577"/>
          <ac:spMkLst>
            <pc:docMk/>
            <pc:sldMk cId="4280757776" sldId="2330"/>
            <ac:spMk id="3" creationId="{CE50187A-5A0A-62F8-4130-4895806AD508}"/>
          </ac:spMkLst>
        </pc:spChg>
      </pc:sldChg>
      <pc:sldChg chg="addSp modSp new mod">
        <pc:chgData name="Gitzendanner,Rob" userId="f3a8cff3-bc7e-4196-bbbb-f8ec55a7d8b5" providerId="ADAL" clId="{D2BB0DC1-CBC5-4A24-8DDE-2DA0F1EB1098}" dt="2024-05-24T13:27:26.554" v="3596" actId="14100"/>
        <pc:sldMkLst>
          <pc:docMk/>
          <pc:sldMk cId="3423915840" sldId="2331"/>
        </pc:sldMkLst>
        <pc:spChg chg="mod">
          <ac:chgData name="Gitzendanner,Rob" userId="f3a8cff3-bc7e-4196-bbbb-f8ec55a7d8b5" providerId="ADAL" clId="{D2BB0DC1-CBC5-4A24-8DDE-2DA0F1EB1098}" dt="2024-05-23T17:09:41.160" v="1102" actId="20577"/>
          <ac:spMkLst>
            <pc:docMk/>
            <pc:sldMk cId="3423915840" sldId="2331"/>
            <ac:spMk id="2" creationId="{903742BD-75BD-BB33-67AD-27420C77523C}"/>
          </ac:spMkLst>
        </pc:spChg>
        <pc:picChg chg="add mod modCrop">
          <ac:chgData name="Gitzendanner,Rob" userId="f3a8cff3-bc7e-4196-bbbb-f8ec55a7d8b5" providerId="ADAL" clId="{D2BB0DC1-CBC5-4A24-8DDE-2DA0F1EB1098}" dt="2024-05-24T13:27:26.554" v="3596" actId="14100"/>
          <ac:picMkLst>
            <pc:docMk/>
            <pc:sldMk cId="3423915840" sldId="2331"/>
            <ac:picMk id="4" creationId="{9A34993F-93AB-4745-C438-C99A15B68BEA}"/>
          </ac:picMkLst>
        </pc:picChg>
        <pc:picChg chg="add mod">
          <ac:chgData name="Gitzendanner,Rob" userId="f3a8cff3-bc7e-4196-bbbb-f8ec55a7d8b5" providerId="ADAL" clId="{D2BB0DC1-CBC5-4A24-8DDE-2DA0F1EB1098}" dt="2024-05-24T13:26:30.972" v="3583" actId="1076"/>
          <ac:picMkLst>
            <pc:docMk/>
            <pc:sldMk cId="3423915840" sldId="2331"/>
            <ac:picMk id="6" creationId="{031938CD-07F7-26FF-4B41-5A688944FAA0}"/>
          </ac:picMkLst>
        </pc:picChg>
      </pc:sldChg>
      <pc:sldChg chg="addSp modSp new mod">
        <pc:chgData name="Gitzendanner,Rob" userId="f3a8cff3-bc7e-4196-bbbb-f8ec55a7d8b5" providerId="ADAL" clId="{D2BB0DC1-CBC5-4A24-8DDE-2DA0F1EB1098}" dt="2024-05-23T17:12:11.988" v="1130" actId="1076"/>
        <pc:sldMkLst>
          <pc:docMk/>
          <pc:sldMk cId="2529541028" sldId="2332"/>
        </pc:sldMkLst>
        <pc:spChg chg="mod">
          <ac:chgData name="Gitzendanner,Rob" userId="f3a8cff3-bc7e-4196-bbbb-f8ec55a7d8b5" providerId="ADAL" clId="{D2BB0DC1-CBC5-4A24-8DDE-2DA0F1EB1098}" dt="2024-05-23T17:11:31.418" v="1125" actId="20577"/>
          <ac:spMkLst>
            <pc:docMk/>
            <pc:sldMk cId="2529541028" sldId="2332"/>
            <ac:spMk id="2" creationId="{FAC76DCA-CB4E-EACE-9DAE-3394E18B79C0}"/>
          </ac:spMkLst>
        </pc:spChg>
        <pc:picChg chg="add mod">
          <ac:chgData name="Gitzendanner,Rob" userId="f3a8cff3-bc7e-4196-bbbb-f8ec55a7d8b5" providerId="ADAL" clId="{D2BB0DC1-CBC5-4A24-8DDE-2DA0F1EB1098}" dt="2024-05-23T17:12:11.988" v="1130" actId="1076"/>
          <ac:picMkLst>
            <pc:docMk/>
            <pc:sldMk cId="2529541028" sldId="2332"/>
            <ac:picMk id="4" creationId="{65041C51-FC05-ED3F-77D1-45A7732868CB}"/>
          </ac:picMkLst>
        </pc:picChg>
      </pc:sldChg>
      <pc:sldChg chg="addSp modSp new mod">
        <pc:chgData name="Gitzendanner,Rob" userId="f3a8cff3-bc7e-4196-bbbb-f8ec55a7d8b5" providerId="ADAL" clId="{D2BB0DC1-CBC5-4A24-8DDE-2DA0F1EB1098}" dt="2024-05-23T19:06:38.458" v="2009" actId="1076"/>
        <pc:sldMkLst>
          <pc:docMk/>
          <pc:sldMk cId="2458278107" sldId="2333"/>
        </pc:sldMkLst>
        <pc:spChg chg="mod">
          <ac:chgData name="Gitzendanner,Rob" userId="f3a8cff3-bc7e-4196-bbbb-f8ec55a7d8b5" providerId="ADAL" clId="{D2BB0DC1-CBC5-4A24-8DDE-2DA0F1EB1098}" dt="2024-05-23T17:13:15.830" v="1161" actId="20577"/>
          <ac:spMkLst>
            <pc:docMk/>
            <pc:sldMk cId="2458278107" sldId="2333"/>
            <ac:spMk id="2" creationId="{A826F7BD-A00E-FD6D-BCA6-D9329A815E10}"/>
          </ac:spMkLst>
        </pc:spChg>
        <pc:picChg chg="add mod">
          <ac:chgData name="Gitzendanner,Rob" userId="f3a8cff3-bc7e-4196-bbbb-f8ec55a7d8b5" providerId="ADAL" clId="{D2BB0DC1-CBC5-4A24-8DDE-2DA0F1EB1098}" dt="2024-05-23T19:06:24.750" v="2004" actId="1076"/>
          <ac:picMkLst>
            <pc:docMk/>
            <pc:sldMk cId="2458278107" sldId="2333"/>
            <ac:picMk id="4" creationId="{F76516DB-8C61-979C-00D5-7DACEF2E0BDA}"/>
          </ac:picMkLst>
        </pc:picChg>
        <pc:picChg chg="add mod modCrop">
          <ac:chgData name="Gitzendanner,Rob" userId="f3a8cff3-bc7e-4196-bbbb-f8ec55a7d8b5" providerId="ADAL" clId="{D2BB0DC1-CBC5-4A24-8DDE-2DA0F1EB1098}" dt="2024-05-23T19:06:28.922" v="2006" actId="1076"/>
          <ac:picMkLst>
            <pc:docMk/>
            <pc:sldMk cId="2458278107" sldId="2333"/>
            <ac:picMk id="6" creationId="{40F11914-15C2-9DDF-F3A9-BB38AC6C00E9}"/>
          </ac:picMkLst>
        </pc:picChg>
        <pc:picChg chg="add mod modCrop">
          <ac:chgData name="Gitzendanner,Rob" userId="f3a8cff3-bc7e-4196-bbbb-f8ec55a7d8b5" providerId="ADAL" clId="{D2BB0DC1-CBC5-4A24-8DDE-2DA0F1EB1098}" dt="2024-05-23T19:06:38.458" v="2009" actId="1076"/>
          <ac:picMkLst>
            <pc:docMk/>
            <pc:sldMk cId="2458278107" sldId="2333"/>
            <ac:picMk id="7" creationId="{2024F39B-7EA8-018B-D35B-49D8D70D263C}"/>
          </ac:picMkLst>
        </pc:picChg>
        <pc:picChg chg="add mod modCrop">
          <ac:chgData name="Gitzendanner,Rob" userId="f3a8cff3-bc7e-4196-bbbb-f8ec55a7d8b5" providerId="ADAL" clId="{D2BB0DC1-CBC5-4A24-8DDE-2DA0F1EB1098}" dt="2024-05-23T19:06:30.930" v="2007" actId="1076"/>
          <ac:picMkLst>
            <pc:docMk/>
            <pc:sldMk cId="2458278107" sldId="2333"/>
            <ac:picMk id="8" creationId="{05650B9D-A271-66A1-F7F9-74E6CD311D87}"/>
          </ac:picMkLst>
        </pc:picChg>
        <pc:picChg chg="add mod modCrop">
          <ac:chgData name="Gitzendanner,Rob" userId="f3a8cff3-bc7e-4196-bbbb-f8ec55a7d8b5" providerId="ADAL" clId="{D2BB0DC1-CBC5-4A24-8DDE-2DA0F1EB1098}" dt="2024-05-23T19:06:34.390" v="2008" actId="1076"/>
          <ac:picMkLst>
            <pc:docMk/>
            <pc:sldMk cId="2458278107" sldId="2333"/>
            <ac:picMk id="9" creationId="{95828C29-B69D-E0EF-C873-17DB6C164402}"/>
          </ac:picMkLst>
        </pc:picChg>
      </pc:sldChg>
      <pc:sldChg chg="addSp delSp modSp new mod">
        <pc:chgData name="Gitzendanner,Rob" userId="f3a8cff3-bc7e-4196-bbbb-f8ec55a7d8b5" providerId="ADAL" clId="{D2BB0DC1-CBC5-4A24-8DDE-2DA0F1EB1098}" dt="2024-05-29T17:05:49.049" v="4718" actId="20577"/>
        <pc:sldMkLst>
          <pc:docMk/>
          <pc:sldMk cId="3187065354" sldId="2334"/>
        </pc:sldMkLst>
        <pc:spChg chg="mod">
          <ac:chgData name="Gitzendanner,Rob" userId="f3a8cff3-bc7e-4196-bbbb-f8ec55a7d8b5" providerId="ADAL" clId="{D2BB0DC1-CBC5-4A24-8DDE-2DA0F1EB1098}" dt="2024-05-29T17:05:49.049" v="4718" actId="20577"/>
          <ac:spMkLst>
            <pc:docMk/>
            <pc:sldMk cId="3187065354" sldId="2334"/>
            <ac:spMk id="2" creationId="{1CAC5272-BC26-59F5-F798-B04EF4320BC1}"/>
          </ac:spMkLst>
        </pc:spChg>
        <pc:spChg chg="mod">
          <ac:chgData name="Gitzendanner,Rob" userId="f3a8cff3-bc7e-4196-bbbb-f8ec55a7d8b5" providerId="ADAL" clId="{D2BB0DC1-CBC5-4A24-8DDE-2DA0F1EB1098}" dt="2024-05-29T17:04:45.992" v="4707" actId="20577"/>
          <ac:spMkLst>
            <pc:docMk/>
            <pc:sldMk cId="3187065354" sldId="2334"/>
            <ac:spMk id="3" creationId="{DCA8270F-8D6D-FB1B-60C9-B96058113814}"/>
          </ac:spMkLst>
        </pc:spChg>
        <pc:picChg chg="add del mod">
          <ac:chgData name="Gitzendanner,Rob" userId="f3a8cff3-bc7e-4196-bbbb-f8ec55a7d8b5" providerId="ADAL" clId="{D2BB0DC1-CBC5-4A24-8DDE-2DA0F1EB1098}" dt="2024-05-29T17:01:19.492" v="4566" actId="478"/>
          <ac:picMkLst>
            <pc:docMk/>
            <pc:sldMk cId="3187065354" sldId="2334"/>
            <ac:picMk id="5" creationId="{7760C5F3-1DCE-83C6-2AEE-B7A5D797CA57}"/>
          </ac:picMkLst>
        </pc:picChg>
      </pc:sldChg>
      <pc:sldChg chg="addSp modSp new add del mod">
        <pc:chgData name="Gitzendanner,Rob" userId="f3a8cff3-bc7e-4196-bbbb-f8ec55a7d8b5" providerId="ADAL" clId="{D2BB0DC1-CBC5-4A24-8DDE-2DA0F1EB1098}" dt="2024-05-29T17:05:36.992" v="4710" actId="47"/>
        <pc:sldMkLst>
          <pc:docMk/>
          <pc:sldMk cId="4232740641" sldId="2335"/>
        </pc:sldMkLst>
        <pc:spChg chg="mod">
          <ac:chgData name="Gitzendanner,Rob" userId="f3a8cff3-bc7e-4196-bbbb-f8ec55a7d8b5" providerId="ADAL" clId="{D2BB0DC1-CBC5-4A24-8DDE-2DA0F1EB1098}" dt="2024-05-23T17:44:02.342" v="1310" actId="20577"/>
          <ac:spMkLst>
            <pc:docMk/>
            <pc:sldMk cId="4232740641" sldId="2335"/>
            <ac:spMk id="2" creationId="{AED9A1DB-D756-ACBA-E7BF-7092CC755DB9}"/>
          </ac:spMkLst>
        </pc:spChg>
        <pc:spChg chg="mod">
          <ac:chgData name="Gitzendanner,Rob" userId="f3a8cff3-bc7e-4196-bbbb-f8ec55a7d8b5" providerId="ADAL" clId="{D2BB0DC1-CBC5-4A24-8DDE-2DA0F1EB1098}" dt="2024-05-23T17:45:12.380" v="1340" actId="1076"/>
          <ac:spMkLst>
            <pc:docMk/>
            <pc:sldMk cId="4232740641" sldId="2335"/>
            <ac:spMk id="3" creationId="{3BB9440D-795C-3A75-879C-1558F1E116F9}"/>
          </ac:spMkLst>
        </pc:spChg>
        <pc:picChg chg="add mod">
          <ac:chgData name="Gitzendanner,Rob" userId="f3a8cff3-bc7e-4196-bbbb-f8ec55a7d8b5" providerId="ADAL" clId="{D2BB0DC1-CBC5-4A24-8DDE-2DA0F1EB1098}" dt="2024-05-23T18:06:47.178" v="1900" actId="1076"/>
          <ac:picMkLst>
            <pc:docMk/>
            <pc:sldMk cId="4232740641" sldId="2335"/>
            <ac:picMk id="5" creationId="{331415A9-4F38-FEFC-543A-7AF2D8EA4CEF}"/>
          </ac:picMkLst>
        </pc:picChg>
        <pc:picChg chg="add mod">
          <ac:chgData name="Gitzendanner,Rob" userId="f3a8cff3-bc7e-4196-bbbb-f8ec55a7d8b5" providerId="ADAL" clId="{D2BB0DC1-CBC5-4A24-8DDE-2DA0F1EB1098}" dt="2024-05-23T18:06:55.174" v="1903" actId="1076"/>
          <ac:picMkLst>
            <pc:docMk/>
            <pc:sldMk cId="4232740641" sldId="2335"/>
            <ac:picMk id="7" creationId="{F9866457-4688-2BE9-E545-57BB057278C5}"/>
          </ac:picMkLst>
        </pc:picChg>
      </pc:sldChg>
      <pc:sldChg chg="addSp delSp modSp new del mod modClrScheme chgLayout">
        <pc:chgData name="Gitzendanner,Rob" userId="f3a8cff3-bc7e-4196-bbbb-f8ec55a7d8b5" providerId="ADAL" clId="{D2BB0DC1-CBC5-4A24-8DDE-2DA0F1EB1098}" dt="2024-05-29T17:05:36.992" v="4710" actId="47"/>
        <pc:sldMkLst>
          <pc:docMk/>
          <pc:sldMk cId="2956486109" sldId="2336"/>
        </pc:sldMkLst>
        <pc:spChg chg="del mod ord">
          <ac:chgData name="Gitzendanner,Rob" userId="f3a8cff3-bc7e-4196-bbbb-f8ec55a7d8b5" providerId="ADAL" clId="{D2BB0DC1-CBC5-4A24-8DDE-2DA0F1EB1098}" dt="2024-05-23T17:53:22.638" v="1356" actId="700"/>
          <ac:spMkLst>
            <pc:docMk/>
            <pc:sldMk cId="2956486109" sldId="2336"/>
            <ac:spMk id="2" creationId="{7019B219-D953-B854-01C6-961650F86D68}"/>
          </ac:spMkLst>
        </pc:spChg>
        <pc:spChg chg="add mod ord">
          <ac:chgData name="Gitzendanner,Rob" userId="f3a8cff3-bc7e-4196-bbbb-f8ec55a7d8b5" providerId="ADAL" clId="{D2BB0DC1-CBC5-4A24-8DDE-2DA0F1EB1098}" dt="2024-05-23T17:58:38.885" v="1807" actId="20577"/>
          <ac:spMkLst>
            <pc:docMk/>
            <pc:sldMk cId="2956486109" sldId="2336"/>
            <ac:spMk id="7" creationId="{ACD1DEBF-C504-922C-B4D8-D2066D771A4B}"/>
          </ac:spMkLst>
        </pc:spChg>
        <pc:spChg chg="add mod ord">
          <ac:chgData name="Gitzendanner,Rob" userId="f3a8cff3-bc7e-4196-bbbb-f8ec55a7d8b5" providerId="ADAL" clId="{D2BB0DC1-CBC5-4A24-8DDE-2DA0F1EB1098}" dt="2024-05-23T18:01:56.032" v="1894" actId="20577"/>
          <ac:spMkLst>
            <pc:docMk/>
            <pc:sldMk cId="2956486109" sldId="2336"/>
            <ac:spMk id="8" creationId="{7623A643-D725-2197-1D8D-2FD1E68CA52D}"/>
          </ac:spMkLst>
        </pc:spChg>
        <pc:picChg chg="add mod">
          <ac:chgData name="Gitzendanner,Rob" userId="f3a8cff3-bc7e-4196-bbbb-f8ec55a7d8b5" providerId="ADAL" clId="{D2BB0DC1-CBC5-4A24-8DDE-2DA0F1EB1098}" dt="2024-05-23T17:47:25.876" v="1347" actId="1076"/>
          <ac:picMkLst>
            <pc:docMk/>
            <pc:sldMk cId="2956486109" sldId="2336"/>
            <ac:picMk id="4" creationId="{B92CC05D-0BF2-6B9D-BC9A-D6F373EA7589}"/>
          </ac:picMkLst>
        </pc:picChg>
        <pc:picChg chg="add del mod">
          <ac:chgData name="Gitzendanner,Rob" userId="f3a8cff3-bc7e-4196-bbbb-f8ec55a7d8b5" providerId="ADAL" clId="{D2BB0DC1-CBC5-4A24-8DDE-2DA0F1EB1098}" dt="2024-05-23T17:53:11.636" v="1354" actId="21"/>
          <ac:picMkLst>
            <pc:docMk/>
            <pc:sldMk cId="2956486109" sldId="2336"/>
            <ac:picMk id="6" creationId="{B66C7CA7-3B53-3F12-5C85-CE799690D3BD}"/>
          </ac:picMkLst>
        </pc:picChg>
      </pc:sldChg>
      <pc:sldChg chg="addSp modSp new del mod modClrScheme chgLayout">
        <pc:chgData name="Gitzendanner,Rob" userId="f3a8cff3-bc7e-4196-bbbb-f8ec55a7d8b5" providerId="ADAL" clId="{D2BB0DC1-CBC5-4A24-8DDE-2DA0F1EB1098}" dt="2024-05-29T17:05:36.992" v="4710" actId="47"/>
        <pc:sldMkLst>
          <pc:docMk/>
          <pc:sldMk cId="656743199" sldId="2337"/>
        </pc:sldMkLst>
        <pc:spChg chg="mod ord">
          <ac:chgData name="Gitzendanner,Rob" userId="f3a8cff3-bc7e-4196-bbbb-f8ec55a7d8b5" providerId="ADAL" clId="{D2BB0DC1-CBC5-4A24-8DDE-2DA0F1EB1098}" dt="2024-05-23T18:00:20.161" v="1838" actId="700"/>
          <ac:spMkLst>
            <pc:docMk/>
            <pc:sldMk cId="656743199" sldId="2337"/>
            <ac:spMk id="2" creationId="{B4CE46FE-1644-77F3-E811-9FF50504405A}"/>
          </ac:spMkLst>
        </pc:spChg>
        <pc:spChg chg="add mod">
          <ac:chgData name="Gitzendanner,Rob" userId="f3a8cff3-bc7e-4196-bbbb-f8ec55a7d8b5" providerId="ADAL" clId="{D2BB0DC1-CBC5-4A24-8DDE-2DA0F1EB1098}" dt="2024-05-23T18:01:34.069" v="1893" actId="14100"/>
          <ac:spMkLst>
            <pc:docMk/>
            <pc:sldMk cId="656743199" sldId="2337"/>
            <ac:spMk id="3" creationId="{E13F6F63-91D3-8FF5-F169-19538F2CA612}"/>
          </ac:spMkLst>
        </pc:spChg>
        <pc:spChg chg="add mod">
          <ac:chgData name="Gitzendanner,Rob" userId="f3a8cff3-bc7e-4196-bbbb-f8ec55a7d8b5" providerId="ADAL" clId="{D2BB0DC1-CBC5-4A24-8DDE-2DA0F1EB1098}" dt="2024-05-23T18:01:23.279" v="1890" actId="14100"/>
          <ac:spMkLst>
            <pc:docMk/>
            <pc:sldMk cId="656743199" sldId="2337"/>
            <ac:spMk id="4" creationId="{8A0F7AC5-3DBD-3ADC-C000-12014BB1BDE8}"/>
          </ac:spMkLst>
        </pc:spChg>
        <pc:spChg chg="add mod">
          <ac:chgData name="Gitzendanner,Rob" userId="f3a8cff3-bc7e-4196-bbbb-f8ec55a7d8b5" providerId="ADAL" clId="{D2BB0DC1-CBC5-4A24-8DDE-2DA0F1EB1098}" dt="2024-05-23T18:01:17.527" v="1888" actId="14100"/>
          <ac:spMkLst>
            <pc:docMk/>
            <pc:sldMk cId="656743199" sldId="2337"/>
            <ac:spMk id="5" creationId="{376E44F3-5A83-AED0-6294-39A5F0E7CA1D}"/>
          </ac:spMkLst>
        </pc:spChg>
        <pc:spChg chg="add mod ord">
          <ac:chgData name="Gitzendanner,Rob" userId="f3a8cff3-bc7e-4196-bbbb-f8ec55a7d8b5" providerId="ADAL" clId="{D2BB0DC1-CBC5-4A24-8DDE-2DA0F1EB1098}" dt="2024-05-23T18:00:48.593" v="1881" actId="14100"/>
          <ac:spMkLst>
            <pc:docMk/>
            <pc:sldMk cId="656743199" sldId="2337"/>
            <ac:spMk id="7" creationId="{8962F496-992E-3FE3-957E-B80772B51A5C}"/>
          </ac:spMkLst>
        </pc:spChg>
        <pc:picChg chg="add mod">
          <ac:chgData name="Gitzendanner,Rob" userId="f3a8cff3-bc7e-4196-bbbb-f8ec55a7d8b5" providerId="ADAL" clId="{D2BB0DC1-CBC5-4A24-8DDE-2DA0F1EB1098}" dt="2024-05-23T18:00:56.940" v="1882" actId="14100"/>
          <ac:picMkLst>
            <pc:docMk/>
            <pc:sldMk cId="656743199" sldId="2337"/>
            <ac:picMk id="6" creationId="{B66C7CA7-3B53-3F12-5C85-CE799690D3BD}"/>
          </ac:picMkLst>
        </pc:picChg>
      </pc:sldChg>
      <pc:sldChg chg="addSp modSp new mod">
        <pc:chgData name="Gitzendanner,Rob" userId="f3a8cff3-bc7e-4196-bbbb-f8ec55a7d8b5" providerId="ADAL" clId="{D2BB0DC1-CBC5-4A24-8DDE-2DA0F1EB1098}" dt="2024-05-29T17:07:46.499" v="4738" actId="6549"/>
        <pc:sldMkLst>
          <pc:docMk/>
          <pc:sldMk cId="1448701259" sldId="2338"/>
        </pc:sldMkLst>
        <pc:spChg chg="mod">
          <ac:chgData name="Gitzendanner,Rob" userId="f3a8cff3-bc7e-4196-bbbb-f8ec55a7d8b5" providerId="ADAL" clId="{D2BB0DC1-CBC5-4A24-8DDE-2DA0F1EB1098}" dt="2024-05-24T18:17:12.413" v="4184" actId="20577"/>
          <ac:spMkLst>
            <pc:docMk/>
            <pc:sldMk cId="1448701259" sldId="2338"/>
            <ac:spMk id="2" creationId="{C38FC6B0-0EA6-2676-5B62-D70594B59C4B}"/>
          </ac:spMkLst>
        </pc:spChg>
        <pc:spChg chg="mod">
          <ac:chgData name="Gitzendanner,Rob" userId="f3a8cff3-bc7e-4196-bbbb-f8ec55a7d8b5" providerId="ADAL" clId="{D2BB0DC1-CBC5-4A24-8DDE-2DA0F1EB1098}" dt="2024-05-24T18:17:27.426" v="4187" actId="20577"/>
          <ac:spMkLst>
            <pc:docMk/>
            <pc:sldMk cId="1448701259" sldId="2338"/>
            <ac:spMk id="3" creationId="{CA2CB7DA-BAE5-6BA6-FE3D-1727E7939EBD}"/>
          </ac:spMkLst>
        </pc:spChg>
        <pc:spChg chg="add mod">
          <ac:chgData name="Gitzendanner,Rob" userId="f3a8cff3-bc7e-4196-bbbb-f8ec55a7d8b5" providerId="ADAL" clId="{D2BB0DC1-CBC5-4A24-8DDE-2DA0F1EB1098}" dt="2024-05-29T17:07:46.499" v="4738" actId="6549"/>
          <ac:spMkLst>
            <pc:docMk/>
            <pc:sldMk cId="1448701259" sldId="2338"/>
            <ac:spMk id="4" creationId="{B75A498A-E3B1-1B6E-B0BF-DE4A385F3653}"/>
          </ac:spMkLst>
        </pc:spChg>
      </pc:sldChg>
      <pc:sldChg chg="delSp modSp new mod">
        <pc:chgData name="Gitzendanner,Rob" userId="f3a8cff3-bc7e-4196-bbbb-f8ec55a7d8b5" providerId="ADAL" clId="{D2BB0DC1-CBC5-4A24-8DDE-2DA0F1EB1098}" dt="2024-05-23T18:16:06.955" v="1964" actId="478"/>
        <pc:sldMkLst>
          <pc:docMk/>
          <pc:sldMk cId="1915211299" sldId="2339"/>
        </pc:sldMkLst>
        <pc:spChg chg="mod">
          <ac:chgData name="Gitzendanner,Rob" userId="f3a8cff3-bc7e-4196-bbbb-f8ec55a7d8b5" providerId="ADAL" clId="{D2BB0DC1-CBC5-4A24-8DDE-2DA0F1EB1098}" dt="2024-05-23T18:15:56.320" v="1963" actId="20577"/>
          <ac:spMkLst>
            <pc:docMk/>
            <pc:sldMk cId="1915211299" sldId="2339"/>
            <ac:spMk id="2" creationId="{C6786167-D875-ACD0-8BDE-BF12F2AD8E0A}"/>
          </ac:spMkLst>
        </pc:spChg>
        <pc:spChg chg="del">
          <ac:chgData name="Gitzendanner,Rob" userId="f3a8cff3-bc7e-4196-bbbb-f8ec55a7d8b5" providerId="ADAL" clId="{D2BB0DC1-CBC5-4A24-8DDE-2DA0F1EB1098}" dt="2024-05-23T18:16:06.955" v="1964" actId="478"/>
          <ac:spMkLst>
            <pc:docMk/>
            <pc:sldMk cId="1915211299" sldId="2339"/>
            <ac:spMk id="3" creationId="{76CCF279-C5B2-F754-9B59-37D35DB26B07}"/>
          </ac:spMkLst>
        </pc:spChg>
      </pc:sldChg>
      <pc:sldChg chg="addSp modSp new mod">
        <pc:chgData name="Gitzendanner,Rob" userId="f3a8cff3-bc7e-4196-bbbb-f8ec55a7d8b5" providerId="ADAL" clId="{D2BB0DC1-CBC5-4A24-8DDE-2DA0F1EB1098}" dt="2024-05-23T21:15:25.568" v="2671" actId="20577"/>
        <pc:sldMkLst>
          <pc:docMk/>
          <pc:sldMk cId="2337686820" sldId="2340"/>
        </pc:sldMkLst>
        <pc:spChg chg="mod">
          <ac:chgData name="Gitzendanner,Rob" userId="f3a8cff3-bc7e-4196-bbbb-f8ec55a7d8b5" providerId="ADAL" clId="{D2BB0DC1-CBC5-4A24-8DDE-2DA0F1EB1098}" dt="2024-05-23T21:15:25.568" v="2671" actId="20577"/>
          <ac:spMkLst>
            <pc:docMk/>
            <pc:sldMk cId="2337686820" sldId="2340"/>
            <ac:spMk id="2" creationId="{B84E72FC-8629-6AB1-4229-22F4D8432839}"/>
          </ac:spMkLst>
        </pc:spChg>
        <pc:spChg chg="mod">
          <ac:chgData name="Gitzendanner,Rob" userId="f3a8cff3-bc7e-4196-bbbb-f8ec55a7d8b5" providerId="ADAL" clId="{D2BB0DC1-CBC5-4A24-8DDE-2DA0F1EB1098}" dt="2024-05-23T21:15:15.312" v="2659" actId="1076"/>
          <ac:spMkLst>
            <pc:docMk/>
            <pc:sldMk cId="2337686820" sldId="2340"/>
            <ac:spMk id="3" creationId="{467BC3F1-2049-C364-E2B4-28A533B3F87C}"/>
          </ac:spMkLst>
        </pc:spChg>
        <pc:spChg chg="add mod">
          <ac:chgData name="Gitzendanner,Rob" userId="f3a8cff3-bc7e-4196-bbbb-f8ec55a7d8b5" providerId="ADAL" clId="{D2BB0DC1-CBC5-4A24-8DDE-2DA0F1EB1098}" dt="2024-05-23T21:14:02.675" v="2656" actId="1076"/>
          <ac:spMkLst>
            <pc:docMk/>
            <pc:sldMk cId="2337686820" sldId="2340"/>
            <ac:spMk id="8" creationId="{8A55787A-8E6B-024F-50BA-B03310F557CC}"/>
          </ac:spMkLst>
        </pc:spChg>
        <pc:picChg chg="add mod">
          <ac:chgData name="Gitzendanner,Rob" userId="f3a8cff3-bc7e-4196-bbbb-f8ec55a7d8b5" providerId="ADAL" clId="{D2BB0DC1-CBC5-4A24-8DDE-2DA0F1EB1098}" dt="2024-05-23T21:13:51.834" v="2654" actId="1076"/>
          <ac:picMkLst>
            <pc:docMk/>
            <pc:sldMk cId="2337686820" sldId="2340"/>
            <ac:picMk id="5" creationId="{B898212A-0EBC-81AF-F117-C6C2F36F2A2A}"/>
          </ac:picMkLst>
        </pc:picChg>
        <pc:picChg chg="add mod">
          <ac:chgData name="Gitzendanner,Rob" userId="f3a8cff3-bc7e-4196-bbbb-f8ec55a7d8b5" providerId="ADAL" clId="{D2BB0DC1-CBC5-4A24-8DDE-2DA0F1EB1098}" dt="2024-05-23T21:13:55.845" v="2655" actId="14100"/>
          <ac:picMkLst>
            <pc:docMk/>
            <pc:sldMk cId="2337686820" sldId="2340"/>
            <ac:picMk id="7" creationId="{8D3060EA-8E4D-4939-BCF1-3FDCCCD9DFE9}"/>
          </ac:picMkLst>
        </pc:picChg>
      </pc:sldChg>
      <pc:sldChg chg="addSp modSp new mod">
        <pc:chgData name="Gitzendanner,Rob" userId="f3a8cff3-bc7e-4196-bbbb-f8ec55a7d8b5" providerId="ADAL" clId="{D2BB0DC1-CBC5-4A24-8DDE-2DA0F1EB1098}" dt="2024-05-29T17:06:11.606" v="4737" actId="6549"/>
        <pc:sldMkLst>
          <pc:docMk/>
          <pc:sldMk cId="3195583412" sldId="2341"/>
        </pc:sldMkLst>
        <pc:spChg chg="mod">
          <ac:chgData name="Gitzendanner,Rob" userId="f3a8cff3-bc7e-4196-bbbb-f8ec55a7d8b5" providerId="ADAL" clId="{D2BB0DC1-CBC5-4A24-8DDE-2DA0F1EB1098}" dt="2024-05-24T12:59:11.236" v="2706" actId="20577"/>
          <ac:spMkLst>
            <pc:docMk/>
            <pc:sldMk cId="3195583412" sldId="2341"/>
            <ac:spMk id="2" creationId="{7F1EC9EA-5FF2-FA14-4C5E-7383E9B7C813}"/>
          </ac:spMkLst>
        </pc:spChg>
        <pc:spChg chg="mod">
          <ac:chgData name="Gitzendanner,Rob" userId="f3a8cff3-bc7e-4196-bbbb-f8ec55a7d8b5" providerId="ADAL" clId="{D2BB0DC1-CBC5-4A24-8DDE-2DA0F1EB1098}" dt="2024-05-29T17:06:11.606" v="4737" actId="6549"/>
          <ac:spMkLst>
            <pc:docMk/>
            <pc:sldMk cId="3195583412" sldId="2341"/>
            <ac:spMk id="3" creationId="{EF8F40FC-280D-EF5F-01AF-84613CB4701C}"/>
          </ac:spMkLst>
        </pc:spChg>
        <pc:picChg chg="add mod">
          <ac:chgData name="Gitzendanner,Rob" userId="f3a8cff3-bc7e-4196-bbbb-f8ec55a7d8b5" providerId="ADAL" clId="{D2BB0DC1-CBC5-4A24-8DDE-2DA0F1EB1098}" dt="2024-05-24T13:00:37.037" v="2865" actId="14100"/>
          <ac:picMkLst>
            <pc:docMk/>
            <pc:sldMk cId="3195583412" sldId="2341"/>
            <ac:picMk id="5" creationId="{E7E691AC-84D8-7D38-B20F-B6F293CCBCAF}"/>
          </ac:picMkLst>
        </pc:picChg>
      </pc:sldChg>
      <pc:sldChg chg="addSp modSp new mod">
        <pc:chgData name="Gitzendanner,Rob" userId="f3a8cff3-bc7e-4196-bbbb-f8ec55a7d8b5" providerId="ADAL" clId="{D2BB0DC1-CBC5-4A24-8DDE-2DA0F1EB1098}" dt="2024-05-24T20:37:55.710" v="4201" actId="20577"/>
        <pc:sldMkLst>
          <pc:docMk/>
          <pc:sldMk cId="1513817315" sldId="2342"/>
        </pc:sldMkLst>
        <pc:spChg chg="mod">
          <ac:chgData name="Gitzendanner,Rob" userId="f3a8cff3-bc7e-4196-bbbb-f8ec55a7d8b5" providerId="ADAL" clId="{D2BB0DC1-CBC5-4A24-8DDE-2DA0F1EB1098}" dt="2024-05-24T18:11:44.173" v="3786" actId="947"/>
          <ac:spMkLst>
            <pc:docMk/>
            <pc:sldMk cId="1513817315" sldId="2342"/>
            <ac:spMk id="2" creationId="{B047A731-7AC9-045E-5722-BDC942A7AE07}"/>
          </ac:spMkLst>
        </pc:spChg>
        <pc:spChg chg="mod">
          <ac:chgData name="Gitzendanner,Rob" userId="f3a8cff3-bc7e-4196-bbbb-f8ec55a7d8b5" providerId="ADAL" clId="{D2BB0DC1-CBC5-4A24-8DDE-2DA0F1EB1098}" dt="2024-05-24T20:37:55.710" v="4201" actId="20577"/>
          <ac:spMkLst>
            <pc:docMk/>
            <pc:sldMk cId="1513817315" sldId="2342"/>
            <ac:spMk id="3" creationId="{3D509B38-98DB-A8CA-163C-2D677E91CC09}"/>
          </ac:spMkLst>
        </pc:spChg>
        <pc:picChg chg="add mod">
          <ac:chgData name="Gitzendanner,Rob" userId="f3a8cff3-bc7e-4196-bbbb-f8ec55a7d8b5" providerId="ADAL" clId="{D2BB0DC1-CBC5-4A24-8DDE-2DA0F1EB1098}" dt="2024-05-24T13:08:37.825" v="3196" actId="1076"/>
          <ac:picMkLst>
            <pc:docMk/>
            <pc:sldMk cId="1513817315" sldId="2342"/>
            <ac:picMk id="5" creationId="{42DDD51E-3EDE-2580-AEBD-299CF545DDC8}"/>
          </ac:picMkLst>
        </pc:picChg>
      </pc:sldChg>
      <pc:sldMasterChg chg="delSldLayout">
        <pc:chgData name="Gitzendanner,Rob" userId="f3a8cff3-bc7e-4196-bbbb-f8ec55a7d8b5" providerId="ADAL" clId="{D2BB0DC1-CBC5-4A24-8DDE-2DA0F1EB1098}" dt="2024-05-23T18:10:20.713" v="1904" actId="47"/>
        <pc:sldMasterMkLst>
          <pc:docMk/>
          <pc:sldMasterMk cId="1049925115" sldId="2147483648"/>
        </pc:sldMasterMkLst>
        <pc:sldLayoutChg chg="del">
          <pc:chgData name="Gitzendanner,Rob" userId="f3a8cff3-bc7e-4196-bbbb-f8ec55a7d8b5" providerId="ADAL" clId="{D2BB0DC1-CBC5-4A24-8DDE-2DA0F1EB1098}" dt="2024-05-23T18:10:20.713" v="1904" actId="47"/>
          <pc:sldLayoutMkLst>
            <pc:docMk/>
            <pc:sldMasterMk cId="1049925115" sldId="2147483648"/>
            <pc:sldLayoutMk cId="2190070209" sldId="214748384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8ABFC5-CE16-AC47-89A5-408B3BB129C3}" type="datetime1">
              <a:rPr lang="en-US" smtClean="0">
                <a:latin typeface="Arial"/>
              </a:rPr>
              <a:t>5/29/2024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840631-667B-8841-9448-63988E45EDD4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13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</a:defRPr>
            </a:lvl1pPr>
          </a:lstStyle>
          <a:p>
            <a:fld id="{55D2EF44-AEFA-214B-923B-89F825DBB273}" type="datetime1">
              <a:rPr lang="en-US" smtClean="0"/>
              <a:t>5/29/2024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</a:defRPr>
            </a:lvl1pPr>
          </a:lstStyle>
          <a:p>
            <a:fld id="{A3406008-8684-4A40-BEED-F5A0BBAE15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7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06008-8684-4A40-BEED-F5A0BBAE15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9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D1D5D-BE27-4862-B9C7-EF0AFC0FF6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3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6008-8684-4A40-BEED-F5A0BBAE15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5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41C45CF-5DE7-AF43-9131-4D4FAF5C63EF}"/>
              </a:ext>
            </a:extLst>
          </p:cNvPr>
          <p:cNvSpPr/>
          <p:nvPr userDrawn="1"/>
        </p:nvSpPr>
        <p:spPr>
          <a:xfrm flipV="1">
            <a:off x="0" y="1143000"/>
            <a:ext cx="4205158" cy="3377675"/>
          </a:xfrm>
          <a:prstGeom prst="rect">
            <a:avLst/>
          </a:prstGeom>
          <a:solidFill>
            <a:srgbClr val="0024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031B"/>
              </a:solidFill>
              <a:latin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D5A29AB-3068-DD4D-B221-BEB5553A2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17" y="266406"/>
            <a:ext cx="2558143" cy="52691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BF95FFA-C733-2F40-B832-BB664C70831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" y="1143000"/>
            <a:ext cx="4196162" cy="2905960"/>
          </a:xfrm>
          <a:prstGeom prst="rect">
            <a:avLst/>
          </a:prstGeom>
        </p:spPr>
        <p:txBody>
          <a:bodyPr lIns="228600" tIns="0" rIns="228600" bIns="0" anchor="ctr" anchorCtr="0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E0D36E-1697-6545-A766-46906CE4D82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-1" y="4048960"/>
            <a:ext cx="4205159" cy="457200"/>
          </a:xfrm>
          <a:prstGeom prst="rect">
            <a:avLst/>
          </a:prstGeom>
        </p:spPr>
        <p:txBody>
          <a:bodyPr lIns="228600" tIns="0" rIns="228600" bIns="0" anchor="ctr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speaker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1324" y="1140436"/>
            <a:ext cx="2332676" cy="1596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979" y="2918127"/>
            <a:ext cx="2328523" cy="1602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978" y="1140436"/>
            <a:ext cx="2328524" cy="159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280" y="2918127"/>
            <a:ext cx="2335795" cy="16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2669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3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001239"/>
            <a:ext cx="4038600" cy="3339440"/>
          </a:xfrm>
          <a:prstGeom prst="rect">
            <a:avLst/>
          </a:prstGeom>
        </p:spPr>
        <p:txBody>
          <a:bodyPr>
            <a:normAutofit/>
          </a:bodyPr>
          <a:lstStyle>
            <a:lvl1pPr marL="257168" indent="-257168">
              <a:lnSpc>
                <a:spcPct val="110000"/>
              </a:lnSpc>
              <a:buClr>
                <a:srgbClr val="70BCE8"/>
              </a:buClr>
              <a:buFont typeface="+mj-lt"/>
              <a:buAutoNum type="arabicPeriod"/>
              <a:defRPr sz="1350">
                <a:solidFill>
                  <a:srgbClr val="565656"/>
                </a:solidFill>
              </a:defRPr>
            </a:lvl1pPr>
            <a:lvl2pPr marL="600060" indent="-257168">
              <a:lnSpc>
                <a:spcPct val="110000"/>
              </a:lnSpc>
              <a:buClr>
                <a:srgbClr val="70BCE8"/>
              </a:buClr>
              <a:buSzPct val="100000"/>
              <a:buFont typeface="+mj-lt"/>
              <a:buAutoNum type="alphaLcPeriod"/>
              <a:defRPr sz="1350">
                <a:solidFill>
                  <a:srgbClr val="565656"/>
                </a:solidFill>
              </a:defRPr>
            </a:lvl2pPr>
            <a:lvl3pPr marL="685783" indent="0">
              <a:buClr>
                <a:srgbClr val="0593A4"/>
              </a:buClr>
              <a:buFontTx/>
              <a:buNone/>
              <a:defRPr sz="1350"/>
            </a:lvl3pPr>
            <a:lvl4pPr marL="1028675" indent="0">
              <a:buClr>
                <a:srgbClr val="0593A4"/>
              </a:buClr>
              <a:buFontTx/>
              <a:buNone/>
              <a:defRPr sz="1350"/>
            </a:lvl4pPr>
            <a:lvl5pPr marL="1371566" indent="0">
              <a:buClr>
                <a:srgbClr val="0593A4"/>
              </a:buClr>
              <a:buFontTx/>
              <a:buNone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994173"/>
            <a:ext cx="4038600" cy="3346506"/>
          </a:xfrm>
          <a:prstGeom prst="rect">
            <a:avLst/>
          </a:prstGeom>
        </p:spPr>
        <p:txBody>
          <a:bodyPr>
            <a:normAutofit/>
          </a:bodyPr>
          <a:lstStyle>
            <a:lvl1pPr marL="257168" indent="-257168">
              <a:lnSpc>
                <a:spcPct val="110000"/>
              </a:lnSpc>
              <a:buClr>
                <a:srgbClr val="70BCE8"/>
              </a:buClr>
              <a:buFont typeface="+mj-lt"/>
              <a:buAutoNum type="arabicPeriod"/>
              <a:defRPr sz="1500">
                <a:latin typeface="Arial"/>
                <a:cs typeface="Arial"/>
              </a:defRPr>
            </a:lvl1pPr>
            <a:lvl2pPr marL="600060" indent="-257168">
              <a:lnSpc>
                <a:spcPct val="110000"/>
              </a:lnSpc>
              <a:buClr>
                <a:srgbClr val="70BCE8"/>
              </a:buClr>
              <a:buFont typeface="+mj-lt"/>
              <a:buAutoNum type="alphaLcPeriod"/>
              <a:defRPr sz="1275">
                <a:latin typeface="Arial"/>
                <a:cs typeface="Arial"/>
              </a:defRPr>
            </a:lvl2pPr>
            <a:lvl3pPr marL="942952" indent="-257168">
              <a:buClr>
                <a:srgbClr val="D5001B"/>
              </a:buClr>
              <a:buFont typeface="+mj-lt"/>
              <a:buAutoNum type="arabicPeriod"/>
              <a:defRPr sz="1200">
                <a:latin typeface="Arial"/>
                <a:cs typeface="Arial"/>
              </a:defRPr>
            </a:lvl3pPr>
            <a:lvl4pPr marL="1285843" indent="-257168">
              <a:buClr>
                <a:srgbClr val="D5001B"/>
              </a:buClr>
              <a:buFont typeface="+mj-lt"/>
              <a:buAutoNum type="alphaLcPeriod"/>
              <a:defRPr sz="1125">
                <a:latin typeface="Arial"/>
                <a:cs typeface="Arial"/>
              </a:defRPr>
            </a:lvl4pPr>
            <a:lvl5pPr marL="1371566" indent="0">
              <a:buFontTx/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457201" y="-87341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1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EDA241-ED8A-3E41-BDDF-4113FE06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2669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1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ure, Colo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2669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0" y="914400"/>
            <a:ext cx="5486400" cy="3703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715000" y="914400"/>
            <a:ext cx="3429000" cy="3703320"/>
          </a:xfrm>
          <a:prstGeom prst="rect">
            <a:avLst/>
          </a:prstGeom>
          <a:solidFill>
            <a:srgbClr val="62B5E5"/>
          </a:solidFill>
        </p:spPr>
        <p:txBody>
          <a:bodyPr lIns="182880" tIns="182880" rIns="182880" bIns="182880" anchor="ctr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1517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E410F1-2C50-4048-844B-D61D47FB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7600"/>
            <a:ext cx="6400800" cy="457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none" baseline="0">
                <a:solidFill>
                  <a:srgbClr val="56565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F856BC-7AE3-014A-B39E-31FEE94B7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1600" y="914400"/>
            <a:ext cx="64008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7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2248470-C371-734D-B43D-A0CD300D860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31519" y="2148840"/>
            <a:ext cx="164592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118AB79-C633-BA4A-85DE-CF0CFB392BE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651759" y="2148840"/>
            <a:ext cx="164592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091FA86-3D63-344E-A9C2-D3F6B5AC845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572001" y="2148840"/>
            <a:ext cx="164592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0589EA4-0518-E945-88E9-2027EA5531E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522137" y="2148840"/>
            <a:ext cx="1645920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B9748C4-E3A8-3A43-A0E7-DF22C256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2669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1760" y="1143000"/>
            <a:ext cx="1641138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116" y="1143000"/>
            <a:ext cx="1644315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945" y="1143001"/>
            <a:ext cx="1641007" cy="9143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706" y="1143000"/>
            <a:ext cx="164957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86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2" y="0"/>
            <a:ext cx="9525" cy="9525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249A0D-7465-504E-9777-831FDC32F2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181" y="1422709"/>
            <a:ext cx="385572" cy="385572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1C89BE-59CE-1247-BFF9-F425ED40109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22401" y="1386895"/>
            <a:ext cx="4572000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3200" b="1">
                <a:solidFill>
                  <a:srgbClr val="002454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closing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5178" y="4652129"/>
            <a:ext cx="405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B2BB-1696-4AD7-A621-60611128CCA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3291840"/>
            <a:ext cx="2151524" cy="1232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90330"/>
            <a:ext cx="2148994" cy="12343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363" y="3290128"/>
            <a:ext cx="2144564" cy="12345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547" y="3291840"/>
            <a:ext cx="2151453" cy="12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3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2" y="0"/>
            <a:ext cx="9525" cy="9525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249A0D-7465-504E-9777-831FDC32F2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181" y="1422709"/>
            <a:ext cx="385572" cy="385572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1C89BE-59CE-1247-BFF9-F425ED40109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22401" y="1386895"/>
            <a:ext cx="4572000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3200" b="1">
                <a:solidFill>
                  <a:srgbClr val="002454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closing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D33EF4-0546-0C4B-84EF-35A3D07F5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/>
          <a:stretch/>
        </p:blipFill>
        <p:spPr>
          <a:xfrm>
            <a:off x="2328695" y="3350769"/>
            <a:ext cx="2157923" cy="1181129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5178" y="4652129"/>
            <a:ext cx="405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B2BB-1696-4AD7-A621-60611128CCA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72085"/>
            <a:ext cx="2162287" cy="11983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304" y="3372086"/>
            <a:ext cx="2173044" cy="11833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7333" y="3350571"/>
            <a:ext cx="2166667" cy="12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3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2" y="0"/>
            <a:ext cx="9525" cy="9525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249A0D-7465-504E-9777-831FDC32F2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181" y="1422709"/>
            <a:ext cx="385572" cy="385572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1C89BE-59CE-1247-BFF9-F425ED40109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22401" y="1386895"/>
            <a:ext cx="4572000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3200" b="1">
                <a:solidFill>
                  <a:srgbClr val="002454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closing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1F4618-4159-3E49-8D1F-6F9573C21F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8250" y="3283360"/>
            <a:ext cx="2149299" cy="1234396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35178" y="4652129"/>
            <a:ext cx="4056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B2BB-1696-4AD7-A621-60611128CCA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805" y="3283360"/>
            <a:ext cx="2142310" cy="12343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476" y="3291840"/>
            <a:ext cx="2151524" cy="12328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83359"/>
            <a:ext cx="2148994" cy="12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5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F682CB-EF7A-8D40-B789-A343977AB172}"/>
              </a:ext>
            </a:extLst>
          </p:cNvPr>
          <p:cNvSpPr txBox="1"/>
          <p:nvPr userDrawn="1"/>
        </p:nvSpPr>
        <p:spPr>
          <a:xfrm>
            <a:off x="1" y="4676664"/>
            <a:ext cx="9143999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70BC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visit </a:t>
            </a:r>
            <a:r>
              <a:rPr lang="en-US" sz="1200" dirty="0" err="1">
                <a:solidFill>
                  <a:srgbClr val="70BC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www.eaglepicher.com</a:t>
            </a:r>
            <a:r>
              <a:rPr lang="en-US" sz="1200" dirty="0">
                <a:solidFill>
                  <a:srgbClr val="70BC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6200C3-8B6B-A449-B628-7349B9CDE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181" y="1422709"/>
            <a:ext cx="385572" cy="385572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5BE19B0-E449-BC4D-954F-15C6055850B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22401" y="1386895"/>
            <a:ext cx="4572000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32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closing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070F021-E920-4C42-805F-34CEDDB9DF7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422401" y="1846690"/>
            <a:ext cx="4572000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="0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closing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A62550-0718-2E45-B438-767DCEAAA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4700792"/>
            <a:ext cx="1774445" cy="3673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91840"/>
            <a:ext cx="2151524" cy="12328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89" y="3290330"/>
            <a:ext cx="2148994" cy="1234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363" y="3290128"/>
            <a:ext cx="2144564" cy="12345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547" y="3291840"/>
            <a:ext cx="2151453" cy="12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98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244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flipV="1">
            <a:off x="0" y="-1"/>
            <a:ext cx="9144000" cy="5143501"/>
          </a:xfrm>
          <a:prstGeom prst="rect">
            <a:avLst/>
          </a:prstGeom>
          <a:solidFill>
            <a:srgbClr val="002454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565656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46930-33DA-A046-AAF7-DF5A5E9AAD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191682"/>
            <a:ext cx="2209800" cy="4551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955C25-4D5C-9547-9855-67176FD5F3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36761"/>
            <a:ext cx="7772400" cy="1143000"/>
          </a:xfrm>
          <a:prstGeom prst="rect">
            <a:avLst/>
          </a:prstGeom>
        </p:spPr>
        <p:txBody>
          <a:bodyPr anchor="ctr"/>
          <a:lstStyle>
            <a:lvl1pPr>
              <a:defRPr b="1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transition</a:t>
            </a:r>
          </a:p>
        </p:txBody>
      </p:sp>
    </p:spTree>
    <p:extLst>
      <p:ext uri="{BB962C8B-B14F-4D97-AF65-F5344CB8AC3E}">
        <p14:creationId xmlns:p14="http://schemas.microsoft.com/office/powerpoint/2010/main" val="125852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"/>
          <a:stretch/>
        </p:blipFill>
        <p:spPr>
          <a:xfrm>
            <a:off x="-15766" y="682668"/>
            <a:ext cx="9159766" cy="44884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F59F49-3DCE-254E-BCF3-1A274CDC218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" y="914400"/>
            <a:ext cx="9143999" cy="3657600"/>
          </a:xfrm>
          <a:prstGeom prst="rect">
            <a:avLst/>
          </a:prstGeom>
        </p:spPr>
        <p:txBody>
          <a:bodyPr lIns="457200" rIns="457200">
            <a:normAutofit/>
          </a:bodyPr>
          <a:lstStyle>
            <a:lvl1pPr marL="285743" indent="-285743">
              <a:lnSpc>
                <a:spcPct val="110000"/>
              </a:lnSpc>
              <a:buClr>
                <a:srgbClr val="62B5E5"/>
              </a:buClr>
              <a:buFont typeface="Arial" panose="020B0604020202020204" pitchFamily="34" charset="0"/>
              <a:buChar char="+"/>
              <a:defRPr sz="1600"/>
            </a:lvl1pPr>
            <a:lvl2pPr marL="628626" indent="-285743">
              <a:buFont typeface="Arial" panose="020B0604020202020204" pitchFamily="34" charset="0"/>
              <a:buChar char="+"/>
              <a:defRPr sz="1275"/>
            </a:lvl2pPr>
            <a:lvl3pPr marL="857212" indent="-171446">
              <a:buFont typeface="Arial" panose="020B0604020202020204" pitchFamily="34" charset="0"/>
              <a:buChar char="+"/>
              <a:defRPr sz="1200" baseline="0"/>
            </a:lvl3pPr>
            <a:lvl4pPr marL="1200095" indent="-171446">
              <a:buClr>
                <a:srgbClr val="70BCE8"/>
              </a:buClr>
              <a:buFont typeface="Arial" panose="020B0604020202020204" pitchFamily="34" charset="0"/>
              <a:buChar char="+"/>
              <a:defRPr sz="1125" baseline="0"/>
            </a:lvl4pPr>
            <a:lvl5pPr marL="1371532" indent="0">
              <a:buFontTx/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682669"/>
          </a:xfrm>
          <a:prstGeom prst="rect">
            <a:avLst/>
          </a:prstGeom>
          <a:solidFill>
            <a:srgbClr val="002554"/>
          </a:solidFill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Next Steps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6125EE-D4AF-3E42-B4E2-F98F902AF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5" t="-7097" r="22486" b="21063"/>
          <a:stretch>
            <a:fillRect/>
          </a:stretch>
        </p:blipFill>
        <p:spPr>
          <a:xfrm>
            <a:off x="8109680" y="4024860"/>
            <a:ext cx="1034321" cy="1118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1D2D44-E386-5D48-8268-0ADE692A59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1" y="4700793"/>
            <a:ext cx="1774445" cy="3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76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E7AB70-AAAD-354F-9A5C-62A6389E0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014"/>
            <a:ext cx="9144000" cy="51417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flipV="1">
            <a:off x="0" y="-3014"/>
            <a:ext cx="9144000" cy="5143501"/>
          </a:xfrm>
          <a:prstGeom prst="rect">
            <a:avLst/>
          </a:prstGeom>
          <a:solidFill>
            <a:srgbClr val="002454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565656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46930-33DA-A046-AAF7-DF5A5E9AAD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191682"/>
            <a:ext cx="2209800" cy="4551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955C25-4D5C-9547-9855-67176FD5F3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36761"/>
            <a:ext cx="7772400" cy="1143000"/>
          </a:xfrm>
          <a:prstGeom prst="rect">
            <a:avLst/>
          </a:prstGeom>
        </p:spPr>
        <p:txBody>
          <a:bodyPr anchor="ctr"/>
          <a:lstStyle>
            <a:lvl1pPr>
              <a:defRPr b="1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transition</a:t>
            </a:r>
          </a:p>
        </p:txBody>
      </p:sp>
    </p:spTree>
    <p:extLst>
      <p:ext uri="{BB962C8B-B14F-4D97-AF65-F5344CB8AC3E}">
        <p14:creationId xmlns:p14="http://schemas.microsoft.com/office/powerpoint/2010/main" val="135949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Option 1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D3201E-2189-FF47-B106-0586CEF5FEC3}"/>
              </a:ext>
            </a:extLst>
          </p:cNvPr>
          <p:cNvSpPr/>
          <p:nvPr userDrawn="1"/>
        </p:nvSpPr>
        <p:spPr>
          <a:xfrm flipV="1">
            <a:off x="0" y="-1"/>
            <a:ext cx="9144000" cy="5143501"/>
          </a:xfrm>
          <a:prstGeom prst="rect">
            <a:avLst/>
          </a:prstGeom>
          <a:solidFill>
            <a:srgbClr val="002454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565656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9D832-487E-EB4D-B9F7-4ACF0961D2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198121"/>
            <a:ext cx="2209800" cy="4551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95930D-B1D0-F04F-85E6-489CBD56FA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43200"/>
            <a:ext cx="7772400" cy="1143000"/>
          </a:xfrm>
          <a:prstGeom prst="rect">
            <a:avLst/>
          </a:prstGeom>
        </p:spPr>
        <p:txBody>
          <a:bodyPr anchor="ctr"/>
          <a:lstStyle>
            <a:lvl1pPr>
              <a:defRPr b="1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transition</a:t>
            </a:r>
          </a:p>
        </p:txBody>
      </p:sp>
    </p:spTree>
    <p:extLst>
      <p:ext uri="{BB962C8B-B14F-4D97-AF65-F5344CB8AC3E}">
        <p14:creationId xmlns:p14="http://schemas.microsoft.com/office/powerpoint/2010/main" val="434828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35E4E-9AF0-A74B-8B45-A50B906CA5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158379-2EA6-5140-A75A-DCCFFF4F64BB}"/>
              </a:ext>
            </a:extLst>
          </p:cNvPr>
          <p:cNvSpPr/>
          <p:nvPr userDrawn="1"/>
        </p:nvSpPr>
        <p:spPr>
          <a:xfrm flipV="1">
            <a:off x="0" y="0"/>
            <a:ext cx="9144000" cy="5143501"/>
          </a:xfrm>
          <a:prstGeom prst="rect">
            <a:avLst/>
          </a:prstGeom>
          <a:solidFill>
            <a:srgbClr val="002454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565656"/>
              </a:solidFill>
              <a:latin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E72BC3-B861-CB4E-A800-D497EF3079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198121"/>
            <a:ext cx="2209800" cy="4551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7EFDD0-5271-EB45-A839-2510E14109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43200"/>
            <a:ext cx="7772400" cy="1143000"/>
          </a:xfrm>
          <a:prstGeom prst="rect">
            <a:avLst/>
          </a:prstGeom>
        </p:spPr>
        <p:txBody>
          <a:bodyPr anchor="ctr"/>
          <a:lstStyle>
            <a:lvl1pPr>
              <a:defRPr b="1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transition</a:t>
            </a:r>
          </a:p>
        </p:txBody>
      </p:sp>
    </p:spTree>
    <p:extLst>
      <p:ext uri="{BB962C8B-B14F-4D97-AF65-F5344CB8AC3E}">
        <p14:creationId xmlns:p14="http://schemas.microsoft.com/office/powerpoint/2010/main" val="3259250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5265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8C9A00-D3AF-E54D-A2D6-57EB5240411B}"/>
              </a:ext>
            </a:extLst>
          </p:cNvPr>
          <p:cNvSpPr/>
          <p:nvPr userDrawn="1"/>
        </p:nvSpPr>
        <p:spPr>
          <a:xfrm flipV="1">
            <a:off x="10632" y="0"/>
            <a:ext cx="9144000" cy="5143501"/>
          </a:xfrm>
          <a:prstGeom prst="rect">
            <a:avLst/>
          </a:prstGeom>
          <a:solidFill>
            <a:srgbClr val="002454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565656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50353-4B04-7549-A9C2-F139986E26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198121"/>
            <a:ext cx="2209800" cy="4551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0CC6E1-20B0-7C4D-A360-FF04B0D84D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43200"/>
            <a:ext cx="7772400" cy="1143000"/>
          </a:xfrm>
          <a:prstGeom prst="rect">
            <a:avLst/>
          </a:prstGeom>
        </p:spPr>
        <p:txBody>
          <a:bodyPr anchor="ctr"/>
          <a:lstStyle>
            <a:lvl1pPr>
              <a:defRPr b="1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transition</a:t>
            </a:r>
          </a:p>
        </p:txBody>
      </p:sp>
    </p:spTree>
    <p:extLst>
      <p:ext uri="{BB962C8B-B14F-4D97-AF65-F5344CB8AC3E}">
        <p14:creationId xmlns:p14="http://schemas.microsoft.com/office/powerpoint/2010/main" val="4045098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B0899B-1EFE-2B42-9FD5-0E0ED8AE9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-5550"/>
            <a:ext cx="9144000" cy="51435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158379-2EA6-5140-A75A-DCCFFF4F64BB}"/>
              </a:ext>
            </a:extLst>
          </p:cNvPr>
          <p:cNvSpPr/>
          <p:nvPr userDrawn="1"/>
        </p:nvSpPr>
        <p:spPr>
          <a:xfrm flipV="1">
            <a:off x="0" y="0"/>
            <a:ext cx="9144000" cy="5143501"/>
          </a:xfrm>
          <a:prstGeom prst="rect">
            <a:avLst/>
          </a:prstGeom>
          <a:solidFill>
            <a:srgbClr val="002454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565656"/>
              </a:solidFill>
              <a:latin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E72BC3-B861-CB4E-A800-D497EF3079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198121"/>
            <a:ext cx="2209800" cy="4551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7EFDD0-5271-EB45-A839-2510E14109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43200"/>
            <a:ext cx="7772400" cy="1143000"/>
          </a:xfrm>
          <a:prstGeom prst="rect">
            <a:avLst/>
          </a:prstGeom>
        </p:spPr>
        <p:txBody>
          <a:bodyPr anchor="ctr"/>
          <a:lstStyle>
            <a:lvl1pPr>
              <a:defRPr b="1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transition</a:t>
            </a:r>
          </a:p>
        </p:txBody>
      </p:sp>
    </p:spTree>
    <p:extLst>
      <p:ext uri="{BB962C8B-B14F-4D97-AF65-F5344CB8AC3E}">
        <p14:creationId xmlns:p14="http://schemas.microsoft.com/office/powerpoint/2010/main" val="388803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3E0FCB-812C-8443-9C70-92BF8E46D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flipV="1">
            <a:off x="0" y="0"/>
            <a:ext cx="9144000" cy="5143501"/>
          </a:xfrm>
          <a:prstGeom prst="rect">
            <a:avLst/>
          </a:prstGeom>
          <a:solidFill>
            <a:srgbClr val="002454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565656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46930-33DA-A046-AAF7-DF5A5E9AAD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198121"/>
            <a:ext cx="2209800" cy="4551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955C25-4D5C-9547-9855-67176FD5F3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743200"/>
            <a:ext cx="7772400" cy="1143000"/>
          </a:xfrm>
          <a:prstGeom prst="rect">
            <a:avLst/>
          </a:prstGeom>
        </p:spPr>
        <p:txBody>
          <a:bodyPr anchor="ctr"/>
          <a:lstStyle>
            <a:lvl1pPr>
              <a:defRPr b="1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transition</a:t>
            </a:r>
          </a:p>
        </p:txBody>
      </p:sp>
    </p:spTree>
    <p:extLst>
      <p:ext uri="{BB962C8B-B14F-4D97-AF65-F5344CB8AC3E}">
        <p14:creationId xmlns:p14="http://schemas.microsoft.com/office/powerpoint/2010/main" val="1323180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57201" y="-97925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10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2669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F59F49-3DCE-254E-BCF3-1A274CDC218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143000"/>
            <a:ext cx="9143999" cy="3429000"/>
          </a:xfrm>
          <a:prstGeom prst="rect">
            <a:avLst/>
          </a:prstGeom>
        </p:spPr>
        <p:txBody>
          <a:bodyPr lIns="457200" rIns="457200">
            <a:normAutofit/>
          </a:bodyPr>
          <a:lstStyle>
            <a:lvl1pPr marL="285750" indent="-285750">
              <a:lnSpc>
                <a:spcPct val="110000"/>
              </a:lnSpc>
              <a:buClr>
                <a:srgbClr val="62B5E5"/>
              </a:buClr>
              <a:buFont typeface="Arial" panose="020B0604020202020204" pitchFamily="34" charset="0"/>
              <a:buChar char="+"/>
              <a:defRPr sz="1600"/>
            </a:lvl1pPr>
            <a:lvl2pPr marL="628642" indent="-285750">
              <a:buFont typeface="Arial" panose="020B0604020202020204" pitchFamily="34" charset="0"/>
              <a:buChar char="+"/>
              <a:defRPr sz="1275"/>
            </a:lvl2pPr>
            <a:lvl3pPr marL="857233" indent="-171450">
              <a:buFont typeface="Arial" panose="020B0604020202020204" pitchFamily="34" charset="0"/>
              <a:buChar char="+"/>
              <a:defRPr sz="1200" baseline="0"/>
            </a:lvl3pPr>
            <a:lvl4pPr marL="1200125" indent="-171450">
              <a:buClr>
                <a:srgbClr val="70BCE8"/>
              </a:buClr>
              <a:buFont typeface="Arial" panose="020B0604020202020204" pitchFamily="34" charset="0"/>
              <a:buChar char="+"/>
              <a:defRPr sz="1125" baseline="0"/>
            </a:lvl4pPr>
            <a:lvl5pPr marL="1371566" indent="0">
              <a:buFontTx/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" y="685800"/>
            <a:ext cx="9143999" cy="457200"/>
          </a:xfrm>
          <a:prstGeom prst="rect">
            <a:avLst/>
          </a:prstGeom>
        </p:spPr>
        <p:txBody>
          <a:bodyPr lIns="457200" tIns="0" rIns="457200" bIns="0" anchor="ctr" anchorCtr="0">
            <a:noAutofit/>
          </a:bodyPr>
          <a:lstStyle>
            <a:lvl1pPr marL="0" indent="0">
              <a:buNone/>
              <a:defRPr sz="16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40752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ort Control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1C45CF-5DE7-AF43-9131-4D4FAF5C63EF}"/>
              </a:ext>
            </a:extLst>
          </p:cNvPr>
          <p:cNvSpPr/>
          <p:nvPr userDrawn="1"/>
        </p:nvSpPr>
        <p:spPr>
          <a:xfrm flipV="1">
            <a:off x="0" y="1128485"/>
            <a:ext cx="4205158" cy="3377675"/>
          </a:xfrm>
          <a:prstGeom prst="rect">
            <a:avLst/>
          </a:prstGeom>
          <a:solidFill>
            <a:srgbClr val="0024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031B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A29AB-3068-DD4D-B221-BEB5553A2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17" y="266406"/>
            <a:ext cx="2558143" cy="52691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" y="1143000"/>
            <a:ext cx="4196162" cy="2905960"/>
          </a:xfrm>
          <a:prstGeom prst="rect">
            <a:avLst/>
          </a:prstGeom>
        </p:spPr>
        <p:txBody>
          <a:bodyPr lIns="228600" tIns="0" rIns="228600" bIns="0" anchor="ctr" anchorCtr="0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-1" y="4048960"/>
            <a:ext cx="4205159" cy="457200"/>
          </a:xfrm>
          <a:prstGeom prst="rect">
            <a:avLst/>
          </a:prstGeom>
        </p:spPr>
        <p:txBody>
          <a:bodyPr lIns="228600" tIns="0" rIns="228600" bIns="0" anchor="ctr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speaker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13BFE6E-C3BC-264E-B0A4-416F61290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4904186"/>
            <a:ext cx="6420103" cy="239314"/>
          </a:xfrm>
          <a:prstGeom prst="rect">
            <a:avLst/>
          </a:prstGeom>
        </p:spPr>
        <p:txBody>
          <a:bodyPr lIns="45720" rIns="4572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EaglePicher Technology Proprietary Information - This document does not contain technology or technical data controlled under either ITAR or EAR.</a:t>
            </a: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7E454311-BA68-AD4A-A7CF-21645846C939}"/>
              </a:ext>
            </a:extLst>
          </p:cNvPr>
          <p:cNvSpPr txBox="1">
            <a:spLocks/>
          </p:cNvSpPr>
          <p:nvPr userDrawn="1"/>
        </p:nvSpPr>
        <p:spPr>
          <a:xfrm>
            <a:off x="8604503" y="4630342"/>
            <a:ext cx="3474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C92A7D-94A7-5E4F-A253-7F9FA6EB2762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1324" y="1140436"/>
            <a:ext cx="2332676" cy="15960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979" y="2918127"/>
            <a:ext cx="2328523" cy="16025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978" y="1140436"/>
            <a:ext cx="2328524" cy="15997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280" y="2918127"/>
            <a:ext cx="2335795" cy="16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86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Export 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CB7A1F-3D37-1A48-A69A-D3704F7FE8FB}"/>
              </a:ext>
            </a:extLst>
          </p:cNvPr>
          <p:cNvSpPr/>
          <p:nvPr userDrawn="1"/>
        </p:nvSpPr>
        <p:spPr>
          <a:xfrm flipV="1">
            <a:off x="0" y="-1"/>
            <a:ext cx="9144000" cy="692727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031B"/>
              </a:solidFill>
              <a:latin typeface="Arial"/>
            </a:endParaRP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2669"/>
          </a:xfrm>
          <a:prstGeom prst="rect">
            <a:avLst/>
          </a:prstGeom>
          <a:solidFill>
            <a:srgbClr val="002554"/>
          </a:solidFill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F59F49-3DCE-254E-BCF3-1A274CDC218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3999" cy="3657600"/>
          </a:xfrm>
          <a:prstGeom prst="rect">
            <a:avLst/>
          </a:prstGeom>
        </p:spPr>
        <p:txBody>
          <a:bodyPr lIns="457200" rIns="457200">
            <a:normAutofit/>
          </a:bodyPr>
          <a:lstStyle>
            <a:lvl1pPr marL="285750" indent="-285750">
              <a:lnSpc>
                <a:spcPct val="110000"/>
              </a:lnSpc>
              <a:buClr>
                <a:srgbClr val="62B5E5"/>
              </a:buClr>
              <a:buFont typeface="Arial" panose="020B0604020202020204" pitchFamily="34" charset="0"/>
              <a:buChar char="+"/>
              <a:defRPr sz="1600"/>
            </a:lvl1pPr>
            <a:lvl2pPr marL="628642" indent="-285750">
              <a:buFont typeface="Arial" panose="020B0604020202020204" pitchFamily="34" charset="0"/>
              <a:buChar char="+"/>
              <a:defRPr sz="1275"/>
            </a:lvl2pPr>
            <a:lvl3pPr marL="857233" indent="-171450">
              <a:buFont typeface="Arial" panose="020B0604020202020204" pitchFamily="34" charset="0"/>
              <a:buChar char="+"/>
              <a:defRPr sz="1200" baseline="0"/>
            </a:lvl3pPr>
            <a:lvl4pPr marL="1200125" indent="-171450">
              <a:buClr>
                <a:srgbClr val="70BCE8"/>
              </a:buClr>
              <a:buFont typeface="Arial" panose="020B0604020202020204" pitchFamily="34" charset="0"/>
              <a:buChar char="+"/>
              <a:defRPr sz="1125" baseline="0"/>
            </a:lvl4pPr>
            <a:lvl5pPr marL="1371566" indent="0">
              <a:buFontTx/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4700792"/>
            <a:ext cx="1774445" cy="367334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4400" y="4904186"/>
            <a:ext cx="6420103" cy="239314"/>
          </a:xfrm>
          <a:prstGeom prst="rect">
            <a:avLst/>
          </a:prstGeom>
        </p:spPr>
        <p:txBody>
          <a:bodyPr lIns="45720" rIns="4572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EaglePicher Technology Proprietary Information - This document does not contain technology or technical data controlled under either ITAR or 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91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AA7AF4-6943-B14F-91B7-839255EBD46E}"/>
              </a:ext>
            </a:extLst>
          </p:cNvPr>
          <p:cNvSpPr/>
          <p:nvPr userDrawn="1"/>
        </p:nvSpPr>
        <p:spPr>
          <a:xfrm flipV="1">
            <a:off x="0" y="0"/>
            <a:ext cx="9144000" cy="692727"/>
          </a:xfrm>
          <a:prstGeom prst="rect">
            <a:avLst/>
          </a:prstGeom>
          <a:solidFill>
            <a:srgbClr val="0024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031B"/>
              </a:solidFill>
              <a:latin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FB82AE-24B4-1C4C-BDE7-38CCD08C7502}"/>
              </a:ext>
            </a:extLst>
          </p:cNvPr>
          <p:cNvCxnSpPr/>
          <p:nvPr userDrawn="1"/>
        </p:nvCxnSpPr>
        <p:spPr>
          <a:xfrm>
            <a:off x="4602428" y="1143000"/>
            <a:ext cx="0" cy="3421856"/>
          </a:xfrm>
          <a:prstGeom prst="line">
            <a:avLst/>
          </a:prstGeom>
          <a:ln w="12700">
            <a:solidFill>
              <a:srgbClr val="002454">
                <a:alpha val="14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2263D06-7B67-8142-AD14-BD28099E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" y="-22050"/>
            <a:ext cx="9144000" cy="682669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7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5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F59F49-3DCE-254E-BCF3-1A274CDC2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994173"/>
            <a:ext cx="7731071" cy="3346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500"/>
            </a:lvl1pPr>
            <a:lvl2pPr marL="342892" indent="0">
              <a:buFontTx/>
              <a:buNone/>
              <a:defRPr sz="1275"/>
            </a:lvl2pPr>
            <a:lvl3pPr marL="685783" indent="0">
              <a:buFontTx/>
              <a:buNone/>
              <a:defRPr sz="1200"/>
            </a:lvl3pPr>
            <a:lvl4pPr marL="1028675" indent="0">
              <a:buFontTx/>
              <a:buNone/>
              <a:defRPr sz="1125"/>
            </a:lvl4pPr>
            <a:lvl5pPr marL="1371566" indent="0">
              <a:buFontTx/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7F4F80-CEA8-664F-AC70-1B3BB1B3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2669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0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477D3BA-32AB-4242-9B88-869A3E00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2669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A63B2E-58B4-064F-81AA-254E3367B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3999" cy="3657600"/>
          </a:xfrm>
          <a:prstGeom prst="rect">
            <a:avLst/>
          </a:prstGeom>
        </p:spPr>
        <p:txBody>
          <a:bodyPr lIns="457200" rIns="457200">
            <a:normAutofit/>
          </a:bodyPr>
          <a:lstStyle>
            <a:lvl1pPr marL="285750" indent="-285750">
              <a:lnSpc>
                <a:spcPct val="110000"/>
              </a:lnSpc>
              <a:buClr>
                <a:srgbClr val="62B5E5"/>
              </a:buClr>
              <a:buFont typeface="Arial" panose="020B0604020202020204" pitchFamily="34" charset="0"/>
              <a:buChar char="+"/>
              <a:defRPr sz="1600"/>
            </a:lvl1pPr>
            <a:lvl2pPr marL="627063" indent="-285750">
              <a:buFont typeface="Arial" panose="020B0604020202020204" pitchFamily="34" charset="0"/>
              <a:buChar char="+"/>
              <a:defRPr sz="1275"/>
            </a:lvl2pPr>
            <a:lvl3pPr marL="857233" indent="-171450">
              <a:buFont typeface="Arial" panose="020B0604020202020204" pitchFamily="34" charset="0"/>
              <a:buChar char="+"/>
              <a:defRPr sz="1200" baseline="0"/>
            </a:lvl3pPr>
            <a:lvl4pPr marL="1200125" indent="-171450">
              <a:buClr>
                <a:srgbClr val="70BCE8"/>
              </a:buClr>
              <a:buFont typeface="Arial" panose="020B0604020202020204" pitchFamily="34" charset="0"/>
              <a:buChar char="+"/>
              <a:defRPr sz="1125" baseline="0"/>
            </a:lvl4pPr>
            <a:lvl5pPr marL="1371566" indent="0">
              <a:buFontTx/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474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57201" y="-97925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10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2669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F59F49-3DCE-254E-BCF3-1A274CDC218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143000"/>
            <a:ext cx="9143999" cy="3429000"/>
          </a:xfrm>
          <a:prstGeom prst="rect">
            <a:avLst/>
          </a:prstGeom>
        </p:spPr>
        <p:txBody>
          <a:bodyPr lIns="457200" rIns="457200">
            <a:normAutofit/>
          </a:bodyPr>
          <a:lstStyle>
            <a:lvl1pPr marL="285750" indent="-285750">
              <a:lnSpc>
                <a:spcPct val="110000"/>
              </a:lnSpc>
              <a:buClr>
                <a:srgbClr val="62B5E5"/>
              </a:buClr>
              <a:buFont typeface="Arial" panose="020B0604020202020204" pitchFamily="34" charset="0"/>
              <a:buChar char="+"/>
              <a:defRPr sz="1600"/>
            </a:lvl1pPr>
            <a:lvl2pPr marL="628642" indent="-285750">
              <a:buFont typeface="Arial" panose="020B0604020202020204" pitchFamily="34" charset="0"/>
              <a:buChar char="+"/>
              <a:defRPr sz="1275"/>
            </a:lvl2pPr>
            <a:lvl3pPr marL="857233" indent="-171450">
              <a:buFont typeface="Arial" panose="020B0604020202020204" pitchFamily="34" charset="0"/>
              <a:buChar char="+"/>
              <a:defRPr sz="1200" baseline="0"/>
            </a:lvl3pPr>
            <a:lvl4pPr marL="1200125" indent="-171450">
              <a:buClr>
                <a:srgbClr val="70BCE8"/>
              </a:buClr>
              <a:buFont typeface="Arial" panose="020B0604020202020204" pitchFamily="34" charset="0"/>
              <a:buChar char="+"/>
              <a:defRPr sz="1125" baseline="0"/>
            </a:lvl4pPr>
            <a:lvl5pPr marL="1371566" indent="0">
              <a:buFontTx/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" y="685800"/>
            <a:ext cx="9143999" cy="457200"/>
          </a:xfrm>
          <a:prstGeom prst="rect">
            <a:avLst/>
          </a:prstGeom>
        </p:spPr>
        <p:txBody>
          <a:bodyPr lIns="457200" tIns="0" rIns="457200" bIns="0" anchor="ctr" anchorCtr="0">
            <a:noAutofit/>
          </a:bodyPr>
          <a:lstStyle>
            <a:lvl1pPr marL="0" indent="0">
              <a:buNone/>
              <a:defRPr sz="16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46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7225BB9-FAA7-D342-9AFF-4CC18365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2669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BC00B2-0667-1940-A1CA-DF3F795A135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4572000" cy="3657600"/>
          </a:xfrm>
          <a:prstGeom prst="rect">
            <a:avLst/>
          </a:prstGeom>
        </p:spPr>
        <p:txBody>
          <a:bodyPr lIns="457200" rIns="457200">
            <a:normAutofit/>
          </a:bodyPr>
          <a:lstStyle>
            <a:lvl1pPr marL="285750" indent="-285750">
              <a:lnSpc>
                <a:spcPct val="110000"/>
              </a:lnSpc>
              <a:buClr>
                <a:srgbClr val="62B5E5"/>
              </a:buClr>
              <a:buFont typeface="Arial" panose="020B0604020202020204" pitchFamily="34" charset="0"/>
              <a:buChar char="+"/>
              <a:defRPr sz="1600"/>
            </a:lvl1pPr>
            <a:lvl2pPr marL="627063" indent="-285750">
              <a:buFont typeface="Arial" panose="020B0604020202020204" pitchFamily="34" charset="0"/>
              <a:buChar char="+"/>
              <a:defRPr sz="1275"/>
            </a:lvl2pPr>
            <a:lvl3pPr marL="857233" indent="-171450">
              <a:buFont typeface="Arial" panose="020B0604020202020204" pitchFamily="34" charset="0"/>
              <a:buChar char="+"/>
              <a:defRPr sz="1200" baseline="0"/>
            </a:lvl3pPr>
            <a:lvl4pPr marL="1200125" indent="-171450">
              <a:buClr>
                <a:srgbClr val="70BCE8"/>
              </a:buClr>
              <a:buFont typeface="Arial" panose="020B0604020202020204" pitchFamily="34" charset="0"/>
              <a:buChar char="+"/>
              <a:defRPr sz="1125" baseline="0"/>
            </a:lvl4pPr>
            <a:lvl5pPr marL="1371566" indent="0">
              <a:buFontTx/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C52A8D-14B7-7D42-8786-66D3C8E5DE8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72000" y="914400"/>
            <a:ext cx="4572000" cy="3657600"/>
          </a:xfrm>
          <a:prstGeom prst="rect">
            <a:avLst/>
          </a:prstGeom>
        </p:spPr>
        <p:txBody>
          <a:bodyPr lIns="457200" rIns="457200">
            <a:normAutofit/>
          </a:bodyPr>
          <a:lstStyle>
            <a:lvl1pPr marL="285750" indent="-285750">
              <a:lnSpc>
                <a:spcPct val="110000"/>
              </a:lnSpc>
              <a:buClr>
                <a:srgbClr val="62B5E5"/>
              </a:buClr>
              <a:buFont typeface="Arial" panose="020B0604020202020204" pitchFamily="34" charset="0"/>
              <a:buChar char="+"/>
              <a:defRPr sz="1600"/>
            </a:lvl1pPr>
            <a:lvl2pPr marL="628642" indent="-285750">
              <a:buFont typeface="Arial" panose="020B0604020202020204" pitchFamily="34" charset="0"/>
              <a:buChar char="+"/>
              <a:defRPr sz="1275"/>
            </a:lvl2pPr>
            <a:lvl3pPr marL="857233" indent="-171450">
              <a:buFont typeface="Arial" panose="020B0604020202020204" pitchFamily="34" charset="0"/>
              <a:buChar char="+"/>
              <a:defRPr sz="1200" baseline="0"/>
            </a:lvl3pPr>
            <a:lvl4pPr marL="1200125" indent="-171450">
              <a:buClr>
                <a:srgbClr val="70BCE8"/>
              </a:buClr>
              <a:buFont typeface="Arial" panose="020B0604020202020204" pitchFamily="34" charset="0"/>
              <a:buChar char="+"/>
              <a:defRPr sz="1125" baseline="0"/>
            </a:lvl4pPr>
            <a:lvl5pPr marL="1371566" indent="0">
              <a:buFontTx/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0237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457201" y="-87341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1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F59F49-3DCE-254E-BCF3-1A274CDC218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143000"/>
            <a:ext cx="4572000" cy="3429000"/>
          </a:xfrm>
          <a:prstGeom prst="rect">
            <a:avLst/>
          </a:prstGeom>
        </p:spPr>
        <p:txBody>
          <a:bodyPr lIns="457200" rIns="457200">
            <a:normAutofit/>
          </a:bodyPr>
          <a:lstStyle>
            <a:lvl1pPr marL="285750" indent="-285750">
              <a:lnSpc>
                <a:spcPct val="110000"/>
              </a:lnSpc>
              <a:buClr>
                <a:srgbClr val="62B5E5"/>
              </a:buClr>
              <a:buFont typeface="Arial" panose="020B0604020202020204" pitchFamily="34" charset="0"/>
              <a:buChar char="+"/>
              <a:defRPr sz="1600"/>
            </a:lvl1pPr>
            <a:lvl2pPr marL="628642" indent="-285750">
              <a:buFont typeface="Arial" panose="020B0604020202020204" pitchFamily="34" charset="0"/>
              <a:buChar char="+"/>
              <a:defRPr sz="1275"/>
            </a:lvl2pPr>
            <a:lvl3pPr marL="857233" indent="-171450">
              <a:buFont typeface="Arial" panose="020B0604020202020204" pitchFamily="34" charset="0"/>
              <a:buChar char="+"/>
              <a:defRPr sz="1200" baseline="0"/>
            </a:lvl3pPr>
            <a:lvl4pPr marL="1200125" indent="-171450">
              <a:buClr>
                <a:srgbClr val="70BCE8"/>
              </a:buClr>
              <a:buFont typeface="Arial" panose="020B0604020202020204" pitchFamily="34" charset="0"/>
              <a:buChar char="+"/>
              <a:defRPr sz="1125" baseline="0"/>
            </a:lvl4pPr>
            <a:lvl5pPr marL="1371566" indent="0">
              <a:buFontTx/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F59F49-3DCE-254E-BCF3-1A274CDC218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72000" y="1143000"/>
            <a:ext cx="4572000" cy="3429000"/>
          </a:xfrm>
          <a:prstGeom prst="rect">
            <a:avLst/>
          </a:prstGeom>
        </p:spPr>
        <p:txBody>
          <a:bodyPr lIns="457200" rIns="457200">
            <a:normAutofit/>
          </a:bodyPr>
          <a:lstStyle>
            <a:lvl1pPr marL="285750" indent="-285750">
              <a:lnSpc>
                <a:spcPct val="110000"/>
              </a:lnSpc>
              <a:buClr>
                <a:srgbClr val="62B5E5"/>
              </a:buClr>
              <a:buFont typeface="Arial" panose="020B0604020202020204" pitchFamily="34" charset="0"/>
              <a:buChar char="+"/>
              <a:defRPr sz="1600"/>
            </a:lvl1pPr>
            <a:lvl2pPr marL="628642" indent="-285750">
              <a:buFont typeface="Arial" panose="020B0604020202020204" pitchFamily="34" charset="0"/>
              <a:buChar char="+"/>
              <a:defRPr sz="1275"/>
            </a:lvl2pPr>
            <a:lvl3pPr marL="857233" indent="-171450">
              <a:buFont typeface="Arial" panose="020B0604020202020204" pitchFamily="34" charset="0"/>
              <a:buChar char="+"/>
              <a:defRPr sz="1200" baseline="0"/>
            </a:lvl3pPr>
            <a:lvl4pPr marL="1200125" indent="-171450">
              <a:buClr>
                <a:srgbClr val="70BCE8"/>
              </a:buClr>
              <a:buFont typeface="Arial" panose="020B0604020202020204" pitchFamily="34" charset="0"/>
              <a:buChar char="+"/>
              <a:defRPr sz="1125" baseline="0"/>
            </a:lvl4pPr>
            <a:lvl5pPr marL="1371566" indent="0">
              <a:buFontTx/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2669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" y="685800"/>
            <a:ext cx="4572000" cy="457200"/>
          </a:xfrm>
          <a:prstGeom prst="rect">
            <a:avLst/>
          </a:prstGeom>
        </p:spPr>
        <p:txBody>
          <a:bodyPr lIns="457200" tIns="0" rIns="457200" bIns="0" anchor="ctr" anchorCtr="0">
            <a:noAutofit/>
          </a:bodyPr>
          <a:lstStyle>
            <a:lvl1pPr marL="0" indent="0">
              <a:buNone/>
              <a:defRPr sz="16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572000" y="682668"/>
            <a:ext cx="4572000" cy="457200"/>
          </a:xfrm>
          <a:prstGeom prst="rect">
            <a:avLst/>
          </a:prstGeom>
        </p:spPr>
        <p:txBody>
          <a:bodyPr lIns="457200" tIns="0" rIns="457200" bIns="0" anchor="ctr" anchorCtr="0">
            <a:noAutofit/>
          </a:bodyPr>
          <a:lstStyle>
            <a:lvl1pPr marL="0" indent="0">
              <a:buNone/>
              <a:defRPr sz="16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70798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04" y="1012244"/>
            <a:ext cx="3755571" cy="3226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94173"/>
            <a:ext cx="4038600" cy="3346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500"/>
            </a:lvl1pPr>
            <a:lvl2pPr marL="342892" indent="0">
              <a:buFontTx/>
              <a:buNone/>
              <a:defRPr sz="1275"/>
            </a:lvl2pPr>
            <a:lvl3pPr marL="685783" indent="0">
              <a:buFontTx/>
              <a:buNone/>
              <a:defRPr sz="1200"/>
            </a:lvl3pPr>
            <a:lvl4pPr marL="1028675" indent="0">
              <a:buFontTx/>
              <a:buNone/>
              <a:defRPr sz="1125"/>
            </a:lvl4pPr>
            <a:lvl5pPr marL="1371566" indent="0">
              <a:buFontTx/>
              <a:buNone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57201" y="-97925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10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4D7E408-D370-454C-83E8-317F6FE5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2669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2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7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emf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10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856" r:id="rId2"/>
    <p:sldLayoutId id="2147483864" r:id="rId3"/>
  </p:sldLayoutIdLst>
  <p:hf hdr="0" ft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925B7A-B30C-8A44-A653-43D882DB28B5}"/>
              </a:ext>
            </a:extLst>
          </p:cNvPr>
          <p:cNvSpPr/>
          <p:nvPr userDrawn="1"/>
        </p:nvSpPr>
        <p:spPr>
          <a:xfrm flipV="1">
            <a:off x="0" y="0"/>
            <a:ext cx="9144000" cy="692727"/>
          </a:xfrm>
          <a:prstGeom prst="rect">
            <a:avLst/>
          </a:prstGeom>
          <a:solidFill>
            <a:srgbClr val="0024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031B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6125EE-D4AF-3E42-B4E2-F98F902AF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5" t="-7097" r="22486" b="21063"/>
          <a:stretch/>
        </p:blipFill>
        <p:spPr>
          <a:xfrm>
            <a:off x="8109679" y="4024859"/>
            <a:ext cx="1034321" cy="1118642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FDF1C80-E9CA-224A-9F42-53E8BC710817}"/>
              </a:ext>
            </a:extLst>
          </p:cNvPr>
          <p:cNvSpPr txBox="1">
            <a:spLocks/>
          </p:cNvSpPr>
          <p:nvPr userDrawn="1"/>
        </p:nvSpPr>
        <p:spPr>
          <a:xfrm>
            <a:off x="8604503" y="4630342"/>
            <a:ext cx="3474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C92A7D-94A7-5E4F-A253-7F9FA6EB2762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D2D44-E386-5D48-8268-0ADE692A59E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4700792"/>
            <a:ext cx="1774445" cy="367334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FDF1C80-E9CA-224A-9F42-53E8BC710817}"/>
              </a:ext>
            </a:extLst>
          </p:cNvPr>
          <p:cNvSpPr txBox="1">
            <a:spLocks/>
          </p:cNvSpPr>
          <p:nvPr userDrawn="1"/>
        </p:nvSpPr>
        <p:spPr>
          <a:xfrm>
            <a:off x="1865886" y="4904186"/>
            <a:ext cx="6243794" cy="239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EaglePicher Technology Proprietary Information - This document does not contain technology or technical data controlled under either ITAR or EAR.</a:t>
            </a:r>
          </a:p>
        </p:txBody>
      </p:sp>
    </p:spTree>
    <p:extLst>
      <p:ext uri="{BB962C8B-B14F-4D97-AF65-F5344CB8AC3E}">
        <p14:creationId xmlns:p14="http://schemas.microsoft.com/office/powerpoint/2010/main" val="104992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6" r:id="rId2"/>
    <p:sldLayoutId id="2147483711" r:id="rId3"/>
    <p:sldLayoutId id="2147483688" r:id="rId4"/>
    <p:sldLayoutId id="2147483712" r:id="rId5"/>
    <p:sldLayoutId id="2147483650" r:id="rId6"/>
    <p:sldLayoutId id="2147483713" r:id="rId7"/>
    <p:sldLayoutId id="2147483652" r:id="rId8"/>
    <p:sldLayoutId id="2147483714" r:id="rId9"/>
    <p:sldLayoutId id="2147483657" r:id="rId10"/>
    <p:sldLayoutId id="2147483689" r:id="rId11"/>
    <p:sldLayoutId id="2147483862" r:id="rId12"/>
    <p:sldLayoutId id="2147483860" r:id="rId13"/>
    <p:sldLayoutId id="2147483797" r:id="rId14"/>
  </p:sldLayoutIdLst>
  <p:hf hdr="0" ftr="0" dt="0"/>
  <p:txStyles>
    <p:titleStyle>
      <a:lvl1pPr algn="l" defTabSz="342892" rtl="0" eaLnBrk="1" latinLnBrk="0" hangingPunct="1">
        <a:spcBef>
          <a:spcPct val="0"/>
        </a:spcBef>
        <a:buNone/>
        <a:defRPr sz="2100" b="0" i="0" kern="1200" cap="all">
          <a:solidFill>
            <a:schemeClr val="bg1"/>
          </a:solidFill>
          <a:latin typeface="Proxima Nova Bold"/>
          <a:ea typeface="+mj-ea"/>
          <a:cs typeface="Proxima Nova Bold"/>
        </a:defRPr>
      </a:lvl1pPr>
    </p:titleStyle>
    <p:bodyStyle>
      <a:lvl1pPr marL="257168" indent="-257168" algn="l" defTabSz="342892" rtl="0" eaLnBrk="1" latinLnBrk="0" hangingPunct="1">
        <a:lnSpc>
          <a:spcPct val="110000"/>
        </a:lnSpc>
        <a:spcBef>
          <a:spcPct val="20000"/>
        </a:spcBef>
        <a:buClr>
          <a:srgbClr val="70BCE8"/>
        </a:buClr>
        <a:buFont typeface=".AppleSystemUIFont"/>
        <a:buChar char="+"/>
        <a:defRPr sz="1500" b="0" i="0" kern="1200">
          <a:solidFill>
            <a:srgbClr val="565656"/>
          </a:solidFill>
          <a:latin typeface="Arial"/>
          <a:ea typeface="+mn-ea"/>
          <a:cs typeface="Arial"/>
        </a:defRPr>
      </a:lvl1pPr>
      <a:lvl2pPr marL="558390" indent="-301222" algn="l" defTabSz="342892" rtl="0" eaLnBrk="1" latinLnBrk="0" hangingPunct="1">
        <a:lnSpc>
          <a:spcPct val="110000"/>
        </a:lnSpc>
        <a:spcBef>
          <a:spcPct val="20000"/>
        </a:spcBef>
        <a:buClr>
          <a:srgbClr val="70BCE8"/>
        </a:buClr>
        <a:buFont typeface=".AppleSystemUIFont"/>
        <a:buChar char="—"/>
        <a:tabLst/>
        <a:defRPr sz="1350" b="0" i="0" kern="1200">
          <a:solidFill>
            <a:srgbClr val="565656"/>
          </a:solidFill>
          <a:latin typeface="Arial"/>
          <a:ea typeface="+mn-ea"/>
          <a:cs typeface="Arial"/>
        </a:defRPr>
      </a:lvl2pPr>
      <a:lvl3pPr marL="800100" indent="-223838" algn="l" defTabSz="342892" rtl="0" eaLnBrk="1" latinLnBrk="0" hangingPunct="1">
        <a:spcBef>
          <a:spcPct val="20000"/>
        </a:spcBef>
        <a:buClr>
          <a:srgbClr val="70BCE8"/>
        </a:buClr>
        <a:buFont typeface=".AppleSystemUIFont"/>
        <a:buChar char="+"/>
        <a:tabLst/>
        <a:defRPr sz="1350" b="0" i="0" kern="1200">
          <a:solidFill>
            <a:srgbClr val="565656"/>
          </a:solidFill>
          <a:latin typeface="Arial"/>
          <a:ea typeface="+mn-ea"/>
          <a:cs typeface="Arial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350" b="0" i="0" kern="1200">
          <a:solidFill>
            <a:srgbClr val="565656"/>
          </a:solidFill>
          <a:latin typeface="Arial"/>
          <a:ea typeface="+mn-ea"/>
          <a:cs typeface="Arial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350" b="0" i="0" kern="1200">
          <a:solidFill>
            <a:srgbClr val="565656"/>
          </a:solidFill>
          <a:latin typeface="Arial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457200" y="-87313"/>
            <a:ext cx="8229600" cy="85725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9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hf hdr="0" ftr="0" dt="0"/>
  <p:txStyles>
    <p:titleStyle>
      <a:lvl1pPr algn="l" defTabSz="342892" rtl="0" eaLnBrk="1" latinLnBrk="0" hangingPunct="1">
        <a:spcBef>
          <a:spcPct val="0"/>
        </a:spcBef>
        <a:buNone/>
        <a:defRPr sz="2100" b="0" i="0" kern="1200" cap="all">
          <a:solidFill>
            <a:schemeClr val="bg1"/>
          </a:solidFill>
          <a:latin typeface="Proxima Nova Bold"/>
          <a:ea typeface="+mj-ea"/>
          <a:cs typeface="Proxima Nova Bold"/>
        </a:defRPr>
      </a:lvl1pPr>
    </p:titleStyle>
    <p:bodyStyle>
      <a:lvl1pPr marL="257168" indent="-257168" algn="l" defTabSz="342892" rtl="0" eaLnBrk="1" latinLnBrk="0" hangingPunct="1">
        <a:lnSpc>
          <a:spcPct val="110000"/>
        </a:lnSpc>
        <a:spcBef>
          <a:spcPct val="20000"/>
        </a:spcBef>
        <a:buClr>
          <a:srgbClr val="70BCE8"/>
        </a:buClr>
        <a:buFont typeface=".AppleSystemUIFont"/>
        <a:buChar char="+"/>
        <a:defRPr sz="1500" b="0" i="0" kern="1200">
          <a:solidFill>
            <a:srgbClr val="565656"/>
          </a:solidFill>
          <a:latin typeface="Arial"/>
          <a:ea typeface="+mn-ea"/>
          <a:cs typeface="Arial"/>
        </a:defRPr>
      </a:lvl1pPr>
      <a:lvl2pPr marL="558390" indent="-301222" algn="l" defTabSz="342892" rtl="0" eaLnBrk="1" latinLnBrk="0" hangingPunct="1">
        <a:lnSpc>
          <a:spcPct val="110000"/>
        </a:lnSpc>
        <a:spcBef>
          <a:spcPct val="20000"/>
        </a:spcBef>
        <a:buClr>
          <a:srgbClr val="70BCE8"/>
        </a:buClr>
        <a:buFont typeface=".AppleSystemUIFont"/>
        <a:buChar char="—"/>
        <a:tabLst/>
        <a:defRPr sz="1350" b="0" i="0" kern="1200">
          <a:solidFill>
            <a:srgbClr val="565656"/>
          </a:solidFill>
          <a:latin typeface="Arial"/>
          <a:ea typeface="+mn-ea"/>
          <a:cs typeface="Arial"/>
        </a:defRPr>
      </a:lvl2pPr>
      <a:lvl3pPr marL="857228" indent="-171446" algn="l" defTabSz="342892" rtl="0" eaLnBrk="1" latinLnBrk="0" hangingPunct="1">
        <a:spcBef>
          <a:spcPct val="20000"/>
        </a:spcBef>
        <a:buClr>
          <a:srgbClr val="D5001B"/>
        </a:buClr>
        <a:buFont typeface="Arial"/>
        <a:buChar char="•"/>
        <a:defRPr sz="1500" b="0" i="0" kern="1200">
          <a:solidFill>
            <a:srgbClr val="565656"/>
          </a:solidFill>
          <a:latin typeface="Arial"/>
          <a:ea typeface="+mn-ea"/>
          <a:cs typeface="Arial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350" b="0" i="0" kern="1200">
          <a:solidFill>
            <a:srgbClr val="565656"/>
          </a:solidFill>
          <a:latin typeface="Arial"/>
          <a:ea typeface="+mn-ea"/>
          <a:cs typeface="Arial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350" b="0" i="0" kern="1200">
          <a:solidFill>
            <a:srgbClr val="565656"/>
          </a:solidFill>
          <a:latin typeface="Arial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79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668" r:id="rId2"/>
    <p:sldLayoutId id="2147483690" r:id="rId3"/>
    <p:sldLayoutId id="2147483691" r:id="rId4"/>
    <p:sldLayoutId id="2147483726" r:id="rId5"/>
    <p:sldLayoutId id="2147483736" r:id="rId6"/>
    <p:sldLayoutId id="2147483740" r:id="rId7"/>
    <p:sldLayoutId id="2147483865" r:id="rId8"/>
  </p:sldLayoutIdLst>
  <p:hf hdr="0" ft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241BFD-2289-7E45-832F-66B73FEEC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5" t="-7097" r="22486" b="21063"/>
          <a:stretch/>
        </p:blipFill>
        <p:spPr>
          <a:xfrm>
            <a:off x="8109679" y="4024859"/>
            <a:ext cx="1034321" cy="111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8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</p:sldLayoutIdLst>
  <p:hf hdr="0" ft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microsoft.com/office/2007/relationships/hdphoto" Target="../media/hdphoto1.wdp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11" Type="http://schemas.openxmlformats.org/officeDocument/2006/relationships/image" Target="../media/image48.emf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4BD0D-91CF-794C-B44D-4E2D0CB8819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996" y="1143000"/>
            <a:ext cx="4196162" cy="2905960"/>
          </a:xfrm>
        </p:spPr>
        <p:txBody>
          <a:bodyPr/>
          <a:lstStyle/>
          <a:p>
            <a:r>
              <a:rPr lang="en-US" sz="2800" dirty="0"/>
              <a:t>High Energy Lithium Carbon Monofluoride Batteries Qualified for Portable 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56FFD-D749-8440-8DCA-7E4425606C9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Rob Gitzendanner, Greg Miller, Mario Destephen, Mark Robertson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B427E-8A3B-8FE0-3610-266B84F952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814" y="60104"/>
            <a:ext cx="4389110" cy="1011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D879E-E7F4-7BC4-83E2-3A2D41B501C2}"/>
              </a:ext>
            </a:extLst>
          </p:cNvPr>
          <p:cNvSpPr txBox="1"/>
          <p:nvPr/>
        </p:nvSpPr>
        <p:spPr>
          <a:xfrm>
            <a:off x="4572000" y="4928056"/>
            <a:ext cx="46746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55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document does not contain technology or technical data controlled under either ITAR or 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0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E72FC-8629-6AB1-4229-22F4D843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Temperature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C3F1-2049-C364-E2B4-28A533B3F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742950"/>
            <a:ext cx="9143999" cy="3657600"/>
          </a:xfrm>
        </p:spPr>
        <p:txBody>
          <a:bodyPr/>
          <a:lstStyle/>
          <a:p>
            <a:r>
              <a:rPr lang="en-US" dirty="0"/>
              <a:t>After exposure to high temp (55°C) and physical drop test, batteries soaked at -20°C and discharged.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B898212A-0EBC-81AF-F117-C6C2F36F2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09" y="1483840"/>
            <a:ext cx="4035490" cy="2738559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D3060EA-8E4D-4939-BCF1-3FDCCCD9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182" y="1572975"/>
            <a:ext cx="3884992" cy="2595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55787A-8E6B-024F-50BA-B03310F557CC}"/>
              </a:ext>
            </a:extLst>
          </p:cNvPr>
          <p:cNvSpPr/>
          <p:nvPr/>
        </p:nvSpPr>
        <p:spPr>
          <a:xfrm>
            <a:off x="0" y="4317933"/>
            <a:ext cx="9144000" cy="349601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Batteries exceed discharge requirement (7hrs) without significant temp rise on case.</a:t>
            </a:r>
          </a:p>
        </p:txBody>
      </p:sp>
    </p:spTree>
    <p:extLst>
      <p:ext uri="{BB962C8B-B14F-4D97-AF65-F5344CB8AC3E}">
        <p14:creationId xmlns:p14="http://schemas.microsoft.com/office/powerpoint/2010/main" val="233768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615E-F79E-8D6F-730D-CAD003ED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Batteries Transportation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BD67-EE22-7F69-56F3-26579CAD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54590" y="703140"/>
            <a:ext cx="7219666" cy="532263"/>
          </a:xfrm>
        </p:spPr>
        <p:txBody>
          <a:bodyPr/>
          <a:lstStyle/>
          <a:p>
            <a:r>
              <a:rPr lang="en-US" dirty="0"/>
              <a:t>40 Cells and 8 Batteries have completed UN38.3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24EA3-1918-0545-9D46-98261B674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053" y="1126714"/>
            <a:ext cx="3379761" cy="3665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DBC574-F1DD-0629-D1A0-452F6321ADDE}"/>
              </a:ext>
            </a:extLst>
          </p:cNvPr>
          <p:cNvSpPr txBox="1"/>
          <p:nvPr/>
        </p:nvSpPr>
        <p:spPr>
          <a:xfrm>
            <a:off x="5783943" y="2189508"/>
            <a:ext cx="29173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tests Pass</a:t>
            </a:r>
          </a:p>
          <a:p>
            <a:endParaRPr lang="en-US" dirty="0"/>
          </a:p>
          <a:p>
            <a:r>
              <a:rPr lang="en-US" sz="1400" dirty="0"/>
              <a:t>Battery is UN3090 Class 9 Lithium Metal Battery, but otherwise unregulated for standard modes of transportation.</a:t>
            </a:r>
          </a:p>
        </p:txBody>
      </p:sp>
    </p:spTree>
    <p:extLst>
      <p:ext uri="{BB962C8B-B14F-4D97-AF65-F5344CB8AC3E}">
        <p14:creationId xmlns:p14="http://schemas.microsoft.com/office/powerpoint/2010/main" val="306331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42BD-75BD-BB33-67AD-27420C77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Impact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4993F-93AB-4745-C438-C99A15B68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794"/>
          <a:stretch/>
        </p:blipFill>
        <p:spPr>
          <a:xfrm>
            <a:off x="211786" y="1268819"/>
            <a:ext cx="4445274" cy="2643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1938CD-07F7-26FF-4B41-5A688944F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647" y="1130970"/>
            <a:ext cx="3288441" cy="32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1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6DCA-CB4E-EACE-9DAE-3394E18B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Forced Discharge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5041C51-FC05-ED3F-77D1-45A77328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78" y="969262"/>
            <a:ext cx="5283728" cy="38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F7BD-A00E-FD6D-BCA6-D9329A81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Nail Penetration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516DB-8C61-979C-00D5-7DACEF2E0B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0" y="802816"/>
            <a:ext cx="4860815" cy="3957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11914-15C2-9DDF-F3A9-BB38AC6C00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577" b="50000"/>
          <a:stretch/>
        </p:blipFill>
        <p:spPr>
          <a:xfrm>
            <a:off x="5053980" y="802816"/>
            <a:ext cx="3849471" cy="955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24F39B-7EA8-018B-D35B-49D8D70D26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90" t="52291"/>
          <a:stretch/>
        </p:blipFill>
        <p:spPr>
          <a:xfrm>
            <a:off x="5619338" y="3965372"/>
            <a:ext cx="2449773" cy="942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50B9D-A271-66A1-F7F9-74E6CD311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02" b="47480"/>
          <a:stretch/>
        </p:blipFill>
        <p:spPr>
          <a:xfrm>
            <a:off x="5820770" y="1758445"/>
            <a:ext cx="2449773" cy="1046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28C29-B69D-E0EF-C873-17DB6C1644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69" r="40206"/>
          <a:stretch/>
        </p:blipFill>
        <p:spPr>
          <a:xfrm>
            <a:off x="5140705" y="3051851"/>
            <a:ext cx="3676020" cy="9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5272-BC26-59F5-F798-B04EF432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Testing - 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8270F-8D6D-FB1B-60C9-B960581138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NSWC Crane – Safety</a:t>
            </a:r>
          </a:p>
          <a:p>
            <a:pPr lvl="1"/>
            <a:r>
              <a:rPr lang="en-US" dirty="0"/>
              <a:t>Battery Voltage</a:t>
            </a:r>
          </a:p>
          <a:p>
            <a:pPr lvl="1"/>
            <a:r>
              <a:rPr lang="en-US" dirty="0"/>
              <a:t>Constant Current Discharge &amp; Reversal</a:t>
            </a:r>
          </a:p>
          <a:p>
            <a:pPr lvl="1"/>
            <a:r>
              <a:rPr lang="en-US" dirty="0"/>
              <a:t>Short Circuit</a:t>
            </a:r>
          </a:p>
          <a:p>
            <a:pPr lvl="1"/>
            <a:r>
              <a:rPr lang="en-US" dirty="0"/>
              <a:t>Charging</a:t>
            </a:r>
          </a:p>
          <a:p>
            <a:pPr lvl="1"/>
            <a:r>
              <a:rPr lang="en-US" dirty="0"/>
              <a:t>Electrical Safety Device</a:t>
            </a:r>
          </a:p>
          <a:p>
            <a:r>
              <a:rPr lang="en-US" dirty="0"/>
              <a:t>DEVCOM C5ISR – Performance</a:t>
            </a:r>
          </a:p>
          <a:p>
            <a:pPr lvl="1"/>
            <a:r>
              <a:rPr lang="en-US" dirty="0"/>
              <a:t>Visual/Mechanical</a:t>
            </a:r>
          </a:p>
          <a:p>
            <a:pPr lvl="1"/>
            <a:r>
              <a:rPr lang="en-US" dirty="0"/>
              <a:t>Battery Voltage</a:t>
            </a:r>
          </a:p>
          <a:p>
            <a:pPr lvl="1"/>
            <a:r>
              <a:rPr lang="en-US" dirty="0"/>
              <a:t>Desert Cycle Storage</a:t>
            </a:r>
          </a:p>
          <a:p>
            <a:pPr lvl="1"/>
            <a:r>
              <a:rPr lang="en-US" dirty="0"/>
              <a:t>IT/ITP Capacity</a:t>
            </a:r>
          </a:p>
          <a:p>
            <a:pPr lvl="1"/>
            <a:r>
              <a:rPr lang="en-US" dirty="0"/>
              <a:t>LT/LTP Capacity</a:t>
            </a:r>
          </a:p>
          <a:p>
            <a:pPr lvl="1"/>
            <a:r>
              <a:rPr lang="en-US" dirty="0"/>
              <a:t>HT/HTP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6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C9EA-5FF2-FA14-4C5E-7383E9B7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40FC-280D-EF5F-01AF-84613CB4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41767" y="791446"/>
            <a:ext cx="9285767" cy="682669"/>
          </a:xfrm>
        </p:spPr>
        <p:txBody>
          <a:bodyPr/>
          <a:lstStyle/>
          <a:p>
            <a:r>
              <a:rPr lang="en-US" dirty="0"/>
              <a:t>Semi-automated cell and battery production capability established and validated (MRL 10)</a:t>
            </a:r>
          </a:p>
          <a:p>
            <a:r>
              <a:rPr lang="en-US" dirty="0"/>
              <a:t>100% Domestic Cell and Battery Manufacturing</a:t>
            </a:r>
          </a:p>
        </p:txBody>
      </p:sp>
      <p:pic>
        <p:nvPicPr>
          <p:cNvPr id="5" name="Picture 4" descr="A picture containing text, building, indoor, miller&#10;&#10;Description automatically generated">
            <a:extLst>
              <a:ext uri="{FF2B5EF4-FFF2-40B4-BE49-F238E27FC236}">
                <a16:creationId xmlns:a16="http://schemas.microsoft.com/office/drawing/2014/main" id="{E7E691AC-84D8-7D38-B20F-B6F293CCB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89" y="1597069"/>
            <a:ext cx="6732539" cy="28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83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FC6B0-0EA6-2676-5B62-D70594B5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B7DA-BAE5-6BA6-FE3D-1727E7939E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Battery has completed all requirements for First Article testing IAW MIL-PRF-32271A</a:t>
            </a:r>
          </a:p>
          <a:p>
            <a:r>
              <a:rPr lang="en-US" dirty="0"/>
              <a:t>Transportation testing per UN38.3 complete</a:t>
            </a:r>
          </a:p>
          <a:p>
            <a:r>
              <a:rPr lang="en-US" dirty="0"/>
              <a:t>Safety assessment by NSWC Crane and Performance assessment by US Army C5ISR complete</a:t>
            </a:r>
          </a:p>
          <a:p>
            <a:endParaRPr lang="en-US" dirty="0"/>
          </a:p>
          <a:p>
            <a:r>
              <a:rPr lang="en-US" dirty="0"/>
              <a:t>Production line is established and proven capable</a:t>
            </a:r>
          </a:p>
          <a:p>
            <a:pPr lvl="1"/>
            <a:r>
              <a:rPr lang="en-US" dirty="0"/>
              <a:t>All  product and component drawings, materials specifications and documentation are released</a:t>
            </a:r>
          </a:p>
          <a:p>
            <a:pPr lvl="1"/>
            <a:r>
              <a:rPr lang="en-US" dirty="0"/>
              <a:t>All manufacturing, inspection and test procedures released</a:t>
            </a:r>
          </a:p>
          <a:p>
            <a:pPr lvl="1"/>
            <a:r>
              <a:rPr lang="en-US" dirty="0"/>
              <a:t>Material sources of supply have been identified and verified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5A498A-E3B1-1B6E-B0BF-DE4A385F3653}"/>
              </a:ext>
            </a:extLst>
          </p:cNvPr>
          <p:cNvSpPr/>
          <p:nvPr/>
        </p:nvSpPr>
        <p:spPr>
          <a:xfrm>
            <a:off x="0" y="3799367"/>
            <a:ext cx="9143999" cy="772633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Energy, High Reliability, US Domestically Manufactured Energy Storage Solution Ready for the Warfighter.</a:t>
            </a:r>
          </a:p>
        </p:txBody>
      </p:sp>
    </p:spTree>
    <p:extLst>
      <p:ext uri="{BB962C8B-B14F-4D97-AF65-F5344CB8AC3E}">
        <p14:creationId xmlns:p14="http://schemas.microsoft.com/office/powerpoint/2010/main" val="1448701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FC5999C-E2FD-39E4-1040-742006C2B6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508078"/>
          </a:xfrm>
          <a:prstGeom prst="rect">
            <a:avLst/>
          </a:prstGeom>
        </p:spPr>
      </p:pic>
      <p:pic>
        <p:nvPicPr>
          <p:cNvPr id="8" name="Picture 7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DAE7B5EB-08E6-57AE-D064-97FCFE284F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5598" y="0"/>
            <a:ext cx="1568401" cy="1508078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A032FF-EB2B-1C81-AD94-D2F0BE850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920" y="2571750"/>
            <a:ext cx="3641517" cy="2535941"/>
          </a:xfrm>
          <a:prstGeom prst="rect">
            <a:avLst/>
          </a:prstGeom>
        </p:spPr>
      </p:pic>
      <p:pic>
        <p:nvPicPr>
          <p:cNvPr id="4" name="Picture 3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370093D0-A7BC-586B-6E66-04103BD3C3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45" y="1752977"/>
            <a:ext cx="3664165" cy="3239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8F0D6-B3A8-D7BB-722F-FA1190D6CE2A}"/>
              </a:ext>
            </a:extLst>
          </p:cNvPr>
          <p:cNvSpPr txBox="1"/>
          <p:nvPr/>
        </p:nvSpPr>
        <p:spPr>
          <a:xfrm>
            <a:off x="4913591" y="1622020"/>
            <a:ext cx="3910173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solidFill>
                  <a:srgbClr val="62B5E5"/>
                </a:solidFill>
                <a:latin typeface="PillGothic300mg-Bold" panose="02000503030000020004" pitchFamily="50" charset="0"/>
              </a:rPr>
              <a:t>September 30-October 3, 2024</a:t>
            </a:r>
          </a:p>
          <a:p>
            <a:pPr algn="ctr"/>
            <a:r>
              <a:rPr lang="en-US" dirty="0">
                <a:latin typeface="PillGothic300mg-Medium" panose="02000503030000020004" pitchFamily="50" charset="0"/>
              </a:rPr>
              <a:t>Glendalough Conference Center DoubleTree</a:t>
            </a:r>
          </a:p>
          <a:p>
            <a:pPr algn="ctr"/>
            <a:r>
              <a:rPr lang="en-US" dirty="0">
                <a:latin typeface="PillGothic300mg-Medium" panose="02000503030000020004" pitchFamily="50" charset="0"/>
              </a:rPr>
              <a:t>Springfield, 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988E8-3EBC-AB76-32D3-9BDF51B8B01B}"/>
              </a:ext>
            </a:extLst>
          </p:cNvPr>
          <p:cNvSpPr txBox="1"/>
          <p:nvPr/>
        </p:nvSpPr>
        <p:spPr>
          <a:xfrm>
            <a:off x="395785" y="348019"/>
            <a:ext cx="5349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illGothic600mg-Bold" panose="02000503030000020004" pitchFamily="50" charset="0"/>
              </a:rPr>
              <a:t>Experience the Power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AA871A-A9C7-A644-0CB5-808A7593A50E}"/>
              </a:ext>
            </a:extLst>
          </p:cNvPr>
          <p:cNvSpPr/>
          <p:nvPr/>
        </p:nvSpPr>
        <p:spPr>
          <a:xfrm>
            <a:off x="6373504" y="808469"/>
            <a:ext cx="1487225" cy="52618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latin typeface="PillGothic300mg-Medium" panose="02000503030000020004" pitchFamily="50" charset="0"/>
              </a:rPr>
              <a:t>Keynote Speaker</a:t>
            </a:r>
          </a:p>
          <a:p>
            <a:pPr algn="r"/>
            <a:r>
              <a:rPr lang="en-US" sz="2000" dirty="0">
                <a:latin typeface="PillGothic600mg-Bold" panose="02000503030000020004" pitchFamily="50" charset="0"/>
              </a:rPr>
              <a:t>John Kelly</a:t>
            </a:r>
          </a:p>
        </p:txBody>
      </p:sp>
    </p:spTree>
    <p:extLst>
      <p:ext uri="{BB962C8B-B14F-4D97-AF65-F5344CB8AC3E}">
        <p14:creationId xmlns:p14="http://schemas.microsoft.com/office/powerpoint/2010/main" val="118608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86167-D875-ACD0-8BDE-BF12F2AD8E0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191521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66" y="926647"/>
            <a:ext cx="4216771" cy="1510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10" y="3020492"/>
            <a:ext cx="1222892" cy="1123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EaglePicher at a Glance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850" y="653407"/>
            <a:ext cx="2793844" cy="1778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927" y="2843997"/>
            <a:ext cx="1314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554"/>
                </a:solidFill>
              </a:rPr>
              <a:t>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817" y="2690109"/>
            <a:ext cx="2268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2B5E5"/>
                </a:solidFill>
              </a:rPr>
              <a:t>Expertise in More than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618" y="4166475"/>
            <a:ext cx="2284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2B5E5"/>
                </a:solidFill>
              </a:rPr>
              <a:t>Battery Chemistries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943" y="2761207"/>
            <a:ext cx="1923244" cy="1641946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92C26D5-D631-F3D4-B84A-0ABE20972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437" y="2402336"/>
            <a:ext cx="2291636" cy="18829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08C22DA-BC99-02AD-57AB-1FA37A10AD44}"/>
              </a:ext>
            </a:extLst>
          </p:cNvPr>
          <p:cNvGrpSpPr/>
          <p:nvPr/>
        </p:nvGrpSpPr>
        <p:grpSpPr>
          <a:xfrm>
            <a:off x="5039614" y="3775544"/>
            <a:ext cx="3608465" cy="1112432"/>
            <a:chOff x="5039614" y="3775544"/>
            <a:chExt cx="3608465" cy="11124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D2F038-569C-5FE5-214D-A778E439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9614" y="3775544"/>
              <a:ext cx="643856" cy="69275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B8322A-6F0D-9BC1-1DBE-F7F300AF2772}"/>
                </a:ext>
              </a:extLst>
            </p:cNvPr>
            <p:cNvSpPr txBox="1"/>
            <p:nvPr/>
          </p:nvSpPr>
          <p:spPr>
            <a:xfrm>
              <a:off x="5466711" y="4303201"/>
              <a:ext cx="31813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Small Business </a:t>
              </a:r>
            </a:p>
            <a:p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Battery Manufacturing (335910)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64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Chemistries and Applications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710" y="984564"/>
            <a:ext cx="3589496" cy="3588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83" y="984564"/>
            <a:ext cx="3586243" cy="3588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91419-5580-8A44-B80B-84D0E3F8B0DF}"/>
              </a:ext>
            </a:extLst>
          </p:cNvPr>
          <p:cNvSpPr txBox="1"/>
          <p:nvPr/>
        </p:nvSpPr>
        <p:spPr>
          <a:xfrm>
            <a:off x="2585797" y="1410419"/>
            <a:ext cx="1149559" cy="1242204"/>
          </a:xfrm>
          <a:prstGeom prst="rect">
            <a:avLst/>
          </a:prstGeom>
          <a:noFill/>
        </p:spPr>
        <p:txBody>
          <a:bodyPr wrap="square" numCol="1" spcCol="18288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Lithium-</a:t>
            </a:r>
            <a:r>
              <a:rPr lang="en-US" sz="975" b="1" dirty="0" err="1">
                <a:solidFill>
                  <a:schemeClr val="bg1"/>
                </a:solidFill>
                <a:latin typeface="Arial"/>
                <a:cs typeface="Arial"/>
              </a:rPr>
              <a:t>CF</a:t>
            </a:r>
            <a:r>
              <a:rPr lang="en-US" sz="975" b="1" baseline="-25000" dirty="0" err="1">
                <a:solidFill>
                  <a:schemeClr val="bg1"/>
                </a:solidFill>
                <a:latin typeface="Arial"/>
                <a:cs typeface="Arial"/>
              </a:rPr>
              <a:t>x</a:t>
            </a:r>
            <a:endParaRPr lang="en-US" sz="975" b="1" baseline="-2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A7027-DF4D-B74D-ABD9-63D0439FEDED}"/>
              </a:ext>
            </a:extLst>
          </p:cNvPr>
          <p:cNvSpPr txBox="1"/>
          <p:nvPr/>
        </p:nvSpPr>
        <p:spPr>
          <a:xfrm>
            <a:off x="735807" y="1591783"/>
            <a:ext cx="958539" cy="961293"/>
          </a:xfrm>
          <a:prstGeom prst="rect">
            <a:avLst/>
          </a:prstGeom>
          <a:noFill/>
        </p:spPr>
        <p:txBody>
          <a:bodyPr wrap="square" numCol="1" spcCol="18288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Lithium- Thionyl Chloride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10B066-8EC9-374B-923B-A92A1AE76827}"/>
              </a:ext>
            </a:extLst>
          </p:cNvPr>
          <p:cNvSpPr txBox="1"/>
          <p:nvPr/>
        </p:nvSpPr>
        <p:spPr>
          <a:xfrm>
            <a:off x="635794" y="2764689"/>
            <a:ext cx="1058552" cy="833122"/>
          </a:xfrm>
          <a:prstGeom prst="rect">
            <a:avLst/>
          </a:prstGeom>
          <a:noFill/>
        </p:spPr>
        <p:txBody>
          <a:bodyPr wrap="square" numCol="1" spcCol="18288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Lithium-</a:t>
            </a:r>
            <a:r>
              <a:rPr lang="en-US" sz="975" b="1" dirty="0" err="1">
                <a:solidFill>
                  <a:schemeClr val="bg1"/>
                </a:solidFill>
                <a:latin typeface="Arial"/>
                <a:cs typeface="Arial"/>
              </a:rPr>
              <a:t>Oxyhalide</a:t>
            </a:r>
            <a:endParaRPr lang="en-US" sz="975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1F947-2DE4-6447-8F17-56F38CDD6C6C}"/>
              </a:ext>
            </a:extLst>
          </p:cNvPr>
          <p:cNvSpPr txBox="1"/>
          <p:nvPr/>
        </p:nvSpPr>
        <p:spPr>
          <a:xfrm>
            <a:off x="1452338" y="1174395"/>
            <a:ext cx="1462177" cy="762433"/>
          </a:xfrm>
          <a:prstGeom prst="rect">
            <a:avLst/>
          </a:prstGeom>
          <a:noFill/>
        </p:spPr>
        <p:txBody>
          <a:bodyPr wrap="square" numCol="1" spcCol="18288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Lithium-</a:t>
            </a:r>
            <a:b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Manganese</a:t>
            </a:r>
            <a:b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Dioxide </a:t>
            </a:r>
            <a:b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750" b="1" dirty="0">
                <a:solidFill>
                  <a:schemeClr val="bg1"/>
                </a:solidFill>
                <a:latin typeface="Arial"/>
                <a:cs typeface="Arial"/>
              </a:rPr>
              <a:t>(MnO</a:t>
            </a:r>
            <a:r>
              <a:rPr lang="en-US" sz="750" b="1" baseline="-25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750" b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3F9ACD-B1C7-8D47-8301-08C25520C0E3}"/>
              </a:ext>
            </a:extLst>
          </p:cNvPr>
          <p:cNvSpPr txBox="1"/>
          <p:nvPr/>
        </p:nvSpPr>
        <p:spPr>
          <a:xfrm>
            <a:off x="1767683" y="3482128"/>
            <a:ext cx="860957" cy="698158"/>
          </a:xfrm>
          <a:prstGeom prst="rect">
            <a:avLst/>
          </a:prstGeom>
          <a:noFill/>
        </p:spPr>
        <p:txBody>
          <a:bodyPr wrap="square" numCol="1" spcCol="18288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Lithium- Thermal</a:t>
            </a:r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003DF9BD-A1D7-B442-9001-515343B48865}"/>
              </a:ext>
            </a:extLst>
          </p:cNvPr>
          <p:cNvSpPr txBox="1"/>
          <p:nvPr/>
        </p:nvSpPr>
        <p:spPr>
          <a:xfrm>
            <a:off x="1393343" y="872498"/>
            <a:ext cx="602006" cy="1577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" rIns="0" bIns="0" rtlCol="0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00" dirty="0">
                <a:solidFill>
                  <a:srgbClr val="002554"/>
                </a:solidFill>
              </a:rPr>
              <a:t>BA5790</a:t>
            </a:r>
            <a:endParaRPr sz="1350" dirty="0">
              <a:solidFill>
                <a:srgbClr val="002554"/>
              </a:solidFill>
            </a:endParaRPr>
          </a:p>
        </p:txBody>
      </p:sp>
      <p:sp>
        <p:nvSpPr>
          <p:cNvPr id="18" name="object 40">
            <a:extLst>
              <a:ext uri="{FF2B5EF4-FFF2-40B4-BE49-F238E27FC236}">
                <a16:creationId xmlns:a16="http://schemas.microsoft.com/office/drawing/2014/main" id="{3D57CB7D-6F84-694C-98B2-AC27CFA1F95C}"/>
              </a:ext>
            </a:extLst>
          </p:cNvPr>
          <p:cNvSpPr txBox="1"/>
          <p:nvPr/>
        </p:nvSpPr>
        <p:spPr>
          <a:xfrm>
            <a:off x="1902819" y="4388962"/>
            <a:ext cx="725821" cy="2962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" rIns="0" bIns="0" rtlCol="0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00" dirty="0"/>
              <a:t>Thermal batteries</a:t>
            </a:r>
            <a:endParaRPr sz="1350" dirty="0"/>
          </a:p>
        </p:txBody>
      </p:sp>
      <p:sp>
        <p:nvSpPr>
          <p:cNvPr id="19" name="object 40">
            <a:extLst>
              <a:ext uri="{FF2B5EF4-FFF2-40B4-BE49-F238E27FC236}">
                <a16:creationId xmlns:a16="http://schemas.microsoft.com/office/drawing/2014/main" id="{6B229A94-1D2E-E548-8B87-2BF19306773F}"/>
              </a:ext>
            </a:extLst>
          </p:cNvPr>
          <p:cNvSpPr txBox="1"/>
          <p:nvPr/>
        </p:nvSpPr>
        <p:spPr>
          <a:xfrm>
            <a:off x="1806204" y="2687191"/>
            <a:ext cx="779594" cy="2846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" rIns="0" bIns="0" rtlCol="0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75" dirty="0"/>
              <a:t>Primary</a:t>
            </a:r>
            <a:br>
              <a:rPr lang="en-US" sz="900" dirty="0"/>
            </a:br>
            <a:r>
              <a:rPr lang="en-US" sz="750" dirty="0"/>
              <a:t>(one-time use)</a:t>
            </a:r>
            <a:endParaRPr sz="7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FB2BF7-56C8-9B4F-AF17-CEBF2B36936A}"/>
              </a:ext>
            </a:extLst>
          </p:cNvPr>
          <p:cNvSpPr txBox="1"/>
          <p:nvPr/>
        </p:nvSpPr>
        <p:spPr>
          <a:xfrm>
            <a:off x="2730098" y="2764688"/>
            <a:ext cx="1005258" cy="1053912"/>
          </a:xfrm>
          <a:prstGeom prst="rect">
            <a:avLst/>
          </a:prstGeom>
          <a:noFill/>
        </p:spPr>
        <p:txBody>
          <a:bodyPr wrap="square" numCol="1" spcCol="18288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Aqueous</a:t>
            </a:r>
            <a:b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750" b="1" dirty="0">
                <a:solidFill>
                  <a:schemeClr val="bg1"/>
                </a:solidFill>
                <a:latin typeface="Arial"/>
                <a:cs typeface="Arial"/>
              </a:rPr>
              <a:t>(Ag-Zn, </a:t>
            </a:r>
            <a:br>
              <a:rPr lang="en-US" sz="75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750" b="1" dirty="0">
                <a:solidFill>
                  <a:schemeClr val="bg1"/>
                </a:solidFill>
                <a:latin typeface="Arial"/>
                <a:cs typeface="Arial"/>
              </a:rPr>
              <a:t>Alkaline)</a:t>
            </a:r>
          </a:p>
        </p:txBody>
      </p:sp>
      <p:sp>
        <p:nvSpPr>
          <p:cNvPr id="21" name="object 40">
            <a:extLst>
              <a:ext uri="{FF2B5EF4-FFF2-40B4-BE49-F238E27FC236}">
                <a16:creationId xmlns:a16="http://schemas.microsoft.com/office/drawing/2014/main" id="{129FC1AC-ED2E-CB41-82C1-23ABE6177619}"/>
              </a:ext>
            </a:extLst>
          </p:cNvPr>
          <p:cNvSpPr txBox="1"/>
          <p:nvPr/>
        </p:nvSpPr>
        <p:spPr>
          <a:xfrm>
            <a:off x="3375776" y="3953067"/>
            <a:ext cx="1021769" cy="1577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" rIns="0" bIns="0" rtlCol="0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00" dirty="0">
                <a:solidFill>
                  <a:srgbClr val="002554"/>
                </a:solidFill>
              </a:rPr>
              <a:t>Torpedoes</a:t>
            </a:r>
            <a:endParaRPr sz="1350" dirty="0">
              <a:solidFill>
                <a:srgbClr val="002554"/>
              </a:solidFill>
            </a:endParaRPr>
          </a:p>
        </p:txBody>
      </p:sp>
      <p:sp>
        <p:nvSpPr>
          <p:cNvPr id="22" name="object 40">
            <a:extLst>
              <a:ext uri="{FF2B5EF4-FFF2-40B4-BE49-F238E27FC236}">
                <a16:creationId xmlns:a16="http://schemas.microsoft.com/office/drawing/2014/main" id="{AD3C575C-4968-4045-9665-C25084593067}"/>
              </a:ext>
            </a:extLst>
          </p:cNvPr>
          <p:cNvSpPr txBox="1"/>
          <p:nvPr/>
        </p:nvSpPr>
        <p:spPr>
          <a:xfrm>
            <a:off x="105127" y="3730555"/>
            <a:ext cx="674768" cy="157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19050" rIns="0" bIns="0" rtlCol="0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00" dirty="0"/>
              <a:t>THAAD</a:t>
            </a:r>
            <a:endParaRPr sz="135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9" y="711029"/>
            <a:ext cx="807244" cy="607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628" y="3698588"/>
            <a:ext cx="1082744" cy="1367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468" y="2371805"/>
            <a:ext cx="491288" cy="32427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877903" y="747614"/>
            <a:ext cx="1470803" cy="1004624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255" y="4225630"/>
            <a:ext cx="723023" cy="4033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96" y="2996853"/>
            <a:ext cx="686996" cy="692944"/>
          </a:xfrm>
          <a:prstGeom prst="rect">
            <a:avLst/>
          </a:prstGeom>
        </p:spPr>
      </p:pic>
      <p:sp>
        <p:nvSpPr>
          <p:cNvPr id="32" name="object 40">
            <a:extLst>
              <a:ext uri="{FF2B5EF4-FFF2-40B4-BE49-F238E27FC236}">
                <a16:creationId xmlns:a16="http://schemas.microsoft.com/office/drawing/2014/main" id="{129FC1AC-ED2E-CB41-82C1-23ABE6177619}"/>
              </a:ext>
            </a:extLst>
          </p:cNvPr>
          <p:cNvSpPr txBox="1"/>
          <p:nvPr/>
        </p:nvSpPr>
        <p:spPr>
          <a:xfrm>
            <a:off x="3348765" y="1509488"/>
            <a:ext cx="932054" cy="2962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" rIns="0" bIns="0" rtlCol="0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00" dirty="0">
                <a:solidFill>
                  <a:srgbClr val="002554"/>
                </a:solidFill>
              </a:rPr>
              <a:t>Loitering Munitions</a:t>
            </a:r>
            <a:endParaRPr sz="1350" dirty="0">
              <a:solidFill>
                <a:srgbClr val="002554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0C892-F34E-4A72-ADE6-D52C0C3D26C7}"/>
              </a:ext>
            </a:extLst>
          </p:cNvPr>
          <p:cNvSpPr txBox="1"/>
          <p:nvPr/>
        </p:nvSpPr>
        <p:spPr>
          <a:xfrm>
            <a:off x="6173835" y="1298988"/>
            <a:ext cx="1268456" cy="453250"/>
          </a:xfrm>
          <a:prstGeom prst="rect">
            <a:avLst/>
          </a:prstGeom>
          <a:noFill/>
        </p:spPr>
        <p:txBody>
          <a:bodyPr wrap="square" numCol="1" spcCol="18288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Conventional Lithium-Ion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A0760-61E5-0140-BE83-99BDD6C7DF21}"/>
              </a:ext>
            </a:extLst>
          </p:cNvPr>
          <p:cNvSpPr txBox="1"/>
          <p:nvPr/>
        </p:nvSpPr>
        <p:spPr>
          <a:xfrm>
            <a:off x="5218089" y="1672225"/>
            <a:ext cx="1021817" cy="1326457"/>
          </a:xfrm>
          <a:prstGeom prst="rect">
            <a:avLst/>
          </a:prstGeom>
          <a:noFill/>
        </p:spPr>
        <p:txBody>
          <a:bodyPr wrap="square" lIns="68580" tIns="34290" rIns="68580" bIns="34290" numCol="1" spcCol="18288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Advanced </a:t>
            </a:r>
          </a:p>
          <a:p>
            <a:pPr algn="ctr">
              <a:lnSpc>
                <a:spcPct val="130000"/>
              </a:lnSpc>
            </a:pP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Lithium-Ion</a:t>
            </a:r>
          </a:p>
          <a:p>
            <a:pPr algn="ctr">
              <a:lnSpc>
                <a:spcPct val="130000"/>
              </a:lnSpc>
            </a:pPr>
            <a:r>
              <a:rPr lang="en-US" sz="750" b="1" dirty="0">
                <a:solidFill>
                  <a:schemeClr val="bg1"/>
                </a:solidFill>
                <a:latin typeface="Arial"/>
                <a:cs typeface="Arial"/>
              </a:rPr>
              <a:t>(Silicon, </a:t>
            </a:r>
            <a:br>
              <a:rPr lang="en-US" sz="75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750" b="1" dirty="0">
                <a:solidFill>
                  <a:schemeClr val="bg1"/>
                </a:solidFill>
                <a:latin typeface="Arial"/>
                <a:cs typeface="Arial"/>
              </a:rPr>
              <a:t>High Energy)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1A501E-4544-B943-8923-C3FEDAEAD160}"/>
              </a:ext>
            </a:extLst>
          </p:cNvPr>
          <p:cNvSpPr txBox="1"/>
          <p:nvPr/>
        </p:nvSpPr>
        <p:spPr>
          <a:xfrm>
            <a:off x="5365604" y="3101481"/>
            <a:ext cx="1373414" cy="817540"/>
          </a:xfrm>
          <a:prstGeom prst="rect">
            <a:avLst/>
          </a:prstGeom>
          <a:noFill/>
        </p:spPr>
        <p:txBody>
          <a:bodyPr wrap="square" numCol="1" spcCol="18288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Lithium Metal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131B97-71AB-354E-A996-F10FF7C63642}"/>
              </a:ext>
            </a:extLst>
          </p:cNvPr>
          <p:cNvSpPr txBox="1"/>
          <p:nvPr/>
        </p:nvSpPr>
        <p:spPr>
          <a:xfrm>
            <a:off x="7346767" y="1988071"/>
            <a:ext cx="997133" cy="819783"/>
          </a:xfrm>
          <a:prstGeom prst="rect">
            <a:avLst/>
          </a:prstGeom>
          <a:noFill/>
        </p:spPr>
        <p:txBody>
          <a:bodyPr wrap="square" numCol="1" spcCol="18288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Aqueous </a:t>
            </a:r>
          </a:p>
          <a:p>
            <a:pPr algn="ctr">
              <a:lnSpc>
                <a:spcPct val="130000"/>
              </a:lnSpc>
            </a:pPr>
            <a:r>
              <a:rPr lang="en-US" sz="750" b="1" dirty="0">
                <a:solidFill>
                  <a:schemeClr val="bg1"/>
                </a:solidFill>
                <a:latin typeface="Arial"/>
                <a:cs typeface="Arial"/>
              </a:rPr>
              <a:t>(Ag-Zn)</a:t>
            </a:r>
          </a:p>
        </p:txBody>
      </p:sp>
      <p:sp>
        <p:nvSpPr>
          <p:cNvPr id="42" name="object 40">
            <a:extLst>
              <a:ext uri="{FF2B5EF4-FFF2-40B4-BE49-F238E27FC236}">
                <a16:creationId xmlns:a16="http://schemas.microsoft.com/office/drawing/2014/main" id="{8C30C8EA-81EA-2B44-8385-09E5AF59D799}"/>
              </a:ext>
            </a:extLst>
          </p:cNvPr>
          <p:cNvSpPr txBox="1"/>
          <p:nvPr/>
        </p:nvSpPr>
        <p:spPr>
          <a:xfrm>
            <a:off x="5037739" y="1145091"/>
            <a:ext cx="1239830" cy="1577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" rIns="0" bIns="0" rtlCol="0" anchor="t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00" dirty="0"/>
              <a:t>UUVs</a:t>
            </a:r>
            <a:endParaRPr sz="135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5BCC47-EB77-0148-9CCA-A736FF783060}"/>
              </a:ext>
            </a:extLst>
          </p:cNvPr>
          <p:cNvSpPr txBox="1"/>
          <p:nvPr/>
        </p:nvSpPr>
        <p:spPr>
          <a:xfrm>
            <a:off x="6809323" y="3227146"/>
            <a:ext cx="1200967" cy="793917"/>
          </a:xfrm>
          <a:prstGeom prst="rect">
            <a:avLst/>
          </a:prstGeom>
          <a:noFill/>
        </p:spPr>
        <p:txBody>
          <a:bodyPr wrap="square" numCol="1" spcCol="18288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975" b="1" dirty="0">
                <a:solidFill>
                  <a:schemeClr val="bg1"/>
                </a:solidFill>
                <a:latin typeface="Arial"/>
                <a:cs typeface="Arial"/>
              </a:rPr>
              <a:t>High Power Lithium-Ion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231B6FF-C0AC-7D47-911B-FB807880200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94" r="15707"/>
          <a:stretch/>
        </p:blipFill>
        <p:spPr>
          <a:xfrm>
            <a:off x="4990771" y="3643320"/>
            <a:ext cx="857484" cy="636496"/>
          </a:xfrm>
          <a:prstGeom prst="rect">
            <a:avLst/>
          </a:prstGeom>
        </p:spPr>
      </p:pic>
      <p:sp>
        <p:nvSpPr>
          <p:cNvPr id="45" name="object 40">
            <a:extLst>
              <a:ext uri="{FF2B5EF4-FFF2-40B4-BE49-F238E27FC236}">
                <a16:creationId xmlns:a16="http://schemas.microsoft.com/office/drawing/2014/main" id="{C84F989E-BC56-5441-8950-9DEDCE9A01ED}"/>
              </a:ext>
            </a:extLst>
          </p:cNvPr>
          <p:cNvSpPr txBox="1"/>
          <p:nvPr/>
        </p:nvSpPr>
        <p:spPr>
          <a:xfrm>
            <a:off x="4795646" y="4310094"/>
            <a:ext cx="1239830" cy="1577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" rIns="0" bIns="0" rtlCol="0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00" dirty="0"/>
              <a:t>Military Aircraft</a:t>
            </a:r>
            <a:endParaRPr sz="1350" dirty="0"/>
          </a:p>
        </p:txBody>
      </p:sp>
      <p:sp>
        <p:nvSpPr>
          <p:cNvPr id="48" name="object 40">
            <a:extLst>
              <a:ext uri="{FF2B5EF4-FFF2-40B4-BE49-F238E27FC236}">
                <a16:creationId xmlns:a16="http://schemas.microsoft.com/office/drawing/2014/main" id="{FFAB1882-C6CD-1B48-9735-1447BB59A45C}"/>
              </a:ext>
            </a:extLst>
          </p:cNvPr>
          <p:cNvSpPr txBox="1"/>
          <p:nvPr/>
        </p:nvSpPr>
        <p:spPr>
          <a:xfrm>
            <a:off x="8287513" y="1964502"/>
            <a:ext cx="889907" cy="1577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" rIns="0" bIns="0" rtlCol="0" anchor="t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00" dirty="0"/>
              <a:t>Satellites</a:t>
            </a:r>
            <a:endParaRPr sz="1350" dirty="0"/>
          </a:p>
        </p:txBody>
      </p:sp>
      <p:sp>
        <p:nvSpPr>
          <p:cNvPr id="49" name="object 40">
            <a:extLst>
              <a:ext uri="{FF2B5EF4-FFF2-40B4-BE49-F238E27FC236}">
                <a16:creationId xmlns:a16="http://schemas.microsoft.com/office/drawing/2014/main" id="{CE2669F1-3048-8D40-B333-60AB7149EADD}"/>
              </a:ext>
            </a:extLst>
          </p:cNvPr>
          <p:cNvSpPr txBox="1"/>
          <p:nvPr/>
        </p:nvSpPr>
        <p:spPr>
          <a:xfrm>
            <a:off x="7913305" y="4040975"/>
            <a:ext cx="1239830" cy="1577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" rIns="0" bIns="0" rtlCol="0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00" dirty="0"/>
              <a:t>Directed Energy</a:t>
            </a:r>
            <a:endParaRPr sz="135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707" y="885784"/>
            <a:ext cx="1798383" cy="25477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07" y="663361"/>
            <a:ext cx="646346" cy="59747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317" y="933069"/>
            <a:ext cx="759320" cy="1035790"/>
          </a:xfrm>
          <a:prstGeom prst="rect">
            <a:avLst/>
          </a:prstGeom>
        </p:spPr>
      </p:pic>
      <p:sp>
        <p:nvSpPr>
          <p:cNvPr id="58" name="object 40">
            <a:extLst>
              <a:ext uri="{FF2B5EF4-FFF2-40B4-BE49-F238E27FC236}">
                <a16:creationId xmlns:a16="http://schemas.microsoft.com/office/drawing/2014/main" id="{FFAB1882-C6CD-1B48-9735-1447BB59A45C}"/>
              </a:ext>
            </a:extLst>
          </p:cNvPr>
          <p:cNvSpPr txBox="1"/>
          <p:nvPr/>
        </p:nvSpPr>
        <p:spPr>
          <a:xfrm>
            <a:off x="7284379" y="828888"/>
            <a:ext cx="889907" cy="2962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" rIns="0" bIns="0" rtlCol="0" anchor="t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00" dirty="0"/>
              <a:t>Space Exploration</a:t>
            </a:r>
            <a:endParaRPr sz="135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341" y="3512079"/>
            <a:ext cx="843759" cy="562787"/>
          </a:xfrm>
          <a:prstGeom prst="rect">
            <a:avLst/>
          </a:prstGeom>
        </p:spPr>
      </p:pic>
      <p:sp>
        <p:nvSpPr>
          <p:cNvPr id="60" name="object 40">
            <a:extLst>
              <a:ext uri="{FF2B5EF4-FFF2-40B4-BE49-F238E27FC236}">
                <a16:creationId xmlns:a16="http://schemas.microsoft.com/office/drawing/2014/main" id="{C84F989E-BC56-5441-8950-9DEDCE9A01ED}"/>
              </a:ext>
            </a:extLst>
          </p:cNvPr>
          <p:cNvSpPr txBox="1"/>
          <p:nvPr/>
        </p:nvSpPr>
        <p:spPr>
          <a:xfrm>
            <a:off x="3982142" y="2675684"/>
            <a:ext cx="1239830" cy="1577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" rIns="0" bIns="0" rtlCol="0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00" dirty="0"/>
              <a:t>UAS</a:t>
            </a:r>
            <a:endParaRPr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2C8C9-C33D-DD38-9AE6-ACEAE1A05FB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443" y="2286498"/>
            <a:ext cx="1033206" cy="350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8EB16F-13AD-82E5-1AB0-C786A477AED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06" b="97280" l="3408" r="97578">
                        <a14:foregroundMark x1="10135" y1="38180" x2="10135" y2="38180"/>
                        <a14:foregroundMark x1="10942" y1="32845" x2="2960" y2="38285"/>
                        <a14:foregroundMark x1="2960" y1="38285" x2="1345" y2="76674"/>
                        <a14:foregroundMark x1="1345" y1="76674" x2="8520" y2="84414"/>
                        <a14:foregroundMark x1="8520" y1="84414" x2="41345" y2="99163"/>
                        <a14:foregroundMark x1="41345" y1="99163" x2="98834" y2="73117"/>
                        <a14:foregroundMark x1="98834" y1="73117" x2="95785" y2="28138"/>
                        <a14:foregroundMark x1="95785" y1="28138" x2="87534" y2="20607"/>
                        <a14:foregroundMark x1="87534" y1="20607" x2="88610" y2="10669"/>
                        <a14:foregroundMark x1="88610" y1="10669" x2="84933" y2="732"/>
                        <a14:foregroundMark x1="84933" y1="732" x2="39013" y2="6695"/>
                        <a14:foregroundMark x1="39013" y1="6695" x2="11749" y2="17992"/>
                        <a14:foregroundMark x1="11749" y1="17992" x2="9955" y2="30544"/>
                        <a14:foregroundMark x1="9955" y1="30544" x2="10135" y2="32636"/>
                        <a14:foregroundMark x1="8341" y1="34937" x2="34529" y2="72071"/>
                        <a14:foregroundMark x1="17489" y1="71025" x2="17489" y2="71025"/>
                        <a14:foregroundMark x1="11659" y1="60251" x2="11659" y2="60251"/>
                        <a14:foregroundMark x1="11480" y1="60251" x2="11480" y2="60251"/>
                        <a14:foregroundMark x1="4933" y1="37134" x2="359" y2="76674"/>
                        <a14:foregroundMark x1="359" y1="76674" x2="35605" y2="99895"/>
                        <a14:foregroundMark x1="47713" y1="95293" x2="36054" y2="99895"/>
                        <a14:foregroundMark x1="47803" y1="95293" x2="39193" y2="84519"/>
                        <a14:foregroundMark x1="39193" y1="84519" x2="31031" y2="62552"/>
                        <a14:foregroundMark x1="31031" y1="62552" x2="15516" y2="41213"/>
                        <a14:foregroundMark x1="15516" y1="41213" x2="5561" y2="35879"/>
                        <a14:foregroundMark x1="5561" y1="35879" x2="3498" y2="38389"/>
                        <a14:foregroundMark x1="3498" y1="38389" x2="3498" y2="38389"/>
                        <a14:foregroundMark x1="6368" y1="73117" x2="11121" y2="84937"/>
                        <a14:foregroundMark x1="11121" y1="84937" x2="33094" y2="97280"/>
                        <a14:foregroundMark x1="33094" y1="97280" x2="32556" y2="87029"/>
                        <a14:foregroundMark x1="32556" y1="87029" x2="8430" y2="72908"/>
                        <a14:foregroundMark x1="8430" y1="72908" x2="6188" y2="73954"/>
                        <a14:foregroundMark x1="92825" y1="25418" x2="86726" y2="35460"/>
                        <a14:foregroundMark x1="86726" y1="35460" x2="91211" y2="44038"/>
                        <a14:foregroundMark x1="91211" y1="44038" x2="87892" y2="64226"/>
                        <a14:foregroundMark x1="87892" y1="64226" x2="89596" y2="74372"/>
                        <a14:foregroundMark x1="89596" y1="74372" x2="99283" y2="74163"/>
                        <a14:foregroundMark x1="99283" y1="74163" x2="97668" y2="29916"/>
                        <a14:foregroundMark x1="97668" y1="29916" x2="92108" y2="25418"/>
                        <a14:foregroundMark x1="67175" y1="3033" x2="77758" y2="105"/>
                        <a14:foregroundMark x1="77758" y1="105" x2="86457" y2="3975"/>
                        <a14:foregroundMark x1="86457" y1="3975" x2="77848" y2="8159"/>
                        <a14:foregroundMark x1="77848" y1="8159" x2="69058" y2="2406"/>
                        <a14:foregroundMark x1="69058" y1="2406" x2="68161" y2="2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698" y="2297858"/>
            <a:ext cx="630686" cy="540636"/>
          </a:xfrm>
          <a:prstGeom prst="rect">
            <a:avLst/>
          </a:prstGeom>
        </p:spPr>
      </p:pic>
      <p:sp>
        <p:nvSpPr>
          <p:cNvPr id="61" name="object 40">
            <a:extLst>
              <a:ext uri="{FF2B5EF4-FFF2-40B4-BE49-F238E27FC236}">
                <a16:creationId xmlns:a16="http://schemas.microsoft.com/office/drawing/2014/main" id="{6B229A94-1D2E-E548-8B87-2BF19306773F}"/>
              </a:ext>
            </a:extLst>
          </p:cNvPr>
          <p:cNvSpPr txBox="1"/>
          <p:nvPr/>
        </p:nvSpPr>
        <p:spPr>
          <a:xfrm>
            <a:off x="6403539" y="2756508"/>
            <a:ext cx="779594" cy="2846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" rIns="0" bIns="0" rtlCol="0">
            <a:spAutoFit/>
          </a:bodyPr>
          <a:lstStyle>
            <a:defPPr>
              <a:defRPr lang="en-US"/>
            </a:defPPr>
            <a:lvl1pPr marL="9525" algn="ctr" defTabSz="685800" fontAlgn="base">
              <a:spcBef>
                <a:spcPts val="150"/>
              </a:spcBef>
              <a:spcAft>
                <a:spcPct val="0"/>
              </a:spcAft>
              <a:defRPr sz="1000" b="1" spc="-11">
                <a:latin typeface="+mj-lt"/>
              </a:defRPr>
            </a:lvl1pPr>
          </a:lstStyle>
          <a:p>
            <a:r>
              <a:rPr lang="en-US" sz="975" dirty="0"/>
              <a:t>Secondary</a:t>
            </a:r>
            <a:br>
              <a:rPr lang="en-US" sz="900" dirty="0"/>
            </a:br>
            <a:r>
              <a:rPr lang="en-US" sz="750" dirty="0"/>
              <a:t>(rechargeable)</a:t>
            </a:r>
            <a:endParaRPr sz="750" dirty="0"/>
          </a:p>
        </p:txBody>
      </p:sp>
    </p:spTree>
    <p:extLst>
      <p:ext uri="{BB962C8B-B14F-4D97-AF65-F5344CB8AC3E}">
        <p14:creationId xmlns:p14="http://schemas.microsoft.com/office/powerpoint/2010/main" val="198341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err="1"/>
              <a:t>CF</a:t>
            </a:r>
            <a:r>
              <a:rPr lang="en-US" baseline="-25000" dirty="0" err="1"/>
              <a:t>x</a:t>
            </a:r>
            <a:r>
              <a:rPr lang="en-US" dirty="0"/>
              <a:t> for </a:t>
            </a:r>
            <a:br>
              <a:rPr lang="en-US" dirty="0"/>
            </a:br>
            <a:r>
              <a:rPr lang="en-US" dirty="0"/>
              <a:t>Portable Soldier Power</a:t>
            </a:r>
          </a:p>
        </p:txBody>
      </p:sp>
    </p:spTree>
    <p:extLst>
      <p:ext uri="{BB962C8B-B14F-4D97-AF65-F5344CB8AC3E}">
        <p14:creationId xmlns:p14="http://schemas.microsoft.com/office/powerpoint/2010/main" val="30982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A731-7AC9-045E-5722-BDC942A7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Hybrid/</a:t>
            </a:r>
            <a:r>
              <a:rPr lang="en-US" dirty="0" err="1"/>
              <a:t>CF</a:t>
            </a:r>
            <a:r>
              <a:rPr lang="en-US" baseline="-25000" dirty="0" err="1"/>
              <a:t>x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9B38-98DB-A8CA-163C-2D677E91C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914400"/>
            <a:ext cx="3856074" cy="3657600"/>
          </a:xfrm>
        </p:spPr>
        <p:txBody>
          <a:bodyPr/>
          <a:lstStyle/>
          <a:p>
            <a:r>
              <a:rPr lang="en-US" dirty="0"/>
              <a:t>Hybrid of </a:t>
            </a:r>
            <a:r>
              <a:rPr lang="en-US" dirty="0" err="1"/>
              <a:t>CF</a:t>
            </a:r>
            <a:r>
              <a:rPr lang="en-US" baseline="-25000" dirty="0" err="1"/>
              <a:t>x</a:t>
            </a:r>
            <a:r>
              <a:rPr lang="en-US" dirty="0"/>
              <a:t> and MnO</a:t>
            </a:r>
            <a:r>
              <a:rPr lang="en-US" baseline="-25000" dirty="0"/>
              <a:t>2</a:t>
            </a:r>
            <a:r>
              <a:rPr lang="en-US" dirty="0"/>
              <a:t> chemistry to take advantage of both materials</a:t>
            </a:r>
          </a:p>
          <a:p>
            <a:r>
              <a:rPr lang="en-US" dirty="0"/>
              <a:t>High specific energy (&gt;500Wh/kg) and energy density (&gt;800 </a:t>
            </a:r>
            <a:r>
              <a:rPr lang="en-US" dirty="0" err="1"/>
              <a:t>Wh</a:t>
            </a:r>
            <a:r>
              <a:rPr lang="en-US" dirty="0"/>
              <a:t>/l)</a:t>
            </a:r>
          </a:p>
          <a:p>
            <a:r>
              <a:rPr lang="en-US" dirty="0"/>
              <a:t>Long shelf-life (&gt;10 years), capacity loss &lt;1%/year</a:t>
            </a:r>
          </a:p>
          <a:p>
            <a:r>
              <a:rPr lang="en-US" dirty="0"/>
              <a:t>Wide operating temperatures (-40°C to +85°C)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2DDD51E-3EDE-2580-AEBD-299CF545D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117" y="994587"/>
            <a:ext cx="4992537" cy="31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1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Lithium Hybrid </a:t>
            </a:r>
            <a:r>
              <a:rPr lang="en-US" dirty="0" err="1"/>
              <a:t>CF</a:t>
            </a:r>
            <a:r>
              <a:rPr lang="en-US" baseline="-25000" dirty="0" err="1"/>
              <a:t>x</a:t>
            </a:r>
            <a:r>
              <a:rPr lang="en-US" dirty="0"/>
              <a:t> Cells (Non-Rechargeable)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92665" y="761144"/>
            <a:ext cx="4857291" cy="226994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Enabling Characteristics</a:t>
            </a:r>
          </a:p>
          <a:p>
            <a:pPr lvl="1"/>
            <a:r>
              <a:rPr lang="en-US" sz="1450" dirty="0"/>
              <a:t>Reduced heat generation vs. pure </a:t>
            </a:r>
            <a:r>
              <a:rPr lang="en-US" sz="1450" dirty="0" err="1"/>
              <a:t>CF</a:t>
            </a:r>
            <a:r>
              <a:rPr lang="en-US" sz="1450" baseline="-25000" dirty="0" err="1"/>
              <a:t>x</a:t>
            </a:r>
            <a:endParaRPr lang="en-US" sz="1450" baseline="-25000" dirty="0"/>
          </a:p>
          <a:p>
            <a:pPr lvl="1"/>
            <a:r>
              <a:rPr lang="en-US" sz="1450" dirty="0"/>
              <a:t>Increased rate capability (up to 4C)</a:t>
            </a:r>
          </a:p>
          <a:p>
            <a:pPr lvl="1"/>
            <a:r>
              <a:rPr lang="en-US" sz="1450" dirty="0"/>
              <a:t>Voltage drop is significantly reduced (vs </a:t>
            </a:r>
            <a:r>
              <a:rPr lang="en-US" sz="1450" dirty="0" err="1"/>
              <a:t>CF</a:t>
            </a:r>
            <a:r>
              <a:rPr lang="en-US" sz="1450" baseline="-25000" dirty="0" err="1"/>
              <a:t>x</a:t>
            </a:r>
            <a:r>
              <a:rPr lang="en-US" sz="1450" dirty="0"/>
              <a:t>)</a:t>
            </a:r>
          </a:p>
          <a:p>
            <a:pPr lvl="1"/>
            <a:r>
              <a:rPr lang="en-US" sz="1450" dirty="0"/>
              <a:t>Web coating process enables cylindrical and pouch cell formats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0506" y="682668"/>
            <a:ext cx="1601821" cy="4447863"/>
          </a:xfrm>
          <a:prstGeom prst="rect">
            <a:avLst/>
          </a:prstGeom>
          <a:solidFill>
            <a:srgbClr val="70BCE8"/>
          </a:solidFill>
        </p:spPr>
        <p:txBody>
          <a:bodyPr wrap="square" rtlCol="0" anchor="ctr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200" b="1" u="sng" dirty="0">
                <a:solidFill>
                  <a:schemeClr val="bg1"/>
                </a:solidFill>
              </a:rPr>
              <a:t>Applications</a:t>
            </a:r>
          </a:p>
          <a:p>
            <a:pPr marL="112713" indent="-1127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Monitoring</a:t>
            </a:r>
          </a:p>
          <a:p>
            <a:pPr marL="112713" indent="-1127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Soldier power</a:t>
            </a:r>
          </a:p>
          <a:p>
            <a:pPr marL="112713" indent="-1127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Space power</a:t>
            </a:r>
          </a:p>
          <a:p>
            <a:pPr marL="112713" indent="-1127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Strategic missiles </a:t>
            </a:r>
          </a:p>
          <a:p>
            <a:pPr marL="112713" indent="-1127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Unmanned aerial vehicles</a:t>
            </a: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5552549" y="2709651"/>
            <a:ext cx="714110" cy="3214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342892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70BCE8"/>
              </a:buClr>
              <a:buFont typeface=".AppleSystemUIFont"/>
              <a:buNone/>
              <a:defRPr sz="1600" b="1" i="0" kern="1200">
                <a:solidFill>
                  <a:srgbClr val="002454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342892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70BCE8"/>
              </a:buClr>
              <a:buFont typeface=".AppleSystemUIFont"/>
              <a:buNone/>
              <a:tabLst/>
              <a:defRPr sz="2000" b="1" i="0" kern="12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342892" rtl="0" eaLnBrk="1" latinLnBrk="0" hangingPunct="1">
              <a:spcBef>
                <a:spcPct val="20000"/>
              </a:spcBef>
              <a:buClr>
                <a:srgbClr val="70BCE8"/>
              </a:buClr>
              <a:buFont typeface=".AppleSystemUIFont"/>
              <a:buNone/>
              <a:tabLst/>
              <a:defRPr sz="1800" b="1" i="0" kern="12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 Hybrid </a:t>
            </a:r>
            <a:r>
              <a:rPr lang="en-US" sz="1000" dirty="0" err="1"/>
              <a:t>CF</a:t>
            </a:r>
            <a:r>
              <a:rPr lang="en-US" sz="1000" baseline="-25000" dirty="0" err="1"/>
              <a:t>x</a:t>
            </a:r>
            <a:r>
              <a:rPr lang="en-US" sz="1000" dirty="0"/>
              <a:t> D Cell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468" y="761144"/>
            <a:ext cx="1427446" cy="16100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440" y="2326120"/>
            <a:ext cx="925107" cy="1535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6AEEA4-53A6-CE5D-9847-2F780B6A94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985" y="3425179"/>
            <a:ext cx="1038074" cy="1373299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6E2AD8C-DC31-DFAF-74C3-354DA4676D48}"/>
              </a:ext>
            </a:extLst>
          </p:cNvPr>
          <p:cNvSpPr txBox="1">
            <a:spLocks/>
          </p:cNvSpPr>
          <p:nvPr/>
        </p:nvSpPr>
        <p:spPr>
          <a:xfrm>
            <a:off x="6011355" y="4221639"/>
            <a:ext cx="815909" cy="3214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342892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70BCE8"/>
              </a:buClr>
              <a:buFont typeface=".AppleSystemUIFont"/>
              <a:buNone/>
              <a:defRPr sz="1600" b="1" i="0" kern="1200">
                <a:solidFill>
                  <a:srgbClr val="002454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342892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70BCE8"/>
              </a:buClr>
              <a:buFont typeface=".AppleSystemUIFont"/>
              <a:buNone/>
              <a:tabLst/>
              <a:defRPr sz="2000" b="1" i="0" kern="12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342892" rtl="0" eaLnBrk="1" latinLnBrk="0" hangingPunct="1">
              <a:spcBef>
                <a:spcPct val="20000"/>
              </a:spcBef>
              <a:buClr>
                <a:srgbClr val="70BCE8"/>
              </a:buClr>
              <a:buFont typeface=".AppleSystemUIFont"/>
              <a:buNone/>
              <a:tabLst/>
              <a:defRPr sz="1800" b="1" i="0" kern="12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565656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 Hybrid </a:t>
            </a:r>
            <a:r>
              <a:rPr lang="en-US" sz="1000" dirty="0" err="1"/>
              <a:t>CF</a:t>
            </a:r>
            <a:r>
              <a:rPr lang="en-US" sz="1000" baseline="-25000" dirty="0" err="1"/>
              <a:t>x</a:t>
            </a:r>
            <a:r>
              <a:rPr lang="en-US" sz="1000" dirty="0"/>
              <a:t> Pouch Cell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2007EF-D3D1-517F-D345-E3208695D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726310"/>
              </p:ext>
            </p:extLst>
          </p:nvPr>
        </p:nvGraphicFramePr>
        <p:xfrm>
          <a:off x="278530" y="2632033"/>
          <a:ext cx="4641155" cy="1483802"/>
        </p:xfrm>
        <a:graphic>
          <a:graphicData uri="http://schemas.openxmlformats.org/drawingml/2006/table">
            <a:tbl>
              <a:tblPr/>
              <a:tblGrid>
                <a:gridCol w="1581266">
                  <a:extLst>
                    <a:ext uri="{9D8B030D-6E8A-4147-A177-3AD203B41FA5}">
                      <a16:colId xmlns:a16="http://schemas.microsoft.com/office/drawing/2014/main" val="309047580"/>
                    </a:ext>
                  </a:extLst>
                </a:gridCol>
                <a:gridCol w="607127">
                  <a:extLst>
                    <a:ext uri="{9D8B030D-6E8A-4147-A177-3AD203B41FA5}">
                      <a16:colId xmlns:a16="http://schemas.microsoft.com/office/drawing/2014/main" val="4223281189"/>
                    </a:ext>
                  </a:extLst>
                </a:gridCol>
                <a:gridCol w="714137">
                  <a:extLst>
                    <a:ext uri="{9D8B030D-6E8A-4147-A177-3AD203B41FA5}">
                      <a16:colId xmlns:a16="http://schemas.microsoft.com/office/drawing/2014/main" val="181546087"/>
                    </a:ext>
                  </a:extLst>
                </a:gridCol>
                <a:gridCol w="742970">
                  <a:extLst>
                    <a:ext uri="{9D8B030D-6E8A-4147-A177-3AD203B41FA5}">
                      <a16:colId xmlns:a16="http://schemas.microsoft.com/office/drawing/2014/main" val="734922954"/>
                    </a:ext>
                  </a:extLst>
                </a:gridCol>
                <a:gridCol w="995655">
                  <a:extLst>
                    <a:ext uri="{9D8B030D-6E8A-4147-A177-3AD203B41FA5}">
                      <a16:colId xmlns:a16="http://schemas.microsoft.com/office/drawing/2014/main" val="833982054"/>
                    </a:ext>
                  </a:extLst>
                </a:gridCol>
              </a:tblGrid>
              <a:tr h="315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Comparable 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D-Size Cell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Li-SO</a:t>
                      </a:r>
                      <a:r>
                        <a:rPr lang="en-US" sz="11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Li-MnO</a:t>
                      </a:r>
                      <a:r>
                        <a:rPr lang="en-US" sz="11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Li-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  <a:r>
                        <a:rPr lang="en-US" sz="1100" b="1" i="0" u="none" strike="noStrike" baseline="-250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(LCF-514)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Li-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  <a:r>
                        <a:rPr lang="en-US" sz="1100" b="1" i="0" u="none" strike="noStrike" baseline="-250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/MnO</a:t>
                      </a:r>
                      <a:r>
                        <a:rPr lang="en-US" sz="1100" b="1" i="0" u="none" strike="noStrike" baseline="-25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(LCF-15004)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81800"/>
                  </a:ext>
                </a:extLst>
              </a:tr>
              <a:tr h="2286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Voltage (V)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34235"/>
                  </a:ext>
                </a:extLst>
              </a:tr>
              <a:tr h="2286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(Ah)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443435"/>
                  </a:ext>
                </a:extLst>
              </a:tr>
              <a:tr h="2286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(g)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473227"/>
                  </a:ext>
                </a:extLst>
              </a:tr>
              <a:tr h="2286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 Energy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/kg)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139989"/>
                  </a:ext>
                </a:extLst>
              </a:tr>
              <a:tr h="2337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Density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5084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54590" y="2592127"/>
            <a:ext cx="946403" cy="1513571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8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B0EF-4D2F-727E-0249-2C350F24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187A-5A0A-62F8-4130-4895806AD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14400"/>
            <a:ext cx="8877869" cy="3657600"/>
          </a:xfrm>
        </p:spPr>
        <p:txBody>
          <a:bodyPr/>
          <a:lstStyle/>
          <a:p>
            <a:r>
              <a:rPr lang="en-US" dirty="0"/>
              <a:t>Battery produced is compliant with MIL-PRF-32271A, Performance Specification Batteries, Non-Rechargeable, Lithium General</a:t>
            </a:r>
          </a:p>
          <a:p>
            <a:pPr lvl="1"/>
            <a:r>
              <a:rPr lang="en-US" dirty="0"/>
              <a:t>Type IV – Hybrid/</a:t>
            </a:r>
            <a:r>
              <a:rPr lang="en-US" dirty="0" err="1"/>
              <a:t>CFx</a:t>
            </a:r>
            <a:r>
              <a:rPr lang="en-US" dirty="0"/>
              <a:t> Battery</a:t>
            </a:r>
          </a:p>
          <a:p>
            <a:pPr lvl="1"/>
            <a:r>
              <a:rPr lang="en-US" dirty="0"/>
              <a:t>Class 2 – Require complete discharge in order to be considered non-reactive for disposal, includes Complete Discharge Device (CDD)</a:t>
            </a:r>
          </a:p>
          <a:p>
            <a:pPr lvl="1"/>
            <a:r>
              <a:rPr lang="en-US" dirty="0"/>
              <a:t>Features E – Battery contains: Short Circuit, Over Current, Over Temperature and Charge Protection, as well as State of Charge Indicator (SOCI) and State of Charge data output terminals</a:t>
            </a:r>
          </a:p>
          <a:p>
            <a:pPr lvl="1"/>
            <a:endParaRPr lang="en-US" dirty="0"/>
          </a:p>
          <a:p>
            <a:r>
              <a:rPr lang="en-US" dirty="0"/>
              <a:t>Recently completed all First Article Testing with approval from Government sponsor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9F92CB8B-EEC8-E987-8726-9C64DA5D45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53" y="1663298"/>
            <a:ext cx="4605617" cy="3126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Performance Testing – Capacity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1868" y="807632"/>
            <a:ext cx="9144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~50% Greater run time with Hybrid/</a:t>
            </a:r>
            <a:r>
              <a:rPr lang="en-US" dirty="0" err="1"/>
              <a:t>CFx</a:t>
            </a:r>
            <a:r>
              <a:rPr lang="en-US" dirty="0"/>
              <a:t> battery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867" y="1576316"/>
            <a:ext cx="4116015" cy="29888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93792" y="3469853"/>
            <a:ext cx="676459" cy="37204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56510" y="4017420"/>
            <a:ext cx="811926" cy="3184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1879" y="1210218"/>
            <a:ext cx="1452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EaglePicher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0112" y="1208508"/>
            <a:ext cx="1941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Competitors Design</a:t>
            </a:r>
          </a:p>
        </p:txBody>
      </p:sp>
    </p:spTree>
    <p:extLst>
      <p:ext uri="{BB962C8B-B14F-4D97-AF65-F5344CB8AC3E}">
        <p14:creationId xmlns:p14="http://schemas.microsoft.com/office/powerpoint/2010/main" val="123469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Performance Testing – Pulsed Power Test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1868" y="819122"/>
            <a:ext cx="9144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Hybrid </a:t>
            </a:r>
            <a:r>
              <a:rPr lang="en-US" dirty="0" err="1"/>
              <a:t>CF</a:t>
            </a:r>
            <a:r>
              <a:rPr lang="en-US" baseline="-25000" dirty="0" err="1"/>
              <a:t>x</a:t>
            </a:r>
            <a:r>
              <a:rPr lang="en-US" dirty="0"/>
              <a:t> battery provides ~50% greater run time.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91" y="1451707"/>
            <a:ext cx="4044072" cy="2943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683" y="1418320"/>
            <a:ext cx="4053159" cy="294321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16323" y="4076477"/>
            <a:ext cx="823414" cy="3184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48093" y="3796437"/>
            <a:ext cx="614149" cy="3184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8686" y="1188607"/>
            <a:ext cx="1452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EaglePicher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5578" y="1200786"/>
            <a:ext cx="181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Competitors Design</a:t>
            </a:r>
          </a:p>
        </p:txBody>
      </p:sp>
    </p:spTree>
    <p:extLst>
      <p:ext uri="{BB962C8B-B14F-4D97-AF65-F5344CB8AC3E}">
        <p14:creationId xmlns:p14="http://schemas.microsoft.com/office/powerpoint/2010/main" val="24267252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Title Slides">
  <a:themeElements>
    <a:clrScheme name="EaglePicher">
      <a:dk1>
        <a:srgbClr val="002354"/>
      </a:dk1>
      <a:lt1>
        <a:srgbClr val="FFFFFF"/>
      </a:lt1>
      <a:dk2>
        <a:srgbClr val="002354"/>
      </a:dk2>
      <a:lt2>
        <a:srgbClr val="28447D"/>
      </a:lt2>
      <a:accent1>
        <a:srgbClr val="62B5E5"/>
      </a:accent1>
      <a:accent2>
        <a:srgbClr val="62B5E5"/>
      </a:accent2>
      <a:accent3>
        <a:srgbClr val="62B5E5"/>
      </a:accent3>
      <a:accent4>
        <a:srgbClr val="62B5E5"/>
      </a:accent4>
      <a:accent5>
        <a:srgbClr val="62B5E5"/>
      </a:accent5>
      <a:accent6>
        <a:srgbClr val="62B5E5"/>
      </a:accent6>
      <a:hlink>
        <a:srgbClr val="62B5E5"/>
      </a:hlink>
      <a:folHlink>
        <a:srgbClr val="62B5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3" id="{EA626708-C5FA-C440-BEC4-724F89D227A4}" vid="{04B87050-F5A6-0F47-A764-1CD3164C97CC}"/>
    </a:ext>
  </a:extLst>
</a:theme>
</file>

<file path=ppt/theme/theme2.xml><?xml version="1.0" encoding="utf-8"?>
<a:theme xmlns:a="http://schemas.openxmlformats.org/drawingml/2006/main" name="Office Theme">
  <a:themeElements>
    <a:clrScheme name="EaglePicher brand">
      <a:dk1>
        <a:srgbClr val="002554"/>
      </a:dk1>
      <a:lt1>
        <a:srgbClr val="FFFFFF"/>
      </a:lt1>
      <a:dk2>
        <a:srgbClr val="002554"/>
      </a:dk2>
      <a:lt2>
        <a:srgbClr val="62B5E5"/>
      </a:lt2>
      <a:accent1>
        <a:srgbClr val="002554"/>
      </a:accent1>
      <a:accent2>
        <a:srgbClr val="62B5E5"/>
      </a:accent2>
      <a:accent3>
        <a:srgbClr val="9262E5"/>
      </a:accent3>
      <a:accent4>
        <a:srgbClr val="B5E562"/>
      </a:accent4>
      <a:accent5>
        <a:srgbClr val="E59262"/>
      </a:accent5>
      <a:accent6>
        <a:srgbClr val="E5D462"/>
      </a:accent6>
      <a:hlink>
        <a:srgbClr val="62B5E5"/>
      </a:hlink>
      <a:folHlink>
        <a:srgbClr val="00255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3" id="{EA626708-C5FA-C440-BEC4-724F89D227A4}" vid="{E9619E53-303A-BF43-990E-98FF93DFA015}"/>
    </a:ext>
  </a:extLst>
</a:theme>
</file>

<file path=ppt/theme/theme3.xml><?xml version="1.0" encoding="utf-8"?>
<a:theme xmlns:a="http://schemas.openxmlformats.org/drawingml/2006/main" name="1_Office Theme">
  <a:themeElements>
    <a:clrScheme name="EaglePicher">
      <a:dk1>
        <a:srgbClr val="002354"/>
      </a:dk1>
      <a:lt1>
        <a:srgbClr val="FFFFFF"/>
      </a:lt1>
      <a:dk2>
        <a:srgbClr val="002354"/>
      </a:dk2>
      <a:lt2>
        <a:srgbClr val="62B5E5"/>
      </a:lt2>
      <a:accent1>
        <a:srgbClr val="424242"/>
      </a:accent1>
      <a:accent2>
        <a:srgbClr val="FEFFFE"/>
      </a:accent2>
      <a:accent3>
        <a:srgbClr val="002254"/>
      </a:accent3>
      <a:accent4>
        <a:srgbClr val="62B5E5"/>
      </a:accent4>
      <a:accent5>
        <a:srgbClr val="FF9600"/>
      </a:accent5>
      <a:accent6>
        <a:srgbClr val="62B5E5"/>
      </a:accent6>
      <a:hlink>
        <a:srgbClr val="62B5E5"/>
      </a:hlink>
      <a:folHlink>
        <a:srgbClr val="62B5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3" id="{EA626708-C5FA-C440-BEC4-724F89D227A4}" vid="{D933E56E-1F29-9543-981E-95E075266FA6}"/>
    </a:ext>
  </a:extLst>
</a:theme>
</file>

<file path=ppt/theme/theme4.xml><?xml version="1.0" encoding="utf-8"?>
<a:theme xmlns:a="http://schemas.openxmlformats.org/drawingml/2006/main" name="Transition Slides">
  <a:themeElements>
    <a:clrScheme name="EaglePicher">
      <a:dk1>
        <a:srgbClr val="002354"/>
      </a:dk1>
      <a:lt1>
        <a:srgbClr val="FFFFFF"/>
      </a:lt1>
      <a:dk2>
        <a:srgbClr val="002354"/>
      </a:dk2>
      <a:lt2>
        <a:srgbClr val="62B5E5"/>
      </a:lt2>
      <a:accent1>
        <a:srgbClr val="424242"/>
      </a:accent1>
      <a:accent2>
        <a:srgbClr val="FEFFFE"/>
      </a:accent2>
      <a:accent3>
        <a:srgbClr val="002254"/>
      </a:accent3>
      <a:accent4>
        <a:srgbClr val="62B5E5"/>
      </a:accent4>
      <a:accent5>
        <a:srgbClr val="FF9600"/>
      </a:accent5>
      <a:accent6>
        <a:srgbClr val="62B5E5"/>
      </a:accent6>
      <a:hlink>
        <a:srgbClr val="62B5E5"/>
      </a:hlink>
      <a:folHlink>
        <a:srgbClr val="62B5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3" id="{EA626708-C5FA-C440-BEC4-724F89D227A4}" vid="{C1E37373-24D5-D143-A02D-6247BD26AAAB}"/>
    </a:ext>
  </a:extLst>
</a:theme>
</file>

<file path=ppt/theme/theme5.xml><?xml version="1.0" encoding="utf-8"?>
<a:theme xmlns:a="http://schemas.openxmlformats.org/drawingml/2006/main" name="TOC">
  <a:themeElements>
    <a:clrScheme name="Custom 1">
      <a:dk1>
        <a:srgbClr val="002354"/>
      </a:dk1>
      <a:lt1>
        <a:srgbClr val="FFFFFF"/>
      </a:lt1>
      <a:dk2>
        <a:srgbClr val="00235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numCol="2" spcCol="182880" rtlCol="0">
        <a:spAutoFit/>
      </a:bodyPr>
      <a:lstStyle>
        <a:defPPr algn="l">
          <a:lnSpc>
            <a:spcPct val="130000"/>
          </a:lnSpc>
          <a:defRPr sz="1350" dirty="0">
            <a:solidFill>
              <a:srgbClr val="565656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3" id="{EA626708-C5FA-C440-BEC4-724F89D227A4}" vid="{688CD823-DAFE-AF44-A24D-4C7A74236B3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45E804941F54A90F11F7FB35F199C" ma:contentTypeVersion="10" ma:contentTypeDescription="Create a new document." ma:contentTypeScope="" ma:versionID="8733fa42d10804dc2dd5482478db77fd">
  <xsd:schema xmlns:xsd="http://www.w3.org/2001/XMLSchema" xmlns:xs="http://www.w3.org/2001/XMLSchema" xmlns:p="http://schemas.microsoft.com/office/2006/metadata/properties" xmlns:ns2="6b1c14d3-1e71-44ac-95c9-0169368937e3" xmlns:ns3="4c1ac3a2-c646-4f5d-a985-d0697a1af991" targetNamespace="http://schemas.microsoft.com/office/2006/metadata/properties" ma:root="true" ma:fieldsID="f26caaa0a252655901694fd36fdb2f4f" ns2:_="" ns3:_="">
    <xsd:import namespace="6b1c14d3-1e71-44ac-95c9-0169368937e3"/>
    <xsd:import namespace="4c1ac3a2-c646-4f5d-a985-d0697a1af9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c14d3-1e71-44ac-95c9-0169368937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ac3a2-c646-4f5d-a985-d0697a1af9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201DE4-1F91-486D-8D7F-C04F6AFB22EB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4c1ac3a2-c646-4f5d-a985-d0697a1af991"/>
    <ds:schemaRef ds:uri="6b1c14d3-1e71-44ac-95c9-0169368937e3"/>
  </ds:schemaRefs>
</ds:datastoreItem>
</file>

<file path=customXml/itemProps2.xml><?xml version="1.0" encoding="utf-8"?>
<ds:datastoreItem xmlns:ds="http://schemas.openxmlformats.org/officeDocument/2006/customXml" ds:itemID="{11945352-390D-4D0F-B428-24B937E818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C25312-124D-4C4C-BF7C-3A3EFA8D4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1c14d3-1e71-44ac-95c9-0169368937e3"/>
    <ds:schemaRef ds:uri="4c1ac3a2-c646-4f5d-a985-d0697a1af9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eaglepicher-combo</Template>
  <TotalTime>13385</TotalTime>
  <Words>711</Words>
  <Application>Microsoft Office PowerPoint</Application>
  <PresentationFormat>On-screen Show (16:9)</PresentationFormat>
  <Paragraphs>152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.AppleSystemUIFont</vt:lpstr>
      <vt:lpstr>Arial</vt:lpstr>
      <vt:lpstr>Calibri</vt:lpstr>
      <vt:lpstr>PillGothic300mg-Bold</vt:lpstr>
      <vt:lpstr>PillGothic300mg-Medium</vt:lpstr>
      <vt:lpstr>PillGothic600mg-Bold</vt:lpstr>
      <vt:lpstr>Proxima Nova Bold</vt:lpstr>
      <vt:lpstr>Title Slides</vt:lpstr>
      <vt:lpstr>Office Theme</vt:lpstr>
      <vt:lpstr>1_Office Theme</vt:lpstr>
      <vt:lpstr>Transition Slides</vt:lpstr>
      <vt:lpstr>TOC</vt:lpstr>
      <vt:lpstr>PowerPoint Presentation</vt:lpstr>
      <vt:lpstr>EaglePicher at a Glance</vt:lpstr>
      <vt:lpstr>Battery Chemistries and Applications</vt:lpstr>
      <vt:lpstr>Hybrid CFx for  Portable Soldier Power</vt:lpstr>
      <vt:lpstr>What is Hybrid/CFx</vt:lpstr>
      <vt:lpstr>Lithium Hybrid CFx Cells (Non-Rechargeable)</vt:lpstr>
      <vt:lpstr>Battery Specification</vt:lpstr>
      <vt:lpstr>Battery Performance Testing – Capacity</vt:lpstr>
      <vt:lpstr>Battery Performance Testing – Pulsed Power Test</vt:lpstr>
      <vt:lpstr>Low Temperature Performance</vt:lpstr>
      <vt:lpstr>Batteries Transportation Testing</vt:lpstr>
      <vt:lpstr>Cell Impact Testing</vt:lpstr>
      <vt:lpstr>Forced Discharge</vt:lpstr>
      <vt:lpstr>Nail Penetration Testing</vt:lpstr>
      <vt:lpstr>Outside Testing - Complete</vt:lpstr>
      <vt:lpstr>Production Ready</vt:lpstr>
      <vt:lpstr>Summary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Smriga,Heather</dc:creator>
  <cp:keywords/>
  <dc:description/>
  <cp:lastModifiedBy>Gitzendanner,Rob</cp:lastModifiedBy>
  <cp:revision>599</cp:revision>
  <cp:lastPrinted>2024-05-28T12:34:25Z</cp:lastPrinted>
  <dcterms:created xsi:type="dcterms:W3CDTF">2018-06-29T18:03:05Z</dcterms:created>
  <dcterms:modified xsi:type="dcterms:W3CDTF">2024-05-29T17:07:55Z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0x01010019A45E804941F54A90F11F7FB35F199C</vt:lpwstr>
  </property>
  <property fmtid="{D5CDD505-2E9C-101B-9397-08002B2CF9AE}" pid="3" name="AuthorIds_UIVersion_512">
    <vt:lpwstr>13</vt:lpwstr>
  </property>
</Properties>
</file>