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96" r:id="rId2"/>
    <p:sldMasterId id="2147483709" r:id="rId3"/>
    <p:sldMasterId id="2147483733" r:id="rId4"/>
  </p:sldMasterIdLst>
  <p:notesMasterIdLst>
    <p:notesMasterId r:id="rId33"/>
  </p:notesMasterIdLst>
  <p:sldIdLst>
    <p:sldId id="267" r:id="rId5"/>
    <p:sldId id="258" r:id="rId6"/>
    <p:sldId id="2472" r:id="rId7"/>
    <p:sldId id="2401" r:id="rId8"/>
    <p:sldId id="2428" r:id="rId9"/>
    <p:sldId id="2427" r:id="rId10"/>
    <p:sldId id="2440" r:id="rId11"/>
    <p:sldId id="2429" r:id="rId12"/>
    <p:sldId id="2442" r:id="rId13"/>
    <p:sldId id="257" r:id="rId14"/>
    <p:sldId id="2169" r:id="rId15"/>
    <p:sldId id="1774" r:id="rId16"/>
    <p:sldId id="2474" r:id="rId17"/>
    <p:sldId id="2099" r:id="rId18"/>
    <p:sldId id="2465" r:id="rId19"/>
    <p:sldId id="2471" r:id="rId20"/>
    <p:sldId id="2466" r:id="rId21"/>
    <p:sldId id="2469" r:id="rId22"/>
    <p:sldId id="2470" r:id="rId23"/>
    <p:sldId id="2467" r:id="rId24"/>
    <p:sldId id="2648" r:id="rId25"/>
    <p:sldId id="2468" r:id="rId26"/>
    <p:sldId id="2439" r:id="rId27"/>
    <p:sldId id="2650" r:id="rId28"/>
    <p:sldId id="2652" r:id="rId29"/>
    <p:sldId id="2653" r:id="rId30"/>
    <p:sldId id="2380" r:id="rId31"/>
    <p:sldId id="26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74E6A7-A140-418D-ABE5-F96949686034}" v="1" dt="2024-06-03T02:16:53.4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27"/>
    <p:restoredTop sz="96042" autoAdjust="0"/>
  </p:normalViewPr>
  <p:slideViewPr>
    <p:cSldViewPr snapToGrid="0">
      <p:cViewPr varScale="1">
        <p:scale>
          <a:sx n="99" d="100"/>
          <a:sy n="99" d="100"/>
        </p:scale>
        <p:origin x="204" y="3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10" d="100"/>
        <a:sy n="110" d="100"/>
      </p:scale>
      <p:origin x="0" y="-30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nstantin Stefan" userId="7f6768d3890c1322" providerId="LiveId" clId="{7F74E6A7-A140-418D-ABE5-F96949686034}"/>
    <pc:docChg chg="undo redo custSel addSld delSld modSld sldOrd">
      <pc:chgData name="Constantin Stefan" userId="7f6768d3890c1322" providerId="LiveId" clId="{7F74E6A7-A140-418D-ABE5-F96949686034}" dt="2024-06-03T02:26:35.615" v="514" actId="14100"/>
      <pc:docMkLst>
        <pc:docMk/>
      </pc:docMkLst>
      <pc:sldChg chg="modSp mod">
        <pc:chgData name="Constantin Stefan" userId="7f6768d3890c1322" providerId="LiveId" clId="{7F74E6A7-A140-418D-ABE5-F96949686034}" dt="2024-06-03T00:32:56.646" v="77" actId="1076"/>
        <pc:sldMkLst>
          <pc:docMk/>
          <pc:sldMk cId="1080304489" sldId="257"/>
        </pc:sldMkLst>
        <pc:spChg chg="mod">
          <ac:chgData name="Constantin Stefan" userId="7f6768d3890c1322" providerId="LiveId" clId="{7F74E6A7-A140-418D-ABE5-F96949686034}" dt="2024-06-03T00:06:26.535" v="30" actId="1076"/>
          <ac:spMkLst>
            <pc:docMk/>
            <pc:sldMk cId="1080304489" sldId="257"/>
            <ac:spMk id="16" creationId="{FCE48014-BD61-EDA5-A279-1386769A592A}"/>
          </ac:spMkLst>
        </pc:spChg>
        <pc:spChg chg="mod">
          <ac:chgData name="Constantin Stefan" userId="7f6768d3890c1322" providerId="LiveId" clId="{7F74E6A7-A140-418D-ABE5-F96949686034}" dt="2024-06-03T00:06:34.883" v="31" actId="404"/>
          <ac:spMkLst>
            <pc:docMk/>
            <pc:sldMk cId="1080304489" sldId="257"/>
            <ac:spMk id="18" creationId="{76C86EC0-B997-4CD3-DBDF-43CBD731539E}"/>
          </ac:spMkLst>
        </pc:spChg>
        <pc:spChg chg="mod">
          <ac:chgData name="Constantin Stefan" userId="7f6768d3890c1322" providerId="LiveId" clId="{7F74E6A7-A140-418D-ABE5-F96949686034}" dt="2024-06-03T00:32:56.646" v="77" actId="1076"/>
          <ac:spMkLst>
            <pc:docMk/>
            <pc:sldMk cId="1080304489" sldId="257"/>
            <ac:spMk id="21" creationId="{EBA24A17-354D-5C41-B57D-1943DE608C44}"/>
          </ac:spMkLst>
        </pc:spChg>
      </pc:sldChg>
      <pc:sldChg chg="modSp mod">
        <pc:chgData name="Constantin Stefan" userId="7f6768d3890c1322" providerId="LiveId" clId="{7F74E6A7-A140-418D-ABE5-F96949686034}" dt="2024-06-03T00:04:05.130" v="2" actId="27636"/>
        <pc:sldMkLst>
          <pc:docMk/>
          <pc:sldMk cId="2212405158" sldId="260"/>
        </pc:sldMkLst>
        <pc:spChg chg="mod">
          <ac:chgData name="Constantin Stefan" userId="7f6768d3890c1322" providerId="LiveId" clId="{7F74E6A7-A140-418D-ABE5-F96949686034}" dt="2024-06-03T00:04:05.130" v="2" actId="27636"/>
          <ac:spMkLst>
            <pc:docMk/>
            <pc:sldMk cId="2212405158" sldId="260"/>
            <ac:spMk id="2" creationId="{21571C60-D371-EE5B-74A9-44315EEDC1FF}"/>
          </ac:spMkLst>
        </pc:spChg>
      </pc:sldChg>
      <pc:sldChg chg="del">
        <pc:chgData name="Constantin Stefan" userId="7f6768d3890c1322" providerId="LiveId" clId="{7F74E6A7-A140-418D-ABE5-F96949686034}" dt="2024-06-03T01:15:46.751" v="241" actId="47"/>
        <pc:sldMkLst>
          <pc:docMk/>
          <pc:sldMk cId="3708365692" sldId="1741"/>
        </pc:sldMkLst>
      </pc:sldChg>
      <pc:sldChg chg="del">
        <pc:chgData name="Constantin Stefan" userId="7f6768d3890c1322" providerId="LiveId" clId="{7F74E6A7-A140-418D-ABE5-F96949686034}" dt="2024-06-03T00:03:39.667" v="0" actId="47"/>
        <pc:sldMkLst>
          <pc:docMk/>
          <pc:sldMk cId="1117786779" sldId="1744"/>
        </pc:sldMkLst>
      </pc:sldChg>
      <pc:sldChg chg="add">
        <pc:chgData name="Constantin Stefan" userId="7f6768d3890c1322" providerId="LiveId" clId="{7F74E6A7-A140-418D-ABE5-F96949686034}" dt="2024-06-03T00:32:39.137" v="74"/>
        <pc:sldMkLst>
          <pc:docMk/>
          <pc:sldMk cId="3894367618" sldId="1774"/>
        </pc:sldMkLst>
      </pc:sldChg>
      <pc:sldChg chg="del">
        <pc:chgData name="Constantin Stefan" userId="7f6768d3890c1322" providerId="LiveId" clId="{7F74E6A7-A140-418D-ABE5-F96949686034}" dt="2024-06-03T01:16:32.138" v="246" actId="47"/>
        <pc:sldMkLst>
          <pc:docMk/>
          <pc:sldMk cId="1129750790" sldId="1905"/>
        </pc:sldMkLst>
      </pc:sldChg>
      <pc:sldChg chg="add">
        <pc:chgData name="Constantin Stefan" userId="7f6768d3890c1322" providerId="LiveId" clId="{7F74E6A7-A140-418D-ABE5-F96949686034}" dt="2024-06-03T00:32:39.137" v="74"/>
        <pc:sldMkLst>
          <pc:docMk/>
          <pc:sldMk cId="3801079900" sldId="2099"/>
        </pc:sldMkLst>
      </pc:sldChg>
      <pc:sldChg chg="add">
        <pc:chgData name="Constantin Stefan" userId="7f6768d3890c1322" providerId="LiveId" clId="{7F74E6A7-A140-418D-ABE5-F96949686034}" dt="2024-06-03T00:32:39.137" v="74"/>
        <pc:sldMkLst>
          <pc:docMk/>
          <pc:sldMk cId="725897941" sldId="2169"/>
        </pc:sldMkLst>
      </pc:sldChg>
      <pc:sldChg chg="add del mod modShow">
        <pc:chgData name="Constantin Stefan" userId="7f6768d3890c1322" providerId="LiveId" clId="{7F74E6A7-A140-418D-ABE5-F96949686034}" dt="2024-06-03T02:24:52.748" v="513" actId="729"/>
        <pc:sldMkLst>
          <pc:docMk/>
          <pc:sldMk cId="1794619892" sldId="2380"/>
        </pc:sldMkLst>
      </pc:sldChg>
      <pc:sldChg chg="modSp add mod">
        <pc:chgData name="Constantin Stefan" userId="7f6768d3890c1322" providerId="LiveId" clId="{7F74E6A7-A140-418D-ABE5-F96949686034}" dt="2024-06-03T02:26:35.615" v="514" actId="14100"/>
        <pc:sldMkLst>
          <pc:docMk/>
          <pc:sldMk cId="2320760278" sldId="2401"/>
        </pc:sldMkLst>
        <pc:spChg chg="mod">
          <ac:chgData name="Constantin Stefan" userId="7f6768d3890c1322" providerId="LiveId" clId="{7F74E6A7-A140-418D-ABE5-F96949686034}" dt="2024-06-03T02:26:35.615" v="514" actId="14100"/>
          <ac:spMkLst>
            <pc:docMk/>
            <pc:sldMk cId="2320760278" sldId="2401"/>
            <ac:spMk id="25" creationId="{97735F03-D60D-4297-A762-4EBDD0D0D3FB}"/>
          </ac:spMkLst>
        </pc:spChg>
        <pc:spChg chg="mod">
          <ac:chgData name="Constantin Stefan" userId="7f6768d3890c1322" providerId="LiveId" clId="{7F74E6A7-A140-418D-ABE5-F96949686034}" dt="2024-06-03T00:15:16.495" v="56" actId="20577"/>
          <ac:spMkLst>
            <pc:docMk/>
            <pc:sldMk cId="2320760278" sldId="2401"/>
            <ac:spMk id="313" creationId="{00000000-0000-0000-0000-000000000000}"/>
          </ac:spMkLst>
        </pc:spChg>
      </pc:sldChg>
      <pc:sldChg chg="del">
        <pc:chgData name="Constantin Stefan" userId="7f6768d3890c1322" providerId="LiveId" clId="{7F74E6A7-A140-418D-ABE5-F96949686034}" dt="2024-06-03T01:15:39.479" v="240" actId="47"/>
        <pc:sldMkLst>
          <pc:docMk/>
          <pc:sldMk cId="735538993" sldId="2406"/>
        </pc:sldMkLst>
      </pc:sldChg>
      <pc:sldChg chg="modSp add mod">
        <pc:chgData name="Constantin Stefan" userId="7f6768d3890c1322" providerId="LiveId" clId="{7F74E6A7-A140-418D-ABE5-F96949686034}" dt="2024-06-03T00:05:35.515" v="26" actId="20577"/>
        <pc:sldMkLst>
          <pc:docMk/>
          <pc:sldMk cId="3761743191" sldId="2427"/>
        </pc:sldMkLst>
        <pc:spChg chg="mod">
          <ac:chgData name="Constantin Stefan" userId="7f6768d3890c1322" providerId="LiveId" clId="{7F74E6A7-A140-418D-ABE5-F96949686034}" dt="2024-06-03T00:05:35.515" v="26" actId="20577"/>
          <ac:spMkLst>
            <pc:docMk/>
            <pc:sldMk cId="3761743191" sldId="2427"/>
            <ac:spMk id="5" creationId="{FFCB14CE-CA3E-97BF-BD2C-E1E0FE381600}"/>
          </ac:spMkLst>
        </pc:spChg>
      </pc:sldChg>
      <pc:sldChg chg="modSp add mod ord">
        <pc:chgData name="Constantin Stefan" userId="7f6768d3890c1322" providerId="LiveId" clId="{7F74E6A7-A140-418D-ABE5-F96949686034}" dt="2024-06-03T00:05:21.275" v="6"/>
        <pc:sldMkLst>
          <pc:docMk/>
          <pc:sldMk cId="148751766" sldId="2429"/>
        </pc:sldMkLst>
        <pc:spChg chg="mod">
          <ac:chgData name="Constantin Stefan" userId="7f6768d3890c1322" providerId="LiveId" clId="{7F74E6A7-A140-418D-ABE5-F96949686034}" dt="2024-06-03T00:04:15.242" v="3" actId="6549"/>
          <ac:spMkLst>
            <pc:docMk/>
            <pc:sldMk cId="148751766" sldId="2429"/>
            <ac:spMk id="416" creationId="{00000000-0000-0000-0000-000000000000}"/>
          </ac:spMkLst>
        </pc:spChg>
      </pc:sldChg>
      <pc:sldChg chg="ord">
        <pc:chgData name="Constantin Stefan" userId="7f6768d3890c1322" providerId="LiveId" clId="{7F74E6A7-A140-418D-ABE5-F96949686034}" dt="2024-06-03T00:05:21.275" v="6"/>
        <pc:sldMkLst>
          <pc:docMk/>
          <pc:sldMk cId="3465634357" sldId="2440"/>
        </pc:sldMkLst>
      </pc:sldChg>
      <pc:sldChg chg="del">
        <pc:chgData name="Constantin Stefan" userId="7f6768d3890c1322" providerId="LiveId" clId="{7F74E6A7-A140-418D-ABE5-F96949686034}" dt="2024-06-03T00:28:02.855" v="72" actId="47"/>
        <pc:sldMkLst>
          <pc:docMk/>
          <pc:sldMk cId="2435384921" sldId="2461"/>
        </pc:sldMkLst>
      </pc:sldChg>
      <pc:sldChg chg="modSp del mod">
        <pc:chgData name="Constantin Stefan" userId="7f6768d3890c1322" providerId="LiveId" clId="{7F74E6A7-A140-418D-ABE5-F96949686034}" dt="2024-06-03T00:28:04.726" v="73" actId="47"/>
        <pc:sldMkLst>
          <pc:docMk/>
          <pc:sldMk cId="1818879138" sldId="2462"/>
        </pc:sldMkLst>
        <pc:graphicFrameChg chg="modGraphic">
          <ac:chgData name="Constantin Stefan" userId="7f6768d3890c1322" providerId="LiveId" clId="{7F74E6A7-A140-418D-ABE5-F96949686034}" dt="2024-06-03T00:19:24.770" v="67" actId="798"/>
          <ac:graphicFrameMkLst>
            <pc:docMk/>
            <pc:sldMk cId="1818879138" sldId="2462"/>
            <ac:graphicFrameMk id="3" creationId="{00000000-0000-0000-0000-000000000000}"/>
          </ac:graphicFrameMkLst>
        </pc:graphicFrameChg>
      </pc:sldChg>
      <pc:sldChg chg="modSp mod">
        <pc:chgData name="Constantin Stefan" userId="7f6768d3890c1322" providerId="LiveId" clId="{7F74E6A7-A140-418D-ABE5-F96949686034}" dt="2024-06-03T00:13:58.914" v="48" actId="20577"/>
        <pc:sldMkLst>
          <pc:docMk/>
          <pc:sldMk cId="3863336764" sldId="2466"/>
        </pc:sldMkLst>
        <pc:spChg chg="mod">
          <ac:chgData name="Constantin Stefan" userId="7f6768d3890c1322" providerId="LiveId" clId="{7F74E6A7-A140-418D-ABE5-F96949686034}" dt="2024-06-03T00:13:58.914" v="48" actId="20577"/>
          <ac:spMkLst>
            <pc:docMk/>
            <pc:sldMk cId="3863336764" sldId="2466"/>
            <ac:spMk id="5" creationId="{FFCB14CE-CA3E-97BF-BD2C-E1E0FE381600}"/>
          </ac:spMkLst>
        </pc:spChg>
      </pc:sldChg>
      <pc:sldChg chg="modSp mod">
        <pc:chgData name="Constantin Stefan" userId="7f6768d3890c1322" providerId="LiveId" clId="{7F74E6A7-A140-418D-ABE5-F96949686034}" dt="2024-06-03T00:44:52.294" v="78" actId="14100"/>
        <pc:sldMkLst>
          <pc:docMk/>
          <pc:sldMk cId="631234241" sldId="2467"/>
        </pc:sldMkLst>
        <pc:spChg chg="mod">
          <ac:chgData name="Constantin Stefan" userId="7f6768d3890c1322" providerId="LiveId" clId="{7F74E6A7-A140-418D-ABE5-F96949686034}" dt="2024-06-03T00:25:34.477" v="68" actId="6549"/>
          <ac:spMkLst>
            <pc:docMk/>
            <pc:sldMk cId="631234241" sldId="2467"/>
            <ac:spMk id="5" creationId="{FFCB14CE-CA3E-97BF-BD2C-E1E0FE381600}"/>
          </ac:spMkLst>
        </pc:spChg>
        <pc:spChg chg="mod">
          <ac:chgData name="Constantin Stefan" userId="7f6768d3890c1322" providerId="LiveId" clId="{7F74E6A7-A140-418D-ABE5-F96949686034}" dt="2024-06-03T00:44:52.294" v="78" actId="14100"/>
          <ac:spMkLst>
            <pc:docMk/>
            <pc:sldMk cId="631234241" sldId="2467"/>
            <ac:spMk id="8" creationId="{B4327301-359B-3659-AB6D-DCBD111C9943}"/>
          </ac:spMkLst>
        </pc:spChg>
      </pc:sldChg>
      <pc:sldChg chg="addSp delSp modSp mod delAnim modAnim">
        <pc:chgData name="Constantin Stefan" userId="7f6768d3890c1322" providerId="LiveId" clId="{7F74E6A7-A140-418D-ABE5-F96949686034}" dt="2024-06-03T01:14:35.809" v="216" actId="478"/>
        <pc:sldMkLst>
          <pc:docMk/>
          <pc:sldMk cId="1682482120" sldId="2468"/>
        </pc:sldMkLst>
        <pc:spChg chg="mod">
          <ac:chgData name="Constantin Stefan" userId="7f6768d3890c1322" providerId="LiveId" clId="{7F74E6A7-A140-418D-ABE5-F96949686034}" dt="2024-06-03T00:18:25.460" v="63" actId="14100"/>
          <ac:spMkLst>
            <pc:docMk/>
            <pc:sldMk cId="1682482120" sldId="2468"/>
            <ac:spMk id="18" creationId="{BA27DC99-FD97-D7A8-86A0-189521B59206}"/>
          </ac:spMkLst>
        </pc:spChg>
        <pc:spChg chg="mod">
          <ac:chgData name="Constantin Stefan" userId="7f6768d3890c1322" providerId="LiveId" clId="{7F74E6A7-A140-418D-ABE5-F96949686034}" dt="2024-06-03T00:17:39.349" v="57"/>
          <ac:spMkLst>
            <pc:docMk/>
            <pc:sldMk cId="1682482120" sldId="2468"/>
            <ac:spMk id="19" creationId="{115C2C9D-0FAF-830C-AF80-EDE5F6E5A53C}"/>
          </ac:spMkLst>
        </pc:spChg>
        <pc:spChg chg="mod">
          <ac:chgData name="Constantin Stefan" userId="7f6768d3890c1322" providerId="LiveId" clId="{7F74E6A7-A140-418D-ABE5-F96949686034}" dt="2024-06-03T00:18:12.783" v="61" actId="20577"/>
          <ac:spMkLst>
            <pc:docMk/>
            <pc:sldMk cId="1682482120" sldId="2468"/>
            <ac:spMk id="20" creationId="{46CBEA20-E485-6FA7-5182-EE3C2B6B0E08}"/>
          </ac:spMkLst>
        </pc:spChg>
        <pc:grpChg chg="mod">
          <ac:chgData name="Constantin Stefan" userId="7f6768d3890c1322" providerId="LiveId" clId="{7F74E6A7-A140-418D-ABE5-F96949686034}" dt="2024-06-03T00:17:57.886" v="58" actId="1076"/>
          <ac:grpSpMkLst>
            <pc:docMk/>
            <pc:sldMk cId="1682482120" sldId="2468"/>
            <ac:grpSpMk id="2" creationId="{B3F14827-8B7F-36A6-B329-D1D0F593AEDE}"/>
          </ac:grpSpMkLst>
        </pc:grpChg>
        <pc:picChg chg="mod">
          <ac:chgData name="Constantin Stefan" userId="7f6768d3890c1322" providerId="LiveId" clId="{7F74E6A7-A140-418D-ABE5-F96949686034}" dt="2024-06-03T00:18:03.956" v="60" actId="1076"/>
          <ac:picMkLst>
            <pc:docMk/>
            <pc:sldMk cId="1682482120" sldId="2468"/>
            <ac:picMk id="3" creationId="{F2B533BA-A9AD-6311-2524-F2366049AB45}"/>
          </ac:picMkLst>
        </pc:picChg>
        <pc:picChg chg="add del mod">
          <ac:chgData name="Constantin Stefan" userId="7f6768d3890c1322" providerId="LiveId" clId="{7F74E6A7-A140-418D-ABE5-F96949686034}" dt="2024-06-03T01:14:35.809" v="216" actId="478"/>
          <ac:picMkLst>
            <pc:docMk/>
            <pc:sldMk cId="1682482120" sldId="2468"/>
            <ac:picMk id="4" creationId="{18A437C5-1139-4E7B-2D18-DC8FC10C40AC}"/>
          </ac:picMkLst>
        </pc:picChg>
      </pc:sldChg>
      <pc:sldChg chg="modSp mod">
        <pc:chgData name="Constantin Stefan" userId="7f6768d3890c1322" providerId="LiveId" clId="{7F74E6A7-A140-418D-ABE5-F96949686034}" dt="2024-06-03T00:48:29.962" v="178" actId="20577"/>
        <pc:sldMkLst>
          <pc:docMk/>
          <pc:sldMk cId="317389211" sldId="2471"/>
        </pc:sldMkLst>
        <pc:spChg chg="mod">
          <ac:chgData name="Constantin Stefan" userId="7f6768d3890c1322" providerId="LiveId" clId="{7F74E6A7-A140-418D-ABE5-F96949686034}" dt="2024-06-03T00:48:29.962" v="178" actId="20577"/>
          <ac:spMkLst>
            <pc:docMk/>
            <pc:sldMk cId="317389211" sldId="2471"/>
            <ac:spMk id="501" creationId="{00000000-0000-0000-0000-000000000000}"/>
          </ac:spMkLst>
        </pc:spChg>
      </pc:sldChg>
      <pc:sldChg chg="add">
        <pc:chgData name="Constantin Stefan" userId="7f6768d3890c1322" providerId="LiveId" clId="{7F74E6A7-A140-418D-ABE5-F96949686034}" dt="2024-06-03T00:32:39.137" v="74"/>
        <pc:sldMkLst>
          <pc:docMk/>
          <pc:sldMk cId="3791377954" sldId="2474"/>
        </pc:sldMkLst>
      </pc:sldChg>
      <pc:sldChg chg="addSp delSp modSp mod ord modAnim">
        <pc:chgData name="Constantin Stefan" userId="7f6768d3890c1322" providerId="LiveId" clId="{7F74E6A7-A140-418D-ABE5-F96949686034}" dt="2024-06-03T01:15:18.636" v="239" actId="20577"/>
        <pc:sldMkLst>
          <pc:docMk/>
          <pc:sldMk cId="3818659881" sldId="2648"/>
        </pc:sldMkLst>
        <pc:spChg chg="mod">
          <ac:chgData name="Constantin Stefan" userId="7f6768d3890c1322" providerId="LiveId" clId="{7F74E6A7-A140-418D-ABE5-F96949686034}" dt="2024-06-03T01:13:33.879" v="215" actId="20577"/>
          <ac:spMkLst>
            <pc:docMk/>
            <pc:sldMk cId="3818659881" sldId="2648"/>
            <ac:spMk id="2" creationId="{E93263F9-415E-F777-4367-6BD252138977}"/>
          </ac:spMkLst>
        </pc:spChg>
        <pc:spChg chg="mod">
          <ac:chgData name="Constantin Stefan" userId="7f6768d3890c1322" providerId="LiveId" clId="{7F74E6A7-A140-418D-ABE5-F96949686034}" dt="2024-06-03T00:47:19.091" v="171" actId="20577"/>
          <ac:spMkLst>
            <pc:docMk/>
            <pc:sldMk cId="3818659881" sldId="2648"/>
            <ac:spMk id="3" creationId="{C3B94CFA-3249-BBF0-96A3-7748C8A0E234}"/>
          </ac:spMkLst>
        </pc:spChg>
        <pc:spChg chg="mod">
          <ac:chgData name="Constantin Stefan" userId="7f6768d3890c1322" providerId="LiveId" clId="{7F74E6A7-A140-418D-ABE5-F96949686034}" dt="2024-06-03T01:15:18.636" v="239" actId="20577"/>
          <ac:spMkLst>
            <pc:docMk/>
            <pc:sldMk cId="3818659881" sldId="2648"/>
            <ac:spMk id="7" creationId="{01DB44FE-E094-B72B-696C-11AAD21C87CC}"/>
          </ac:spMkLst>
        </pc:spChg>
        <pc:spChg chg="mod">
          <ac:chgData name="Constantin Stefan" userId="7f6768d3890c1322" providerId="LiveId" clId="{7F74E6A7-A140-418D-ABE5-F96949686034}" dt="2024-06-03T00:46:35.699" v="111" actId="20577"/>
          <ac:spMkLst>
            <pc:docMk/>
            <pc:sldMk cId="3818659881" sldId="2648"/>
            <ac:spMk id="11" creationId="{00000000-0000-0000-0000-000000000000}"/>
          </ac:spMkLst>
        </pc:spChg>
        <pc:picChg chg="del">
          <ac:chgData name="Constantin Stefan" userId="7f6768d3890c1322" providerId="LiveId" clId="{7F74E6A7-A140-418D-ABE5-F96949686034}" dt="2024-06-03T00:50:18.236" v="179" actId="478"/>
          <ac:picMkLst>
            <pc:docMk/>
            <pc:sldMk cId="3818659881" sldId="2648"/>
            <ac:picMk id="5" creationId="{2E2A82C6-F4C1-B14A-BFF6-136785FA54EF}"/>
          </ac:picMkLst>
        </pc:picChg>
        <pc:picChg chg="add del mod">
          <ac:chgData name="Constantin Stefan" userId="7f6768d3890c1322" providerId="LiveId" clId="{7F74E6A7-A140-418D-ABE5-F96949686034}" dt="2024-06-03T00:50:52.465" v="182" actId="478"/>
          <ac:picMkLst>
            <pc:docMk/>
            <pc:sldMk cId="3818659881" sldId="2648"/>
            <ac:picMk id="6" creationId="{705EB90D-394D-18B5-46CD-5DAF408C3C1F}"/>
          </ac:picMkLst>
        </pc:picChg>
        <pc:picChg chg="add mod">
          <ac:chgData name="Constantin Stefan" userId="7f6768d3890c1322" providerId="LiveId" clId="{7F74E6A7-A140-418D-ABE5-F96949686034}" dt="2024-06-03T00:52:05.334" v="193" actId="1076"/>
          <ac:picMkLst>
            <pc:docMk/>
            <pc:sldMk cId="3818659881" sldId="2648"/>
            <ac:picMk id="10" creationId="{AC945809-298F-EEDF-D806-CBEAE88F2C90}"/>
          </ac:picMkLst>
        </pc:picChg>
        <pc:picChg chg="add mod modCrop">
          <ac:chgData name="Constantin Stefan" userId="7f6768d3890c1322" providerId="LiveId" clId="{7F74E6A7-A140-418D-ABE5-F96949686034}" dt="2024-06-03T00:52:49.147" v="197" actId="1076"/>
          <ac:picMkLst>
            <pc:docMk/>
            <pc:sldMk cId="3818659881" sldId="2648"/>
            <ac:picMk id="12" creationId="{AB3ABE42-4E9E-0872-A3FA-3A80DC33E279}"/>
          </ac:picMkLst>
        </pc:picChg>
      </pc:sldChg>
      <pc:sldChg chg="del">
        <pc:chgData name="Constantin Stefan" userId="7f6768d3890c1322" providerId="LiveId" clId="{7F74E6A7-A140-418D-ABE5-F96949686034}" dt="2024-06-03T01:15:48.120" v="242" actId="47"/>
        <pc:sldMkLst>
          <pc:docMk/>
          <pc:sldMk cId="1953504098" sldId="2649"/>
        </pc:sldMkLst>
      </pc:sldChg>
      <pc:sldChg chg="modSp mod">
        <pc:chgData name="Constantin Stefan" userId="7f6768d3890c1322" providerId="LiveId" clId="{7F74E6A7-A140-418D-ABE5-F96949686034}" dt="2024-06-03T01:16:00.367" v="243" actId="20577"/>
        <pc:sldMkLst>
          <pc:docMk/>
          <pc:sldMk cId="1171347741" sldId="2650"/>
        </pc:sldMkLst>
        <pc:spChg chg="mod">
          <ac:chgData name="Constantin Stefan" userId="7f6768d3890c1322" providerId="LiveId" clId="{7F74E6A7-A140-418D-ABE5-F96949686034}" dt="2024-06-03T01:16:00.367" v="243" actId="20577"/>
          <ac:spMkLst>
            <pc:docMk/>
            <pc:sldMk cId="1171347741" sldId="2650"/>
            <ac:spMk id="2" creationId="{00000000-0000-0000-0000-000000000000}"/>
          </ac:spMkLst>
        </pc:spChg>
      </pc:sldChg>
      <pc:sldChg chg="del">
        <pc:chgData name="Constantin Stefan" userId="7f6768d3890c1322" providerId="LiveId" clId="{7F74E6A7-A140-418D-ABE5-F96949686034}" dt="2024-06-03T01:16:09.530" v="244" actId="47"/>
        <pc:sldMkLst>
          <pc:docMk/>
          <pc:sldMk cId="12141339" sldId="2651"/>
        </pc:sldMkLst>
      </pc:sldChg>
      <pc:sldChg chg="modSp mod">
        <pc:chgData name="Constantin Stefan" userId="7f6768d3890c1322" providerId="LiveId" clId="{7F74E6A7-A140-418D-ABE5-F96949686034}" dt="2024-06-03T01:16:21.068" v="245" actId="20577"/>
        <pc:sldMkLst>
          <pc:docMk/>
          <pc:sldMk cId="2556898851" sldId="2652"/>
        </pc:sldMkLst>
        <pc:spChg chg="mod">
          <ac:chgData name="Constantin Stefan" userId="7f6768d3890c1322" providerId="LiveId" clId="{7F74E6A7-A140-418D-ABE5-F96949686034}" dt="2024-06-03T01:16:21.068" v="245" actId="20577"/>
          <ac:spMkLst>
            <pc:docMk/>
            <pc:sldMk cId="2556898851" sldId="2652"/>
            <ac:spMk id="2" creationId="{00000000-0000-0000-0000-000000000000}"/>
          </ac:spMkLst>
        </pc:spChg>
      </pc:sldChg>
      <pc:sldChg chg="addSp delSp modSp add mod ord">
        <pc:chgData name="Constantin Stefan" userId="7f6768d3890c1322" providerId="LiveId" clId="{7F74E6A7-A140-418D-ABE5-F96949686034}" dt="2024-06-03T02:24:18.604" v="510" actId="20577"/>
        <pc:sldMkLst>
          <pc:docMk/>
          <pc:sldMk cId="165412531" sldId="2653"/>
        </pc:sldMkLst>
        <pc:spChg chg="mod">
          <ac:chgData name="Constantin Stefan" userId="7f6768d3890c1322" providerId="LiveId" clId="{7F74E6A7-A140-418D-ABE5-F96949686034}" dt="2024-06-03T02:24:18.604" v="510" actId="20577"/>
          <ac:spMkLst>
            <pc:docMk/>
            <pc:sldMk cId="165412531" sldId="2653"/>
            <ac:spMk id="3" creationId="{E9205A54-A079-6C4E-D8C7-6116BE62118D}"/>
          </ac:spMkLst>
        </pc:spChg>
        <pc:spChg chg="mod">
          <ac:chgData name="Constantin Stefan" userId="7f6768d3890c1322" providerId="LiveId" clId="{7F74E6A7-A140-418D-ABE5-F96949686034}" dt="2024-06-03T02:15:45.354" v="309" actId="1076"/>
          <ac:spMkLst>
            <pc:docMk/>
            <pc:sldMk cId="165412531" sldId="2653"/>
            <ac:spMk id="6" creationId="{3110C560-1934-38D7-79C0-7A6EAAA37AB6}"/>
          </ac:spMkLst>
        </pc:spChg>
        <pc:spChg chg="mod">
          <ac:chgData name="Constantin Stefan" userId="7f6768d3890c1322" providerId="LiveId" clId="{7F74E6A7-A140-418D-ABE5-F96949686034}" dt="2024-06-03T02:11:45.547" v="279" actId="20577"/>
          <ac:spMkLst>
            <pc:docMk/>
            <pc:sldMk cId="165412531" sldId="2653"/>
            <ac:spMk id="8" creationId="{CBBB7C4D-EC61-4B61-3B7E-FD72D601FE7B}"/>
          </ac:spMkLst>
        </pc:spChg>
        <pc:spChg chg="del">
          <ac:chgData name="Constantin Stefan" userId="7f6768d3890c1322" providerId="LiveId" clId="{7F74E6A7-A140-418D-ABE5-F96949686034}" dt="2024-06-03T02:15:28.959" v="304" actId="478"/>
          <ac:spMkLst>
            <pc:docMk/>
            <pc:sldMk cId="165412531" sldId="2653"/>
            <ac:spMk id="10" creationId="{660548BD-6F47-968B-67BA-6A03458FA0DB}"/>
          </ac:spMkLst>
        </pc:spChg>
        <pc:spChg chg="del">
          <ac:chgData name="Constantin Stefan" userId="7f6768d3890c1322" providerId="LiveId" clId="{7F74E6A7-A140-418D-ABE5-F96949686034}" dt="2024-06-03T02:14:49.853" v="300" actId="478"/>
          <ac:spMkLst>
            <pc:docMk/>
            <pc:sldMk cId="165412531" sldId="2653"/>
            <ac:spMk id="16" creationId="{C370D498-BA45-B018-077D-EA60FED86C75}"/>
          </ac:spMkLst>
        </pc:spChg>
        <pc:spChg chg="del">
          <ac:chgData name="Constantin Stefan" userId="7f6768d3890c1322" providerId="LiveId" clId="{7F74E6A7-A140-418D-ABE5-F96949686034}" dt="2024-06-03T02:15:25.412" v="303" actId="478"/>
          <ac:spMkLst>
            <pc:docMk/>
            <pc:sldMk cId="165412531" sldId="2653"/>
            <ac:spMk id="17" creationId="{4BA09915-E631-5350-A336-2D66BEC1F03F}"/>
          </ac:spMkLst>
        </pc:spChg>
        <pc:spChg chg="del">
          <ac:chgData name="Constantin Stefan" userId="7f6768d3890c1322" providerId="LiveId" clId="{7F74E6A7-A140-418D-ABE5-F96949686034}" dt="2024-06-03T02:13:38.467" v="291" actId="478"/>
          <ac:spMkLst>
            <pc:docMk/>
            <pc:sldMk cId="165412531" sldId="2653"/>
            <ac:spMk id="19" creationId="{BA1B5ACE-ACE6-F31D-F8D9-1EA96E911225}"/>
          </ac:spMkLst>
        </pc:spChg>
        <pc:spChg chg="mod">
          <ac:chgData name="Constantin Stefan" userId="7f6768d3890c1322" providerId="LiveId" clId="{7F74E6A7-A140-418D-ABE5-F96949686034}" dt="2024-06-03T02:15:58.042" v="321" actId="20577"/>
          <ac:spMkLst>
            <pc:docMk/>
            <pc:sldMk cId="165412531" sldId="2653"/>
            <ac:spMk id="21" creationId="{AAC54964-2F8C-5874-4F87-D4E7D5167F33}"/>
          </ac:spMkLst>
        </pc:spChg>
        <pc:spChg chg="add mod">
          <ac:chgData name="Constantin Stefan" userId="7f6768d3890c1322" providerId="LiveId" clId="{7F74E6A7-A140-418D-ABE5-F96949686034}" dt="2024-06-03T02:17:13.753" v="344" actId="120"/>
          <ac:spMkLst>
            <pc:docMk/>
            <pc:sldMk cId="165412531" sldId="2653"/>
            <ac:spMk id="22" creationId="{413E76FB-E3AC-1690-B980-8AEA4E77E81C}"/>
          </ac:spMkLst>
        </pc:spChg>
        <pc:graphicFrameChg chg="del">
          <ac:chgData name="Constantin Stefan" userId="7f6768d3890c1322" providerId="LiveId" clId="{7F74E6A7-A140-418D-ABE5-F96949686034}" dt="2024-06-03T02:12:35.372" v="283" actId="478"/>
          <ac:graphicFrameMkLst>
            <pc:docMk/>
            <pc:sldMk cId="165412531" sldId="2653"/>
            <ac:graphicFrameMk id="14" creationId="{1D165914-9ABB-C015-6E24-C38AE3BBCCED}"/>
          </ac:graphicFrameMkLst>
        </pc:graphicFrameChg>
        <pc:graphicFrameChg chg="del">
          <ac:chgData name="Constantin Stefan" userId="7f6768d3890c1322" providerId="LiveId" clId="{7F74E6A7-A140-418D-ABE5-F96949686034}" dt="2024-06-03T02:12:42.250" v="287" actId="478"/>
          <ac:graphicFrameMkLst>
            <pc:docMk/>
            <pc:sldMk cId="165412531" sldId="2653"/>
            <ac:graphicFrameMk id="15" creationId="{E11FF02F-F47A-22BF-AEA0-4C1E543100F9}"/>
          </ac:graphicFrameMkLst>
        </pc:graphicFrameChg>
        <pc:graphicFrameChg chg="del">
          <ac:chgData name="Constantin Stefan" userId="7f6768d3890c1322" providerId="LiveId" clId="{7F74E6A7-A140-418D-ABE5-F96949686034}" dt="2024-06-03T02:12:40.015" v="286" actId="478"/>
          <ac:graphicFrameMkLst>
            <pc:docMk/>
            <pc:sldMk cId="165412531" sldId="2653"/>
            <ac:graphicFrameMk id="20" creationId="{43486E89-7563-36D0-8114-79C12FEEF2FF}"/>
          </ac:graphicFrameMkLst>
        </pc:graphicFrameChg>
        <pc:picChg chg="add mod">
          <ac:chgData name="Constantin Stefan" userId="7f6768d3890c1322" providerId="LiveId" clId="{7F74E6A7-A140-418D-ABE5-F96949686034}" dt="2024-06-03T02:15:41.790" v="308" actId="1076"/>
          <ac:picMkLst>
            <pc:docMk/>
            <pc:sldMk cId="165412531" sldId="2653"/>
            <ac:picMk id="4" creationId="{1301A08B-E979-1F7E-8A69-1E60811A5154}"/>
          </ac:picMkLst>
        </pc:picChg>
        <pc:picChg chg="del">
          <ac:chgData name="Constantin Stefan" userId="7f6768d3890c1322" providerId="LiveId" clId="{7F74E6A7-A140-418D-ABE5-F96949686034}" dt="2024-06-03T02:12:29.938" v="280" actId="478"/>
          <ac:picMkLst>
            <pc:docMk/>
            <pc:sldMk cId="165412531" sldId="2653"/>
            <ac:picMk id="5" creationId="{6A1F6257-6013-38C1-ACF7-A1924546DDD4}"/>
          </ac:picMkLst>
        </pc:picChg>
        <pc:picChg chg="del">
          <ac:chgData name="Constantin Stefan" userId="7f6768d3890c1322" providerId="LiveId" clId="{7F74E6A7-A140-418D-ABE5-F96949686034}" dt="2024-06-03T02:12:30.969" v="281" actId="478"/>
          <ac:picMkLst>
            <pc:docMk/>
            <pc:sldMk cId="165412531" sldId="2653"/>
            <ac:picMk id="9" creationId="{E86152B8-FEE9-A32B-C2A8-7EB512E3ACFB}"/>
          </ac:picMkLst>
        </pc:picChg>
        <pc:picChg chg="add mod">
          <ac:chgData name="Constantin Stefan" userId="7f6768d3890c1322" providerId="LiveId" clId="{7F74E6A7-A140-418D-ABE5-F96949686034}" dt="2024-06-03T02:16:47.189" v="325" actId="1076"/>
          <ac:picMkLst>
            <pc:docMk/>
            <pc:sldMk cId="165412531" sldId="2653"/>
            <ac:picMk id="11" creationId="{0CD7C0F9-13E8-B9AA-8DF5-943350501C82}"/>
          </ac:picMkLst>
        </pc:picChg>
        <pc:picChg chg="del">
          <ac:chgData name="Constantin Stefan" userId="7f6768d3890c1322" providerId="LiveId" clId="{7F74E6A7-A140-418D-ABE5-F96949686034}" dt="2024-06-03T02:12:36.499" v="284" actId="478"/>
          <ac:picMkLst>
            <pc:docMk/>
            <pc:sldMk cId="165412531" sldId="2653"/>
            <ac:picMk id="12" creationId="{CE735960-12C6-DC0A-1933-5CB0AAF0ADFC}"/>
          </ac:picMkLst>
        </pc:picChg>
        <pc:picChg chg="del">
          <ac:chgData name="Constantin Stefan" userId="7f6768d3890c1322" providerId="LiveId" clId="{7F74E6A7-A140-418D-ABE5-F96949686034}" dt="2024-06-03T02:12:32.310" v="282" actId="478"/>
          <ac:picMkLst>
            <pc:docMk/>
            <pc:sldMk cId="165412531" sldId="2653"/>
            <ac:picMk id="13" creationId="{D34230BF-FE41-7A6C-2509-5960A5A0EA41}"/>
          </ac:picMkLst>
        </pc:picChg>
        <pc:picChg chg="del">
          <ac:chgData name="Constantin Stefan" userId="7f6768d3890c1322" providerId="LiveId" clId="{7F74E6A7-A140-418D-ABE5-F96949686034}" dt="2024-06-03T02:12:37.503" v="285" actId="478"/>
          <ac:picMkLst>
            <pc:docMk/>
            <pc:sldMk cId="165412531" sldId="2653"/>
            <ac:picMk id="18" creationId="{E5E4AE1B-DA18-D3BE-80A9-03EF310C271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38" tIns="45719" rIns="91438" bIns="4571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58788"/>
          </a:xfrm>
          <a:prstGeom prst="rect">
            <a:avLst/>
          </a:prstGeom>
        </p:spPr>
        <p:txBody>
          <a:bodyPr vert="horz" lIns="91438" tIns="45719" rIns="91438" bIns="45719" rtlCol="0"/>
          <a:lstStyle>
            <a:lvl1pPr algn="r">
              <a:defRPr sz="1200"/>
            </a:lvl1pPr>
          </a:lstStyle>
          <a:p>
            <a:fld id="{32784C9C-F07D-482E-B8FD-133BCEEBBB8B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8" tIns="45719" rIns="91438" bIns="4571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1"/>
            <a:ext cx="5486400" cy="3600450"/>
          </a:xfrm>
          <a:prstGeom prst="rect">
            <a:avLst/>
          </a:prstGeom>
        </p:spPr>
        <p:txBody>
          <a:bodyPr vert="horz" lIns="91438" tIns="45719" rIns="91438" bIns="4571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4"/>
            <a:ext cx="2971800" cy="458787"/>
          </a:xfrm>
          <a:prstGeom prst="rect">
            <a:avLst/>
          </a:prstGeom>
        </p:spPr>
        <p:txBody>
          <a:bodyPr vert="horz" lIns="91438" tIns="45719" rIns="91438" bIns="4571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4" y="8685214"/>
            <a:ext cx="2971800" cy="458787"/>
          </a:xfrm>
          <a:prstGeom prst="rect">
            <a:avLst/>
          </a:prstGeom>
        </p:spPr>
        <p:txBody>
          <a:bodyPr vert="horz" lIns="91438" tIns="45719" rIns="91438" bIns="45719" rtlCol="0" anchor="b"/>
          <a:lstStyle>
            <a:lvl1pPr algn="r">
              <a:defRPr sz="1200"/>
            </a:lvl1pPr>
          </a:lstStyle>
          <a:p>
            <a:fld id="{80CC7D90-3CB3-442D-9830-4E64B5D38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890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50825" y="1085850"/>
            <a:ext cx="5210175" cy="29321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p3:notes"/>
          <p:cNvSpPr txBox="1">
            <a:spLocks noGrp="1"/>
          </p:cNvSpPr>
          <p:nvPr>
            <p:ph type="body" idx="1"/>
          </p:nvPr>
        </p:nvSpPr>
        <p:spPr>
          <a:xfrm>
            <a:off x="470853" y="4180522"/>
            <a:ext cx="3766820" cy="3420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525" tIns="38250" rIns="76525" bIns="38250" anchor="t" anchorCtr="0"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Amprius technologies was born out of a concept that came from Stanford University in 2008. Since then, we’ve been able to transform a concept or an idea into a reality. </a:t>
            </a: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2018, after 10 years of stealth mode, Amprius was able to achieve a commercial level of rigor and start shipping cells to support our customer’s products. </a:t>
            </a: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took another step forward in 2021 and started to grow our cell production even further with the GWh scale project development initiated. </a:t>
            </a: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 project was further supported by the major milestone of Amprius becoming a publicly traded company in 2022, which has given us the means to start our planned Gigafactory in 2025.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1" name="Google Shape;241;p3:notes"/>
          <p:cNvSpPr txBox="1">
            <a:spLocks noGrp="1"/>
          </p:cNvSpPr>
          <p:nvPr>
            <p:ph type="sldNum" idx="12"/>
          </p:nvPr>
        </p:nvSpPr>
        <p:spPr>
          <a:xfrm>
            <a:off x="2667074" y="8250953"/>
            <a:ext cx="2040361" cy="435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525" tIns="38250" rIns="76525" bIns="382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AF7410B-087F-4EFD-9E64-050F2222D4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3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17</a:t>
            </a:fld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05592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8:notes"/>
          <p:cNvSpPr txBox="1">
            <a:spLocks noGrp="1"/>
          </p:cNvSpPr>
          <p:nvPr>
            <p:ph type="body" idx="1"/>
          </p:nvPr>
        </p:nvSpPr>
        <p:spPr>
          <a:xfrm>
            <a:off x="470854" y="4180522"/>
            <a:ext cx="3766820" cy="3420428"/>
          </a:xfrm>
          <a:prstGeom prst="rect">
            <a:avLst/>
          </a:prstGeom>
        </p:spPr>
        <p:txBody>
          <a:bodyPr spcFirstLastPara="1" wrap="square" lIns="76523" tIns="38249" rIns="76523" bIns="38249" anchor="t" anchorCtr="0">
            <a:noAutofit/>
          </a:bodyPr>
          <a:lstStyle/>
          <a:p>
            <a:endParaRPr lang="en-US" dirty="0"/>
          </a:p>
        </p:txBody>
      </p:sp>
      <p:sp>
        <p:nvSpPr>
          <p:cNvPr id="488" name="Google Shape;48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50825" y="1085850"/>
            <a:ext cx="5210175" cy="29321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660187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9:notes"/>
          <p:cNvSpPr txBox="1">
            <a:spLocks noGrp="1"/>
          </p:cNvSpPr>
          <p:nvPr>
            <p:ph type="body" idx="1"/>
          </p:nvPr>
        </p:nvSpPr>
        <p:spPr>
          <a:xfrm>
            <a:off x="470853" y="4180522"/>
            <a:ext cx="3766820" cy="3420428"/>
          </a:xfrm>
          <a:prstGeom prst="rect">
            <a:avLst/>
          </a:prstGeom>
        </p:spPr>
        <p:txBody>
          <a:bodyPr spcFirstLastPara="1" wrap="square" lIns="76525" tIns="38250" rIns="76525" bIns="38250" anchor="t" anchorCtr="0">
            <a:no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Since that announcement, our 500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/kg cell has cycled over 100 cycles and continuing. </a:t>
            </a: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 at a 2C discharge, the energy density is still 400 Wh/kg. </a:t>
            </a: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There is still some work that needs to be done before it is fully commercially released, but that is well underway.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98" name="Google Shape;49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50825" y="1085850"/>
            <a:ext cx="5210175" cy="29321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871699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AF7410B-087F-4EFD-9E64-050F2222D4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3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20</a:t>
            </a:fld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14998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AF7410B-087F-4EFD-9E64-050F2222D434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21</a:t>
            </a:fld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55506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9:notes"/>
          <p:cNvSpPr txBox="1">
            <a:spLocks noGrp="1"/>
          </p:cNvSpPr>
          <p:nvPr>
            <p:ph type="body" idx="1"/>
          </p:nvPr>
        </p:nvSpPr>
        <p:spPr>
          <a:xfrm>
            <a:off x="470853" y="4180522"/>
            <a:ext cx="3766820" cy="3420428"/>
          </a:xfrm>
          <a:prstGeom prst="rect">
            <a:avLst/>
          </a:prstGeom>
        </p:spPr>
        <p:txBody>
          <a:bodyPr spcFirstLastPara="1" wrap="square" lIns="76525" tIns="38250" rIns="76525" bIns="382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98" name="Google Shape;49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50825" y="1085850"/>
            <a:ext cx="5210175" cy="29321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501740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3" name="Google Shape;523;p11:notes"/>
          <p:cNvSpPr txBox="1">
            <a:spLocks noGrp="1"/>
          </p:cNvSpPr>
          <p:nvPr>
            <p:ph type="body" idx="1"/>
          </p:nvPr>
        </p:nvSpPr>
        <p:spPr>
          <a:xfrm>
            <a:off x="470854" y="4180522"/>
            <a:ext cx="3766820" cy="3420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523" tIns="38249" rIns="76523" bIns="38249" anchor="t" anchorCtr="0">
            <a:noAutofit/>
          </a:bodyPr>
          <a:lstStyle/>
          <a:p>
            <a:pPr marL="158745">
              <a:buClr>
                <a:schemeClr val="dk1"/>
              </a:buClr>
              <a:buSzPts val="1200"/>
            </a:pPr>
            <a:endParaRPr dirty="0"/>
          </a:p>
        </p:txBody>
      </p:sp>
      <p:sp>
        <p:nvSpPr>
          <p:cNvPr id="524" name="Google Shape;524;p11:notes"/>
          <p:cNvSpPr txBox="1">
            <a:spLocks noGrp="1"/>
          </p:cNvSpPr>
          <p:nvPr>
            <p:ph type="sldNum" idx="12"/>
          </p:nvPr>
        </p:nvSpPr>
        <p:spPr>
          <a:xfrm>
            <a:off x="2667075" y="8250954"/>
            <a:ext cx="2040361" cy="435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523" tIns="38249" rIns="76523" bIns="38249" anchor="b" anchorCtr="0">
            <a:noAutofit/>
          </a:bodyPr>
          <a:lstStyle/>
          <a:p>
            <a:pPr defTabSz="914372">
              <a:buClr>
                <a:srgbClr val="000000"/>
              </a:buClr>
              <a:defRPr/>
            </a:pPr>
            <a:fld id="{00000000-1234-1234-1234-123412341234}" type="slidenum">
              <a:rPr 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914372">
                <a:buClr>
                  <a:srgbClr val="000000"/>
                </a:buClr>
                <a:defRPr/>
              </a:pPr>
              <a:t>23</a:t>
            </a:fld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76611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911F7F-05E6-43FB-942C-F0B0F20023E6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4456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84e42606c9_5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84e42606c9_5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3607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7240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911F7F-05E6-43FB-942C-F0B0F20023E6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7240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4003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AF7410B-087F-4EFD-9E64-050F2222D434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41652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2" name="Google Shape;412;p11:notes"/>
          <p:cNvSpPr txBox="1">
            <a:spLocks noGrp="1"/>
          </p:cNvSpPr>
          <p:nvPr>
            <p:ph type="body" idx="1"/>
          </p:nvPr>
        </p:nvSpPr>
        <p:spPr>
          <a:xfrm>
            <a:off x="470853" y="4180522"/>
            <a:ext cx="3766820" cy="3420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525" tIns="38250" rIns="76525" bIns="38250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0" i="0" u="none" strike="noStrike" dirty="0" err="1">
                <a:solidFill>
                  <a:srgbClr val="000000"/>
                </a:solidFill>
                <a:effectLst/>
                <a:latin typeface="montserrat" pitchFamily="2" charset="77"/>
              </a:rPr>
              <a:t>eVTOL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 sector, where charging times and power availability for landing are critical components of the business case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0000"/>
                </a:solidFill>
                <a:latin typeface="montserrat" pitchFamily="2" charset="77"/>
              </a:rPr>
              <a:t>eVTOL</a:t>
            </a:r>
            <a:r>
              <a:rPr lang="en-US" sz="2800" dirty="0">
                <a:solidFill>
                  <a:srgbClr val="000000"/>
                </a:solidFill>
                <a:latin typeface="montserrat" pitchFamily="2" charset="77"/>
              </a:rPr>
              <a:t> charging times should be as short as possible to maximize the number of flights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montserrat" pitchFamily="2" charset="77"/>
              </a:rPr>
              <a:t>Battery technology impacts the development of </a:t>
            </a:r>
            <a:r>
              <a:rPr lang="en-US" sz="2800" dirty="0" err="1">
                <a:solidFill>
                  <a:srgbClr val="000000"/>
                </a:solidFill>
                <a:latin typeface="montserrat" pitchFamily="2" charset="77"/>
              </a:rPr>
              <a:t>eVTOL</a:t>
            </a:r>
            <a:r>
              <a:rPr lang="en-US" sz="2800" dirty="0">
                <a:solidFill>
                  <a:srgbClr val="000000"/>
                </a:solidFill>
                <a:latin typeface="montserrat" pitchFamily="2" charset="77"/>
              </a:rPr>
              <a:t> profoundly, as it affects the flight range, carrying capacity, charging time, and operating costs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3" name="Google Shape;413;p11:notes"/>
          <p:cNvSpPr txBox="1">
            <a:spLocks noGrp="1"/>
          </p:cNvSpPr>
          <p:nvPr>
            <p:ph type="sldNum" idx="12"/>
          </p:nvPr>
        </p:nvSpPr>
        <p:spPr>
          <a:xfrm>
            <a:off x="2667074" y="8250953"/>
            <a:ext cx="2040361" cy="435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525" tIns="38250" rIns="76525" bIns="3825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50266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2" name="Google Shape;412;p11:notes"/>
          <p:cNvSpPr txBox="1">
            <a:spLocks noGrp="1"/>
          </p:cNvSpPr>
          <p:nvPr>
            <p:ph type="body" idx="1"/>
          </p:nvPr>
        </p:nvSpPr>
        <p:spPr>
          <a:xfrm>
            <a:off x="470853" y="4180522"/>
            <a:ext cx="3766820" cy="3420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525" tIns="38250" rIns="76525" bIns="3825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11:notes"/>
          <p:cNvSpPr txBox="1">
            <a:spLocks noGrp="1"/>
          </p:cNvSpPr>
          <p:nvPr>
            <p:ph type="sldNum" idx="12"/>
          </p:nvPr>
        </p:nvSpPr>
        <p:spPr>
          <a:xfrm>
            <a:off x="2667074" y="8250953"/>
            <a:ext cx="2040361" cy="435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525" tIns="38250" rIns="76525" bIns="3825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50887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526CCC-5F7E-A43A-3646-91D3B786B0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490601-1167-4496-E466-C084E3DC4F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0449AC-B697-E2F9-C569-DA77EA8D4B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59823D-F0D1-E3B3-66FC-5394AB8E2B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AF7410B-087F-4EFD-9E64-050F2222D434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06702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AF7410B-087F-4EFD-9E64-050F2222D434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85499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9:notes"/>
          <p:cNvSpPr txBox="1">
            <a:spLocks noGrp="1"/>
          </p:cNvSpPr>
          <p:nvPr>
            <p:ph type="body" idx="1"/>
          </p:nvPr>
        </p:nvSpPr>
        <p:spPr>
          <a:xfrm>
            <a:off x="470853" y="4180522"/>
            <a:ext cx="3766820" cy="3420428"/>
          </a:xfrm>
          <a:prstGeom prst="rect">
            <a:avLst/>
          </a:prstGeom>
        </p:spPr>
        <p:txBody>
          <a:bodyPr spcFirstLastPara="1" wrap="square" lIns="76525" tIns="38250" rIns="76525" bIns="382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98" name="Google Shape;49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50825" y="1085850"/>
            <a:ext cx="5210175" cy="29321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53571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tx1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C3A5650-E4B5-F18C-68D5-B80CAA0E056E}"/>
              </a:ext>
            </a:extLst>
          </p:cNvPr>
          <p:cNvSpPr/>
          <p:nvPr userDrawn="1"/>
        </p:nvSpPr>
        <p:spPr>
          <a:xfrm>
            <a:off x="11870035" y="0"/>
            <a:ext cx="33341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4" name="Picture 23" descr="A drone flying over a body of water&#10;&#10;Description automatically generated">
            <a:extLst>
              <a:ext uri="{FF2B5EF4-FFF2-40B4-BE49-F238E27FC236}">
                <a16:creationId xmlns:a16="http://schemas.microsoft.com/office/drawing/2014/main" id="{66C47E14-E4B4-0E95-431E-11E070DE9B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85" y="1478646"/>
            <a:ext cx="12191985" cy="5372092"/>
          </a:xfrm>
          <a:prstGeom prst="rect">
            <a:avLst/>
          </a:prstGeom>
        </p:spPr>
      </p:pic>
      <p:cxnSp>
        <p:nvCxnSpPr>
          <p:cNvPr id="3" name="Google Shape;213;p1">
            <a:extLst>
              <a:ext uri="{FF2B5EF4-FFF2-40B4-BE49-F238E27FC236}">
                <a16:creationId xmlns:a16="http://schemas.microsoft.com/office/drawing/2014/main" id="{631D77D1-4EB3-BB29-3912-B8F26C26AED4}"/>
              </a:ext>
            </a:extLst>
          </p:cNvPr>
          <p:cNvCxnSpPr/>
          <p:nvPr userDrawn="1"/>
        </p:nvCxnSpPr>
        <p:spPr>
          <a:xfrm>
            <a:off x="3760973" y="516262"/>
            <a:ext cx="0" cy="765698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4" name="Google Shape;214;p1">
            <a:extLst>
              <a:ext uri="{FF2B5EF4-FFF2-40B4-BE49-F238E27FC236}">
                <a16:creationId xmlns:a16="http://schemas.microsoft.com/office/drawing/2014/main" id="{D0A32931-C7C7-A004-CF71-DBF4FEE75E56}"/>
              </a:ext>
            </a:extLst>
          </p:cNvPr>
          <p:cNvGrpSpPr/>
          <p:nvPr userDrawn="1"/>
        </p:nvGrpSpPr>
        <p:grpSpPr>
          <a:xfrm>
            <a:off x="1097951" y="343859"/>
            <a:ext cx="2174178" cy="1082183"/>
            <a:chOff x="1463935" y="458474"/>
            <a:chExt cx="2898904" cy="1442911"/>
          </a:xfrm>
        </p:grpSpPr>
        <p:pic>
          <p:nvPicPr>
            <p:cNvPr id="5" name="Google Shape;215;p1">
              <a:extLst>
                <a:ext uri="{FF2B5EF4-FFF2-40B4-BE49-F238E27FC236}">
                  <a16:creationId xmlns:a16="http://schemas.microsoft.com/office/drawing/2014/main" id="{6923A55F-1254-26FA-D304-97744D8B805D}"/>
                </a:ext>
              </a:extLst>
            </p:cNvPr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63935" y="1361872"/>
              <a:ext cx="2898904" cy="53951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" name="Google Shape;216;p1">
              <a:extLst>
                <a:ext uri="{FF2B5EF4-FFF2-40B4-BE49-F238E27FC236}">
                  <a16:creationId xmlns:a16="http://schemas.microsoft.com/office/drawing/2014/main" id="{AE17EBA2-0BF0-54F5-5336-9E4734B4AAC3}"/>
                </a:ext>
              </a:extLst>
            </p:cNvPr>
            <p:cNvGrpSpPr/>
            <p:nvPr/>
          </p:nvGrpSpPr>
          <p:grpSpPr>
            <a:xfrm>
              <a:off x="2261753" y="458474"/>
              <a:ext cx="1298570" cy="804158"/>
              <a:chOff x="482" y="2690"/>
              <a:chExt cx="436" cy="270"/>
            </a:xfrm>
          </p:grpSpPr>
          <p:sp>
            <p:nvSpPr>
              <p:cNvPr id="7" name="Google Shape;217;p1">
                <a:extLst>
                  <a:ext uri="{FF2B5EF4-FFF2-40B4-BE49-F238E27FC236}">
                    <a16:creationId xmlns:a16="http://schemas.microsoft.com/office/drawing/2014/main" id="{36E97D87-61CE-D4D5-AB68-F4355EDC4DF7}"/>
                  </a:ext>
                </a:extLst>
              </p:cNvPr>
              <p:cNvSpPr/>
              <p:nvPr/>
            </p:nvSpPr>
            <p:spPr>
              <a:xfrm>
                <a:off x="823" y="2864"/>
                <a:ext cx="95" cy="96"/>
              </a:xfrm>
              <a:prstGeom prst="ellipse">
                <a:avLst/>
              </a:prstGeom>
              <a:solidFill>
                <a:srgbClr val="DC1219"/>
              </a:solidFill>
              <a:ln>
                <a:noFill/>
              </a:ln>
            </p:spPr>
            <p:txBody>
              <a:bodyPr spcFirstLastPara="1" wrap="square" lIns="121900" tIns="60950" rIns="121900" bIns="609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Calibri"/>
                  <a:buNone/>
                </a:pPr>
                <a:endParaRPr sz="1800" b="0" i="0" u="none" strike="noStrike" cap="none">
                  <a:solidFill>
                    <a:srgbClr val="DC1219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" name="Google Shape;218;p1">
                <a:extLst>
                  <a:ext uri="{FF2B5EF4-FFF2-40B4-BE49-F238E27FC236}">
                    <a16:creationId xmlns:a16="http://schemas.microsoft.com/office/drawing/2014/main" id="{4C96E7B8-679C-FD9B-06A7-D0D11ECA5C3D}"/>
                  </a:ext>
                </a:extLst>
              </p:cNvPr>
              <p:cNvSpPr/>
              <p:nvPr/>
            </p:nvSpPr>
            <p:spPr>
              <a:xfrm>
                <a:off x="482" y="2864"/>
                <a:ext cx="96" cy="96"/>
              </a:xfrm>
              <a:prstGeom prst="ellipse">
                <a:avLst/>
              </a:prstGeom>
              <a:solidFill>
                <a:srgbClr val="DC1219"/>
              </a:solidFill>
              <a:ln>
                <a:noFill/>
              </a:ln>
            </p:spPr>
            <p:txBody>
              <a:bodyPr spcFirstLastPara="1" wrap="square" lIns="121900" tIns="60950" rIns="121900" bIns="609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Calibri"/>
                  <a:buNone/>
                </a:pPr>
                <a:endParaRPr sz="1800" b="0" i="0" u="none" strike="noStrike" cap="none">
                  <a:solidFill>
                    <a:srgbClr val="DC1219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" name="Google Shape;219;p1">
                <a:extLst>
                  <a:ext uri="{FF2B5EF4-FFF2-40B4-BE49-F238E27FC236}">
                    <a16:creationId xmlns:a16="http://schemas.microsoft.com/office/drawing/2014/main" id="{12AF5352-34F0-1F64-61B2-B881D08F3836}"/>
                  </a:ext>
                </a:extLst>
              </p:cNvPr>
              <p:cNvSpPr/>
              <p:nvPr/>
            </p:nvSpPr>
            <p:spPr>
              <a:xfrm>
                <a:off x="652" y="2690"/>
                <a:ext cx="96" cy="95"/>
              </a:xfrm>
              <a:prstGeom prst="ellipse">
                <a:avLst/>
              </a:prstGeom>
              <a:solidFill>
                <a:srgbClr val="DC1219"/>
              </a:solidFill>
              <a:ln>
                <a:noFill/>
              </a:ln>
            </p:spPr>
            <p:txBody>
              <a:bodyPr spcFirstLastPara="1" wrap="square" lIns="121900" tIns="60950" rIns="121900" bIns="609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Calibri"/>
                  <a:buNone/>
                </a:pPr>
                <a:endParaRPr sz="1800" b="0" i="0" u="none" strike="noStrike" cap="none">
                  <a:solidFill>
                    <a:srgbClr val="DC1219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220;p1">
                <a:extLst>
                  <a:ext uri="{FF2B5EF4-FFF2-40B4-BE49-F238E27FC236}">
                    <a16:creationId xmlns:a16="http://schemas.microsoft.com/office/drawing/2014/main" id="{22F97CEE-A074-DDA1-31B1-31BFF1CCCF8F}"/>
                  </a:ext>
                </a:extLst>
              </p:cNvPr>
              <p:cNvSpPr/>
              <p:nvPr/>
            </p:nvSpPr>
            <p:spPr>
              <a:xfrm>
                <a:off x="565" y="2777"/>
                <a:ext cx="271" cy="183"/>
              </a:xfrm>
              <a:custGeom>
                <a:avLst/>
                <a:gdLst/>
                <a:ahLst/>
                <a:cxnLst/>
                <a:rect l="l" t="t" r="r" b="b"/>
                <a:pathLst>
                  <a:path w="207" h="139" extrusionOk="0">
                    <a:moveTo>
                      <a:pt x="170" y="0"/>
                    </a:moveTo>
                    <a:cubicBezTo>
                      <a:pt x="150" y="0"/>
                      <a:pt x="134" y="17"/>
                      <a:pt x="134" y="37"/>
                    </a:cubicBezTo>
                    <a:cubicBezTo>
                      <a:pt x="134" y="40"/>
                      <a:pt x="135" y="44"/>
                      <a:pt x="136" y="47"/>
                    </a:cubicBezTo>
                    <a:cubicBezTo>
                      <a:pt x="136" y="48"/>
                      <a:pt x="136" y="49"/>
                      <a:pt x="137" y="50"/>
                    </a:cubicBezTo>
                    <a:cubicBezTo>
                      <a:pt x="137" y="52"/>
                      <a:pt x="138" y="54"/>
                      <a:pt x="139" y="55"/>
                    </a:cubicBezTo>
                    <a:cubicBezTo>
                      <a:pt x="139" y="56"/>
                      <a:pt x="139" y="56"/>
                      <a:pt x="139" y="57"/>
                    </a:cubicBezTo>
                    <a:cubicBezTo>
                      <a:pt x="139" y="65"/>
                      <a:pt x="133" y="71"/>
                      <a:pt x="125" y="71"/>
                    </a:cubicBezTo>
                    <a:cubicBezTo>
                      <a:pt x="124" y="71"/>
                      <a:pt x="123" y="71"/>
                      <a:pt x="123" y="71"/>
                    </a:cubicBezTo>
                    <a:cubicBezTo>
                      <a:pt x="122" y="71"/>
                      <a:pt x="122" y="71"/>
                      <a:pt x="121" y="70"/>
                    </a:cubicBezTo>
                    <a:cubicBezTo>
                      <a:pt x="121" y="70"/>
                      <a:pt x="121" y="70"/>
                      <a:pt x="121" y="70"/>
                    </a:cubicBezTo>
                    <a:cubicBezTo>
                      <a:pt x="121" y="70"/>
                      <a:pt x="121" y="70"/>
                      <a:pt x="121" y="70"/>
                    </a:cubicBezTo>
                    <a:cubicBezTo>
                      <a:pt x="120" y="70"/>
                      <a:pt x="119" y="69"/>
                      <a:pt x="118" y="69"/>
                    </a:cubicBezTo>
                    <a:cubicBezTo>
                      <a:pt x="117" y="68"/>
                      <a:pt x="116" y="68"/>
                      <a:pt x="116" y="68"/>
                    </a:cubicBezTo>
                    <a:cubicBezTo>
                      <a:pt x="115" y="68"/>
                      <a:pt x="115" y="68"/>
                      <a:pt x="115" y="68"/>
                    </a:cubicBezTo>
                    <a:cubicBezTo>
                      <a:pt x="115" y="68"/>
                      <a:pt x="115" y="68"/>
                      <a:pt x="115" y="68"/>
                    </a:cubicBezTo>
                    <a:cubicBezTo>
                      <a:pt x="113" y="67"/>
                      <a:pt x="111" y="67"/>
                      <a:pt x="110" y="66"/>
                    </a:cubicBezTo>
                    <a:cubicBezTo>
                      <a:pt x="109" y="66"/>
                      <a:pt x="109" y="66"/>
                      <a:pt x="109" y="66"/>
                    </a:cubicBezTo>
                    <a:cubicBezTo>
                      <a:pt x="107" y="66"/>
                      <a:pt x="105" y="66"/>
                      <a:pt x="104" y="66"/>
                    </a:cubicBezTo>
                    <a:cubicBezTo>
                      <a:pt x="104" y="66"/>
                      <a:pt x="104" y="66"/>
                      <a:pt x="104" y="66"/>
                    </a:cubicBezTo>
                    <a:cubicBezTo>
                      <a:pt x="104" y="66"/>
                      <a:pt x="104" y="66"/>
                      <a:pt x="104" y="66"/>
                    </a:cubicBezTo>
                    <a:cubicBezTo>
                      <a:pt x="104" y="66"/>
                      <a:pt x="104" y="66"/>
                      <a:pt x="104" y="66"/>
                    </a:cubicBezTo>
                    <a:cubicBezTo>
                      <a:pt x="104" y="66"/>
                      <a:pt x="104" y="66"/>
                      <a:pt x="104" y="66"/>
                    </a:cubicBezTo>
                    <a:cubicBezTo>
                      <a:pt x="102" y="66"/>
                      <a:pt x="100" y="66"/>
                      <a:pt x="98" y="66"/>
                    </a:cubicBezTo>
                    <a:cubicBezTo>
                      <a:pt x="98" y="66"/>
                      <a:pt x="98" y="66"/>
                      <a:pt x="97" y="66"/>
                    </a:cubicBezTo>
                    <a:cubicBezTo>
                      <a:pt x="96" y="67"/>
                      <a:pt x="94" y="67"/>
                      <a:pt x="93" y="68"/>
                    </a:cubicBezTo>
                    <a:cubicBezTo>
                      <a:pt x="93" y="68"/>
                      <a:pt x="92" y="68"/>
                      <a:pt x="92" y="68"/>
                    </a:cubicBezTo>
                    <a:cubicBezTo>
                      <a:pt x="92" y="68"/>
                      <a:pt x="92" y="68"/>
                      <a:pt x="91" y="68"/>
                    </a:cubicBezTo>
                    <a:cubicBezTo>
                      <a:pt x="91" y="68"/>
                      <a:pt x="90" y="68"/>
                      <a:pt x="89" y="69"/>
                    </a:cubicBezTo>
                    <a:cubicBezTo>
                      <a:pt x="88" y="69"/>
                      <a:pt x="87" y="70"/>
                      <a:pt x="86" y="70"/>
                    </a:cubicBezTo>
                    <a:cubicBezTo>
                      <a:pt x="86" y="70"/>
                      <a:pt x="86" y="70"/>
                      <a:pt x="86" y="70"/>
                    </a:cubicBezTo>
                    <a:cubicBezTo>
                      <a:pt x="86" y="70"/>
                      <a:pt x="86" y="70"/>
                      <a:pt x="86" y="70"/>
                    </a:cubicBezTo>
                    <a:cubicBezTo>
                      <a:pt x="85" y="71"/>
                      <a:pt x="85" y="71"/>
                      <a:pt x="84" y="71"/>
                    </a:cubicBezTo>
                    <a:cubicBezTo>
                      <a:pt x="84" y="71"/>
                      <a:pt x="83" y="71"/>
                      <a:pt x="83" y="71"/>
                    </a:cubicBezTo>
                    <a:cubicBezTo>
                      <a:pt x="75" y="71"/>
                      <a:pt x="68" y="65"/>
                      <a:pt x="68" y="57"/>
                    </a:cubicBezTo>
                    <a:cubicBezTo>
                      <a:pt x="68" y="56"/>
                      <a:pt x="68" y="56"/>
                      <a:pt x="68" y="55"/>
                    </a:cubicBezTo>
                    <a:cubicBezTo>
                      <a:pt x="69" y="54"/>
                      <a:pt x="70" y="52"/>
                      <a:pt x="70" y="50"/>
                    </a:cubicBezTo>
                    <a:cubicBezTo>
                      <a:pt x="71" y="49"/>
                      <a:pt x="71" y="48"/>
                      <a:pt x="72" y="47"/>
                    </a:cubicBezTo>
                    <a:cubicBezTo>
                      <a:pt x="73" y="44"/>
                      <a:pt x="73" y="40"/>
                      <a:pt x="73" y="37"/>
                    </a:cubicBezTo>
                    <a:cubicBezTo>
                      <a:pt x="73" y="17"/>
                      <a:pt x="57" y="0"/>
                      <a:pt x="37" y="0"/>
                    </a:cubicBezTo>
                    <a:cubicBezTo>
                      <a:pt x="17" y="0"/>
                      <a:pt x="0" y="17"/>
                      <a:pt x="0" y="37"/>
                    </a:cubicBezTo>
                    <a:cubicBezTo>
                      <a:pt x="0" y="57"/>
                      <a:pt x="17" y="73"/>
                      <a:pt x="37" y="73"/>
                    </a:cubicBezTo>
                    <a:cubicBezTo>
                      <a:pt x="41" y="73"/>
                      <a:pt x="44" y="72"/>
                      <a:pt x="48" y="71"/>
                    </a:cubicBezTo>
                    <a:cubicBezTo>
                      <a:pt x="50" y="71"/>
                      <a:pt x="52" y="70"/>
                      <a:pt x="55" y="68"/>
                    </a:cubicBezTo>
                    <a:cubicBezTo>
                      <a:pt x="55" y="68"/>
                      <a:pt x="56" y="68"/>
                      <a:pt x="57" y="67"/>
                    </a:cubicBezTo>
                    <a:cubicBezTo>
                      <a:pt x="57" y="67"/>
                      <a:pt x="57" y="67"/>
                      <a:pt x="57" y="67"/>
                    </a:cubicBezTo>
                    <a:cubicBezTo>
                      <a:pt x="57" y="67"/>
                      <a:pt x="58" y="67"/>
                      <a:pt x="58" y="67"/>
                    </a:cubicBezTo>
                    <a:cubicBezTo>
                      <a:pt x="66" y="67"/>
                      <a:pt x="73" y="74"/>
                      <a:pt x="73" y="82"/>
                    </a:cubicBezTo>
                    <a:cubicBezTo>
                      <a:pt x="73" y="82"/>
                      <a:pt x="73" y="82"/>
                      <a:pt x="73" y="83"/>
                    </a:cubicBezTo>
                    <a:cubicBezTo>
                      <a:pt x="73" y="83"/>
                      <a:pt x="72" y="83"/>
                      <a:pt x="72" y="84"/>
                    </a:cubicBezTo>
                    <a:cubicBezTo>
                      <a:pt x="72" y="84"/>
                      <a:pt x="72" y="85"/>
                      <a:pt x="71" y="86"/>
                    </a:cubicBezTo>
                    <a:cubicBezTo>
                      <a:pt x="71" y="86"/>
                      <a:pt x="71" y="86"/>
                      <a:pt x="71" y="86"/>
                    </a:cubicBezTo>
                    <a:cubicBezTo>
                      <a:pt x="71" y="87"/>
                      <a:pt x="71" y="87"/>
                      <a:pt x="71" y="87"/>
                    </a:cubicBezTo>
                    <a:cubicBezTo>
                      <a:pt x="70" y="89"/>
                      <a:pt x="69" y="90"/>
                      <a:pt x="69" y="92"/>
                    </a:cubicBezTo>
                    <a:cubicBezTo>
                      <a:pt x="69" y="92"/>
                      <a:pt x="69" y="92"/>
                      <a:pt x="69" y="92"/>
                    </a:cubicBezTo>
                    <a:cubicBezTo>
                      <a:pt x="69" y="92"/>
                      <a:pt x="69" y="92"/>
                      <a:pt x="69" y="92"/>
                    </a:cubicBezTo>
                    <a:cubicBezTo>
                      <a:pt x="68" y="93"/>
                      <a:pt x="68" y="95"/>
                      <a:pt x="68" y="96"/>
                    </a:cubicBezTo>
                    <a:cubicBezTo>
                      <a:pt x="68" y="97"/>
                      <a:pt x="68" y="97"/>
                      <a:pt x="68" y="97"/>
                    </a:cubicBezTo>
                    <a:cubicBezTo>
                      <a:pt x="67" y="99"/>
                      <a:pt x="67" y="101"/>
                      <a:pt x="67" y="102"/>
                    </a:cubicBezTo>
                    <a:cubicBezTo>
                      <a:pt x="67" y="105"/>
                      <a:pt x="67" y="107"/>
                      <a:pt x="68" y="110"/>
                    </a:cubicBezTo>
                    <a:cubicBezTo>
                      <a:pt x="71" y="126"/>
                      <a:pt x="86" y="139"/>
                      <a:pt x="104" y="139"/>
                    </a:cubicBezTo>
                    <a:cubicBezTo>
                      <a:pt x="104" y="139"/>
                      <a:pt x="104" y="139"/>
                      <a:pt x="104" y="139"/>
                    </a:cubicBezTo>
                    <a:cubicBezTo>
                      <a:pt x="104" y="139"/>
                      <a:pt x="104" y="139"/>
                      <a:pt x="104" y="139"/>
                    </a:cubicBezTo>
                    <a:cubicBezTo>
                      <a:pt x="121" y="139"/>
                      <a:pt x="136" y="126"/>
                      <a:pt x="139" y="110"/>
                    </a:cubicBezTo>
                    <a:cubicBezTo>
                      <a:pt x="140" y="107"/>
                      <a:pt x="140" y="105"/>
                      <a:pt x="140" y="102"/>
                    </a:cubicBezTo>
                    <a:cubicBezTo>
                      <a:pt x="140" y="101"/>
                      <a:pt x="140" y="99"/>
                      <a:pt x="140" y="97"/>
                    </a:cubicBezTo>
                    <a:cubicBezTo>
                      <a:pt x="140" y="97"/>
                      <a:pt x="139" y="97"/>
                      <a:pt x="139" y="96"/>
                    </a:cubicBezTo>
                    <a:cubicBezTo>
                      <a:pt x="139" y="95"/>
                      <a:pt x="139" y="93"/>
                      <a:pt x="138" y="92"/>
                    </a:cubicBezTo>
                    <a:cubicBezTo>
                      <a:pt x="138" y="92"/>
                      <a:pt x="138" y="92"/>
                      <a:pt x="138" y="92"/>
                    </a:cubicBezTo>
                    <a:cubicBezTo>
                      <a:pt x="138" y="92"/>
                      <a:pt x="138" y="92"/>
                      <a:pt x="138" y="92"/>
                    </a:cubicBezTo>
                    <a:cubicBezTo>
                      <a:pt x="138" y="90"/>
                      <a:pt x="137" y="89"/>
                      <a:pt x="137" y="87"/>
                    </a:cubicBezTo>
                    <a:cubicBezTo>
                      <a:pt x="136" y="87"/>
                      <a:pt x="136" y="87"/>
                      <a:pt x="136" y="86"/>
                    </a:cubicBezTo>
                    <a:cubicBezTo>
                      <a:pt x="136" y="86"/>
                      <a:pt x="136" y="86"/>
                      <a:pt x="136" y="86"/>
                    </a:cubicBezTo>
                    <a:cubicBezTo>
                      <a:pt x="136" y="85"/>
                      <a:pt x="135" y="84"/>
                      <a:pt x="135" y="84"/>
                    </a:cubicBezTo>
                    <a:cubicBezTo>
                      <a:pt x="135" y="83"/>
                      <a:pt x="134" y="83"/>
                      <a:pt x="134" y="83"/>
                    </a:cubicBezTo>
                    <a:cubicBezTo>
                      <a:pt x="134" y="82"/>
                      <a:pt x="134" y="82"/>
                      <a:pt x="134" y="82"/>
                    </a:cubicBezTo>
                    <a:cubicBezTo>
                      <a:pt x="134" y="74"/>
                      <a:pt x="141" y="67"/>
                      <a:pt x="149" y="67"/>
                    </a:cubicBezTo>
                    <a:cubicBezTo>
                      <a:pt x="149" y="67"/>
                      <a:pt x="150" y="67"/>
                      <a:pt x="150" y="67"/>
                    </a:cubicBezTo>
                    <a:cubicBezTo>
                      <a:pt x="150" y="67"/>
                      <a:pt x="150" y="67"/>
                      <a:pt x="150" y="67"/>
                    </a:cubicBezTo>
                    <a:cubicBezTo>
                      <a:pt x="151" y="68"/>
                      <a:pt x="152" y="68"/>
                      <a:pt x="153" y="68"/>
                    </a:cubicBezTo>
                    <a:cubicBezTo>
                      <a:pt x="155" y="70"/>
                      <a:pt x="157" y="71"/>
                      <a:pt x="159" y="71"/>
                    </a:cubicBezTo>
                    <a:cubicBezTo>
                      <a:pt x="163" y="72"/>
                      <a:pt x="166" y="73"/>
                      <a:pt x="170" y="73"/>
                    </a:cubicBezTo>
                    <a:cubicBezTo>
                      <a:pt x="190" y="73"/>
                      <a:pt x="207" y="57"/>
                      <a:pt x="207" y="37"/>
                    </a:cubicBezTo>
                    <a:cubicBezTo>
                      <a:pt x="207" y="17"/>
                      <a:pt x="190" y="0"/>
                      <a:pt x="170" y="0"/>
                    </a:cubicBezTo>
                    <a:close/>
                  </a:path>
                </a:pathLst>
              </a:custGeom>
              <a:solidFill>
                <a:srgbClr val="DC1219"/>
              </a:solidFill>
              <a:ln>
                <a:noFill/>
              </a:ln>
            </p:spPr>
            <p:txBody>
              <a:bodyPr spcFirstLastPara="1" wrap="square" lIns="121900" tIns="60950" rIns="121900" bIns="609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Calibri"/>
                  <a:buNone/>
                </a:pPr>
                <a:endParaRPr sz="1800" b="0" i="0" u="none" strike="noStrike" cap="none">
                  <a:solidFill>
                    <a:srgbClr val="DC1219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75F796BA-55B0-2D23-5CD7-0D03914D226D}"/>
              </a:ext>
            </a:extLst>
          </p:cNvPr>
          <p:cNvSpPr/>
          <p:nvPr userDrawn="1"/>
        </p:nvSpPr>
        <p:spPr>
          <a:xfrm>
            <a:off x="0" y="6629400"/>
            <a:ext cx="12192000" cy="228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81A7A5B7-CDC3-FC0D-C14F-598FA7A9F8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06686" y="4565307"/>
            <a:ext cx="7457988" cy="661679"/>
          </a:xfrm>
        </p:spPr>
        <p:txBody>
          <a:bodyPr wrap="square">
            <a:spAutoFit/>
          </a:bodyPr>
          <a:lstStyle>
            <a:lvl1pPr marL="0" indent="0" algn="r">
              <a:buNone/>
              <a:defRPr b="1">
                <a:latin typeface="Montserrat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Edit Master Title</a:t>
            </a:r>
          </a:p>
        </p:txBody>
      </p:sp>
      <p:pic>
        <p:nvPicPr>
          <p:cNvPr id="11" name="Picture 10" descr="A close-up of a white box&#10;&#10;Description automatically generated">
            <a:extLst>
              <a:ext uri="{FF2B5EF4-FFF2-40B4-BE49-F238E27FC236}">
                <a16:creationId xmlns:a16="http://schemas.microsoft.com/office/drawing/2014/main" id="{91FA9AE4-B793-8F4A-72BD-6F73250719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6058" y="2423573"/>
            <a:ext cx="869909" cy="1559144"/>
          </a:xfrm>
          <a:prstGeom prst="rect">
            <a:avLst/>
          </a:prstGeom>
        </p:spPr>
      </p:pic>
      <p:pic>
        <p:nvPicPr>
          <p:cNvPr id="12" name="Picture 11" descr="A close-up of a white box&#10;&#10;Description automatically generated">
            <a:extLst>
              <a:ext uri="{FF2B5EF4-FFF2-40B4-BE49-F238E27FC236}">
                <a16:creationId xmlns:a16="http://schemas.microsoft.com/office/drawing/2014/main" id="{80C17DDC-9DCB-0D25-FC81-E47CFC7C4D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950" y="2188029"/>
            <a:ext cx="1091842" cy="1941453"/>
          </a:xfrm>
          <a:prstGeom prst="rect">
            <a:avLst/>
          </a:prstGeom>
        </p:spPr>
      </p:pic>
      <p:pic>
        <p:nvPicPr>
          <p:cNvPr id="13" name="Picture 12" descr="A close-up of a white object&#10;&#10;Description automatically generated">
            <a:extLst>
              <a:ext uri="{FF2B5EF4-FFF2-40B4-BE49-F238E27FC236}">
                <a16:creationId xmlns:a16="http://schemas.microsoft.com/office/drawing/2014/main" id="{D74FCBC7-B788-C7C5-4C22-5553406EC1B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9233" y="2966881"/>
            <a:ext cx="361874" cy="92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780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Blank">
  <p:cSld name="11_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4"/>
          <p:cNvSpPr/>
          <p:nvPr/>
        </p:nvSpPr>
        <p:spPr>
          <a:xfrm>
            <a:off x="11910822" y="0"/>
            <a:ext cx="281178" cy="6858000"/>
          </a:xfrm>
          <a:prstGeom prst="rect">
            <a:avLst/>
          </a:prstGeom>
          <a:gradFill>
            <a:gsLst>
              <a:gs pos="0">
                <a:srgbClr val="22699D"/>
              </a:gs>
              <a:gs pos="29000">
                <a:srgbClr val="3B6AA4"/>
              </a:gs>
              <a:gs pos="100000">
                <a:srgbClr val="DC1219"/>
              </a:gs>
            </a:gsLst>
            <a:lin ang="5400000" scaled="0"/>
          </a:gra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34"/>
          <p:cNvSpPr txBox="1">
            <a:spLocks noGrp="1"/>
          </p:cNvSpPr>
          <p:nvPr>
            <p:ph type="title"/>
          </p:nvPr>
        </p:nvSpPr>
        <p:spPr>
          <a:xfrm>
            <a:off x="723313" y="304799"/>
            <a:ext cx="10533888" cy="370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DC1219"/>
              </a:buClr>
              <a:buSzPts val="2400"/>
              <a:buFont typeface="Arial"/>
              <a:buNone/>
              <a:defRPr sz="1800">
                <a:solidFill>
                  <a:srgbClr val="DC121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55" name="Google Shape;55;p34"/>
          <p:cNvCxnSpPr/>
          <p:nvPr/>
        </p:nvCxnSpPr>
        <p:spPr>
          <a:xfrm>
            <a:off x="723901" y="676274"/>
            <a:ext cx="1483669" cy="0"/>
          </a:xfrm>
          <a:prstGeom prst="straightConnector1">
            <a:avLst/>
          </a:prstGeom>
          <a:noFill/>
          <a:ln w="25400" cap="flat" cmpd="sng">
            <a:solidFill>
              <a:srgbClr val="216A9E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6" name="Google Shape;56;p34"/>
          <p:cNvSpPr txBox="1">
            <a:spLocks noGrp="1"/>
          </p:cNvSpPr>
          <p:nvPr>
            <p:ph type="body" idx="1"/>
          </p:nvPr>
        </p:nvSpPr>
        <p:spPr>
          <a:xfrm>
            <a:off x="723900" y="737984"/>
            <a:ext cx="10534650" cy="648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342892" lvl="0" indent="-171446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1pPr>
            <a:lvl2pPr marL="685783" lvl="1" indent="-171446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2pPr>
            <a:lvl3pPr marL="1028675" lvl="2" indent="-171446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3pPr>
            <a:lvl4pPr marL="1371566" lvl="3" indent="-171446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marL="1714457" lvl="4" indent="-171446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5pPr>
            <a:lvl6pPr marL="2057348" lvl="5" indent="-25716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240" lvl="6" indent="-25716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132" lvl="7" indent="-25716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023" lvl="8" indent="-25716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34"/>
          <p:cNvSpPr txBox="1"/>
          <p:nvPr/>
        </p:nvSpPr>
        <p:spPr>
          <a:xfrm>
            <a:off x="11878054" y="6595217"/>
            <a:ext cx="313946" cy="20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8" name="Google Shape;58;p34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25905" y="6483520"/>
            <a:ext cx="719649" cy="3350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010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Blank">
    <p:bg>
      <p:bgPr>
        <a:solidFill>
          <a:schemeClr val="tx1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C3A5650-E4B5-F18C-68D5-B80CAA0E056E}"/>
              </a:ext>
            </a:extLst>
          </p:cNvPr>
          <p:cNvSpPr/>
          <p:nvPr userDrawn="1"/>
        </p:nvSpPr>
        <p:spPr>
          <a:xfrm>
            <a:off x="11870035" y="0"/>
            <a:ext cx="33341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4" name="Picture 23" descr="A drone flying over a body of water&#10;&#10;Description automatically generated">
            <a:extLst>
              <a:ext uri="{FF2B5EF4-FFF2-40B4-BE49-F238E27FC236}">
                <a16:creationId xmlns:a16="http://schemas.microsoft.com/office/drawing/2014/main" id="{66C47E14-E4B4-0E95-431E-11E070DE9B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85" y="1478646"/>
            <a:ext cx="12191985" cy="5372092"/>
          </a:xfrm>
          <a:prstGeom prst="rect">
            <a:avLst/>
          </a:prstGeom>
        </p:spPr>
      </p:pic>
      <p:cxnSp>
        <p:nvCxnSpPr>
          <p:cNvPr id="3" name="Google Shape;213;p1">
            <a:extLst>
              <a:ext uri="{FF2B5EF4-FFF2-40B4-BE49-F238E27FC236}">
                <a16:creationId xmlns:a16="http://schemas.microsoft.com/office/drawing/2014/main" id="{631D77D1-4EB3-BB29-3912-B8F26C26AED4}"/>
              </a:ext>
            </a:extLst>
          </p:cNvPr>
          <p:cNvCxnSpPr/>
          <p:nvPr userDrawn="1"/>
        </p:nvCxnSpPr>
        <p:spPr>
          <a:xfrm>
            <a:off x="3760973" y="516262"/>
            <a:ext cx="0" cy="765698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4" name="Google Shape;214;p1">
            <a:extLst>
              <a:ext uri="{FF2B5EF4-FFF2-40B4-BE49-F238E27FC236}">
                <a16:creationId xmlns:a16="http://schemas.microsoft.com/office/drawing/2014/main" id="{D0A32931-C7C7-A004-CF71-DBF4FEE75E56}"/>
              </a:ext>
            </a:extLst>
          </p:cNvPr>
          <p:cNvGrpSpPr/>
          <p:nvPr userDrawn="1"/>
        </p:nvGrpSpPr>
        <p:grpSpPr>
          <a:xfrm>
            <a:off x="1097951" y="343859"/>
            <a:ext cx="2174178" cy="1082183"/>
            <a:chOff x="1463935" y="458474"/>
            <a:chExt cx="2898904" cy="1442911"/>
          </a:xfrm>
        </p:grpSpPr>
        <p:pic>
          <p:nvPicPr>
            <p:cNvPr id="5" name="Google Shape;215;p1">
              <a:extLst>
                <a:ext uri="{FF2B5EF4-FFF2-40B4-BE49-F238E27FC236}">
                  <a16:creationId xmlns:a16="http://schemas.microsoft.com/office/drawing/2014/main" id="{6923A55F-1254-26FA-D304-97744D8B805D}"/>
                </a:ext>
              </a:extLst>
            </p:cNvPr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63935" y="1361872"/>
              <a:ext cx="2898904" cy="53951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" name="Google Shape;216;p1">
              <a:extLst>
                <a:ext uri="{FF2B5EF4-FFF2-40B4-BE49-F238E27FC236}">
                  <a16:creationId xmlns:a16="http://schemas.microsoft.com/office/drawing/2014/main" id="{AE17EBA2-0BF0-54F5-5336-9E4734B4AAC3}"/>
                </a:ext>
              </a:extLst>
            </p:cNvPr>
            <p:cNvGrpSpPr/>
            <p:nvPr/>
          </p:nvGrpSpPr>
          <p:grpSpPr>
            <a:xfrm>
              <a:off x="2261753" y="458474"/>
              <a:ext cx="1298570" cy="804158"/>
              <a:chOff x="482" y="2690"/>
              <a:chExt cx="436" cy="270"/>
            </a:xfrm>
          </p:grpSpPr>
          <p:sp>
            <p:nvSpPr>
              <p:cNvPr id="7" name="Google Shape;217;p1">
                <a:extLst>
                  <a:ext uri="{FF2B5EF4-FFF2-40B4-BE49-F238E27FC236}">
                    <a16:creationId xmlns:a16="http://schemas.microsoft.com/office/drawing/2014/main" id="{36E97D87-61CE-D4D5-AB68-F4355EDC4DF7}"/>
                  </a:ext>
                </a:extLst>
              </p:cNvPr>
              <p:cNvSpPr/>
              <p:nvPr/>
            </p:nvSpPr>
            <p:spPr>
              <a:xfrm>
                <a:off x="823" y="2864"/>
                <a:ext cx="95" cy="96"/>
              </a:xfrm>
              <a:prstGeom prst="ellipse">
                <a:avLst/>
              </a:prstGeom>
              <a:solidFill>
                <a:srgbClr val="DC1219"/>
              </a:solidFill>
              <a:ln>
                <a:noFill/>
              </a:ln>
            </p:spPr>
            <p:txBody>
              <a:bodyPr spcFirstLastPara="1" wrap="square" lIns="121900" tIns="60950" rIns="121900" bIns="609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Calibri"/>
                  <a:buNone/>
                </a:pPr>
                <a:endParaRPr sz="1800" b="0" i="0" u="none" strike="noStrike" cap="none">
                  <a:solidFill>
                    <a:srgbClr val="DC1219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" name="Google Shape;218;p1">
                <a:extLst>
                  <a:ext uri="{FF2B5EF4-FFF2-40B4-BE49-F238E27FC236}">
                    <a16:creationId xmlns:a16="http://schemas.microsoft.com/office/drawing/2014/main" id="{4C96E7B8-679C-FD9B-06A7-D0D11ECA5C3D}"/>
                  </a:ext>
                </a:extLst>
              </p:cNvPr>
              <p:cNvSpPr/>
              <p:nvPr/>
            </p:nvSpPr>
            <p:spPr>
              <a:xfrm>
                <a:off x="482" y="2864"/>
                <a:ext cx="96" cy="96"/>
              </a:xfrm>
              <a:prstGeom prst="ellipse">
                <a:avLst/>
              </a:prstGeom>
              <a:solidFill>
                <a:srgbClr val="DC1219"/>
              </a:solidFill>
              <a:ln>
                <a:noFill/>
              </a:ln>
            </p:spPr>
            <p:txBody>
              <a:bodyPr spcFirstLastPara="1" wrap="square" lIns="121900" tIns="60950" rIns="121900" bIns="609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Calibri"/>
                  <a:buNone/>
                </a:pPr>
                <a:endParaRPr sz="1800" b="0" i="0" u="none" strike="noStrike" cap="none">
                  <a:solidFill>
                    <a:srgbClr val="DC1219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" name="Google Shape;219;p1">
                <a:extLst>
                  <a:ext uri="{FF2B5EF4-FFF2-40B4-BE49-F238E27FC236}">
                    <a16:creationId xmlns:a16="http://schemas.microsoft.com/office/drawing/2014/main" id="{12AF5352-34F0-1F64-61B2-B881D08F3836}"/>
                  </a:ext>
                </a:extLst>
              </p:cNvPr>
              <p:cNvSpPr/>
              <p:nvPr/>
            </p:nvSpPr>
            <p:spPr>
              <a:xfrm>
                <a:off x="652" y="2690"/>
                <a:ext cx="96" cy="95"/>
              </a:xfrm>
              <a:prstGeom prst="ellipse">
                <a:avLst/>
              </a:prstGeom>
              <a:solidFill>
                <a:srgbClr val="DC1219"/>
              </a:solidFill>
              <a:ln>
                <a:noFill/>
              </a:ln>
            </p:spPr>
            <p:txBody>
              <a:bodyPr spcFirstLastPara="1" wrap="square" lIns="121900" tIns="60950" rIns="121900" bIns="609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Calibri"/>
                  <a:buNone/>
                </a:pPr>
                <a:endParaRPr sz="1800" b="0" i="0" u="none" strike="noStrike" cap="none">
                  <a:solidFill>
                    <a:srgbClr val="DC1219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220;p1">
                <a:extLst>
                  <a:ext uri="{FF2B5EF4-FFF2-40B4-BE49-F238E27FC236}">
                    <a16:creationId xmlns:a16="http://schemas.microsoft.com/office/drawing/2014/main" id="{22F97CEE-A074-DDA1-31B1-31BFF1CCCF8F}"/>
                  </a:ext>
                </a:extLst>
              </p:cNvPr>
              <p:cNvSpPr/>
              <p:nvPr/>
            </p:nvSpPr>
            <p:spPr>
              <a:xfrm>
                <a:off x="565" y="2777"/>
                <a:ext cx="271" cy="183"/>
              </a:xfrm>
              <a:custGeom>
                <a:avLst/>
                <a:gdLst/>
                <a:ahLst/>
                <a:cxnLst/>
                <a:rect l="l" t="t" r="r" b="b"/>
                <a:pathLst>
                  <a:path w="207" h="139" extrusionOk="0">
                    <a:moveTo>
                      <a:pt x="170" y="0"/>
                    </a:moveTo>
                    <a:cubicBezTo>
                      <a:pt x="150" y="0"/>
                      <a:pt x="134" y="17"/>
                      <a:pt x="134" y="37"/>
                    </a:cubicBezTo>
                    <a:cubicBezTo>
                      <a:pt x="134" y="40"/>
                      <a:pt x="135" y="44"/>
                      <a:pt x="136" y="47"/>
                    </a:cubicBezTo>
                    <a:cubicBezTo>
                      <a:pt x="136" y="48"/>
                      <a:pt x="136" y="49"/>
                      <a:pt x="137" y="50"/>
                    </a:cubicBezTo>
                    <a:cubicBezTo>
                      <a:pt x="137" y="52"/>
                      <a:pt x="138" y="54"/>
                      <a:pt x="139" y="55"/>
                    </a:cubicBezTo>
                    <a:cubicBezTo>
                      <a:pt x="139" y="56"/>
                      <a:pt x="139" y="56"/>
                      <a:pt x="139" y="57"/>
                    </a:cubicBezTo>
                    <a:cubicBezTo>
                      <a:pt x="139" y="65"/>
                      <a:pt x="133" y="71"/>
                      <a:pt x="125" y="71"/>
                    </a:cubicBezTo>
                    <a:cubicBezTo>
                      <a:pt x="124" y="71"/>
                      <a:pt x="123" y="71"/>
                      <a:pt x="123" y="71"/>
                    </a:cubicBezTo>
                    <a:cubicBezTo>
                      <a:pt x="122" y="71"/>
                      <a:pt x="122" y="71"/>
                      <a:pt x="121" y="70"/>
                    </a:cubicBezTo>
                    <a:cubicBezTo>
                      <a:pt x="121" y="70"/>
                      <a:pt x="121" y="70"/>
                      <a:pt x="121" y="70"/>
                    </a:cubicBezTo>
                    <a:cubicBezTo>
                      <a:pt x="121" y="70"/>
                      <a:pt x="121" y="70"/>
                      <a:pt x="121" y="70"/>
                    </a:cubicBezTo>
                    <a:cubicBezTo>
                      <a:pt x="120" y="70"/>
                      <a:pt x="119" y="69"/>
                      <a:pt x="118" y="69"/>
                    </a:cubicBezTo>
                    <a:cubicBezTo>
                      <a:pt x="117" y="68"/>
                      <a:pt x="116" y="68"/>
                      <a:pt x="116" y="68"/>
                    </a:cubicBezTo>
                    <a:cubicBezTo>
                      <a:pt x="115" y="68"/>
                      <a:pt x="115" y="68"/>
                      <a:pt x="115" y="68"/>
                    </a:cubicBezTo>
                    <a:cubicBezTo>
                      <a:pt x="115" y="68"/>
                      <a:pt x="115" y="68"/>
                      <a:pt x="115" y="68"/>
                    </a:cubicBezTo>
                    <a:cubicBezTo>
                      <a:pt x="113" y="67"/>
                      <a:pt x="111" y="67"/>
                      <a:pt x="110" y="66"/>
                    </a:cubicBezTo>
                    <a:cubicBezTo>
                      <a:pt x="109" y="66"/>
                      <a:pt x="109" y="66"/>
                      <a:pt x="109" y="66"/>
                    </a:cubicBezTo>
                    <a:cubicBezTo>
                      <a:pt x="107" y="66"/>
                      <a:pt x="105" y="66"/>
                      <a:pt x="104" y="66"/>
                    </a:cubicBezTo>
                    <a:cubicBezTo>
                      <a:pt x="104" y="66"/>
                      <a:pt x="104" y="66"/>
                      <a:pt x="104" y="66"/>
                    </a:cubicBezTo>
                    <a:cubicBezTo>
                      <a:pt x="104" y="66"/>
                      <a:pt x="104" y="66"/>
                      <a:pt x="104" y="66"/>
                    </a:cubicBezTo>
                    <a:cubicBezTo>
                      <a:pt x="104" y="66"/>
                      <a:pt x="104" y="66"/>
                      <a:pt x="104" y="66"/>
                    </a:cubicBezTo>
                    <a:cubicBezTo>
                      <a:pt x="104" y="66"/>
                      <a:pt x="104" y="66"/>
                      <a:pt x="104" y="66"/>
                    </a:cubicBezTo>
                    <a:cubicBezTo>
                      <a:pt x="102" y="66"/>
                      <a:pt x="100" y="66"/>
                      <a:pt x="98" y="66"/>
                    </a:cubicBezTo>
                    <a:cubicBezTo>
                      <a:pt x="98" y="66"/>
                      <a:pt x="98" y="66"/>
                      <a:pt x="97" y="66"/>
                    </a:cubicBezTo>
                    <a:cubicBezTo>
                      <a:pt x="96" y="67"/>
                      <a:pt x="94" y="67"/>
                      <a:pt x="93" y="68"/>
                    </a:cubicBezTo>
                    <a:cubicBezTo>
                      <a:pt x="93" y="68"/>
                      <a:pt x="92" y="68"/>
                      <a:pt x="92" y="68"/>
                    </a:cubicBezTo>
                    <a:cubicBezTo>
                      <a:pt x="92" y="68"/>
                      <a:pt x="92" y="68"/>
                      <a:pt x="91" y="68"/>
                    </a:cubicBezTo>
                    <a:cubicBezTo>
                      <a:pt x="91" y="68"/>
                      <a:pt x="90" y="68"/>
                      <a:pt x="89" y="69"/>
                    </a:cubicBezTo>
                    <a:cubicBezTo>
                      <a:pt x="88" y="69"/>
                      <a:pt x="87" y="70"/>
                      <a:pt x="86" y="70"/>
                    </a:cubicBezTo>
                    <a:cubicBezTo>
                      <a:pt x="86" y="70"/>
                      <a:pt x="86" y="70"/>
                      <a:pt x="86" y="70"/>
                    </a:cubicBezTo>
                    <a:cubicBezTo>
                      <a:pt x="86" y="70"/>
                      <a:pt x="86" y="70"/>
                      <a:pt x="86" y="70"/>
                    </a:cubicBezTo>
                    <a:cubicBezTo>
                      <a:pt x="85" y="71"/>
                      <a:pt x="85" y="71"/>
                      <a:pt x="84" y="71"/>
                    </a:cubicBezTo>
                    <a:cubicBezTo>
                      <a:pt x="84" y="71"/>
                      <a:pt x="83" y="71"/>
                      <a:pt x="83" y="71"/>
                    </a:cubicBezTo>
                    <a:cubicBezTo>
                      <a:pt x="75" y="71"/>
                      <a:pt x="68" y="65"/>
                      <a:pt x="68" y="57"/>
                    </a:cubicBezTo>
                    <a:cubicBezTo>
                      <a:pt x="68" y="56"/>
                      <a:pt x="68" y="56"/>
                      <a:pt x="68" y="55"/>
                    </a:cubicBezTo>
                    <a:cubicBezTo>
                      <a:pt x="69" y="54"/>
                      <a:pt x="70" y="52"/>
                      <a:pt x="70" y="50"/>
                    </a:cubicBezTo>
                    <a:cubicBezTo>
                      <a:pt x="71" y="49"/>
                      <a:pt x="71" y="48"/>
                      <a:pt x="72" y="47"/>
                    </a:cubicBezTo>
                    <a:cubicBezTo>
                      <a:pt x="73" y="44"/>
                      <a:pt x="73" y="40"/>
                      <a:pt x="73" y="37"/>
                    </a:cubicBezTo>
                    <a:cubicBezTo>
                      <a:pt x="73" y="17"/>
                      <a:pt x="57" y="0"/>
                      <a:pt x="37" y="0"/>
                    </a:cubicBezTo>
                    <a:cubicBezTo>
                      <a:pt x="17" y="0"/>
                      <a:pt x="0" y="17"/>
                      <a:pt x="0" y="37"/>
                    </a:cubicBezTo>
                    <a:cubicBezTo>
                      <a:pt x="0" y="57"/>
                      <a:pt x="17" y="73"/>
                      <a:pt x="37" y="73"/>
                    </a:cubicBezTo>
                    <a:cubicBezTo>
                      <a:pt x="41" y="73"/>
                      <a:pt x="44" y="72"/>
                      <a:pt x="48" y="71"/>
                    </a:cubicBezTo>
                    <a:cubicBezTo>
                      <a:pt x="50" y="71"/>
                      <a:pt x="52" y="70"/>
                      <a:pt x="55" y="68"/>
                    </a:cubicBezTo>
                    <a:cubicBezTo>
                      <a:pt x="55" y="68"/>
                      <a:pt x="56" y="68"/>
                      <a:pt x="57" y="67"/>
                    </a:cubicBezTo>
                    <a:cubicBezTo>
                      <a:pt x="57" y="67"/>
                      <a:pt x="57" y="67"/>
                      <a:pt x="57" y="67"/>
                    </a:cubicBezTo>
                    <a:cubicBezTo>
                      <a:pt x="57" y="67"/>
                      <a:pt x="58" y="67"/>
                      <a:pt x="58" y="67"/>
                    </a:cubicBezTo>
                    <a:cubicBezTo>
                      <a:pt x="66" y="67"/>
                      <a:pt x="73" y="74"/>
                      <a:pt x="73" y="82"/>
                    </a:cubicBezTo>
                    <a:cubicBezTo>
                      <a:pt x="73" y="82"/>
                      <a:pt x="73" y="82"/>
                      <a:pt x="73" y="83"/>
                    </a:cubicBezTo>
                    <a:cubicBezTo>
                      <a:pt x="73" y="83"/>
                      <a:pt x="72" y="83"/>
                      <a:pt x="72" y="84"/>
                    </a:cubicBezTo>
                    <a:cubicBezTo>
                      <a:pt x="72" y="84"/>
                      <a:pt x="72" y="85"/>
                      <a:pt x="71" y="86"/>
                    </a:cubicBezTo>
                    <a:cubicBezTo>
                      <a:pt x="71" y="86"/>
                      <a:pt x="71" y="86"/>
                      <a:pt x="71" y="86"/>
                    </a:cubicBezTo>
                    <a:cubicBezTo>
                      <a:pt x="71" y="87"/>
                      <a:pt x="71" y="87"/>
                      <a:pt x="71" y="87"/>
                    </a:cubicBezTo>
                    <a:cubicBezTo>
                      <a:pt x="70" y="89"/>
                      <a:pt x="69" y="90"/>
                      <a:pt x="69" y="92"/>
                    </a:cubicBezTo>
                    <a:cubicBezTo>
                      <a:pt x="69" y="92"/>
                      <a:pt x="69" y="92"/>
                      <a:pt x="69" y="92"/>
                    </a:cubicBezTo>
                    <a:cubicBezTo>
                      <a:pt x="69" y="92"/>
                      <a:pt x="69" y="92"/>
                      <a:pt x="69" y="92"/>
                    </a:cubicBezTo>
                    <a:cubicBezTo>
                      <a:pt x="68" y="93"/>
                      <a:pt x="68" y="95"/>
                      <a:pt x="68" y="96"/>
                    </a:cubicBezTo>
                    <a:cubicBezTo>
                      <a:pt x="68" y="97"/>
                      <a:pt x="68" y="97"/>
                      <a:pt x="68" y="97"/>
                    </a:cubicBezTo>
                    <a:cubicBezTo>
                      <a:pt x="67" y="99"/>
                      <a:pt x="67" y="101"/>
                      <a:pt x="67" y="102"/>
                    </a:cubicBezTo>
                    <a:cubicBezTo>
                      <a:pt x="67" y="105"/>
                      <a:pt x="67" y="107"/>
                      <a:pt x="68" y="110"/>
                    </a:cubicBezTo>
                    <a:cubicBezTo>
                      <a:pt x="71" y="126"/>
                      <a:pt x="86" y="139"/>
                      <a:pt x="104" y="139"/>
                    </a:cubicBezTo>
                    <a:cubicBezTo>
                      <a:pt x="104" y="139"/>
                      <a:pt x="104" y="139"/>
                      <a:pt x="104" y="139"/>
                    </a:cubicBezTo>
                    <a:cubicBezTo>
                      <a:pt x="104" y="139"/>
                      <a:pt x="104" y="139"/>
                      <a:pt x="104" y="139"/>
                    </a:cubicBezTo>
                    <a:cubicBezTo>
                      <a:pt x="121" y="139"/>
                      <a:pt x="136" y="126"/>
                      <a:pt x="139" y="110"/>
                    </a:cubicBezTo>
                    <a:cubicBezTo>
                      <a:pt x="140" y="107"/>
                      <a:pt x="140" y="105"/>
                      <a:pt x="140" y="102"/>
                    </a:cubicBezTo>
                    <a:cubicBezTo>
                      <a:pt x="140" y="101"/>
                      <a:pt x="140" y="99"/>
                      <a:pt x="140" y="97"/>
                    </a:cubicBezTo>
                    <a:cubicBezTo>
                      <a:pt x="140" y="97"/>
                      <a:pt x="139" y="97"/>
                      <a:pt x="139" y="96"/>
                    </a:cubicBezTo>
                    <a:cubicBezTo>
                      <a:pt x="139" y="95"/>
                      <a:pt x="139" y="93"/>
                      <a:pt x="138" y="92"/>
                    </a:cubicBezTo>
                    <a:cubicBezTo>
                      <a:pt x="138" y="92"/>
                      <a:pt x="138" y="92"/>
                      <a:pt x="138" y="92"/>
                    </a:cubicBezTo>
                    <a:cubicBezTo>
                      <a:pt x="138" y="92"/>
                      <a:pt x="138" y="92"/>
                      <a:pt x="138" y="92"/>
                    </a:cubicBezTo>
                    <a:cubicBezTo>
                      <a:pt x="138" y="90"/>
                      <a:pt x="137" y="89"/>
                      <a:pt x="137" y="87"/>
                    </a:cubicBezTo>
                    <a:cubicBezTo>
                      <a:pt x="136" y="87"/>
                      <a:pt x="136" y="87"/>
                      <a:pt x="136" y="86"/>
                    </a:cubicBezTo>
                    <a:cubicBezTo>
                      <a:pt x="136" y="86"/>
                      <a:pt x="136" y="86"/>
                      <a:pt x="136" y="86"/>
                    </a:cubicBezTo>
                    <a:cubicBezTo>
                      <a:pt x="136" y="85"/>
                      <a:pt x="135" y="84"/>
                      <a:pt x="135" y="84"/>
                    </a:cubicBezTo>
                    <a:cubicBezTo>
                      <a:pt x="135" y="83"/>
                      <a:pt x="134" y="83"/>
                      <a:pt x="134" y="83"/>
                    </a:cubicBezTo>
                    <a:cubicBezTo>
                      <a:pt x="134" y="82"/>
                      <a:pt x="134" y="82"/>
                      <a:pt x="134" y="82"/>
                    </a:cubicBezTo>
                    <a:cubicBezTo>
                      <a:pt x="134" y="74"/>
                      <a:pt x="141" y="67"/>
                      <a:pt x="149" y="67"/>
                    </a:cubicBezTo>
                    <a:cubicBezTo>
                      <a:pt x="149" y="67"/>
                      <a:pt x="150" y="67"/>
                      <a:pt x="150" y="67"/>
                    </a:cubicBezTo>
                    <a:cubicBezTo>
                      <a:pt x="150" y="67"/>
                      <a:pt x="150" y="67"/>
                      <a:pt x="150" y="67"/>
                    </a:cubicBezTo>
                    <a:cubicBezTo>
                      <a:pt x="151" y="68"/>
                      <a:pt x="152" y="68"/>
                      <a:pt x="153" y="68"/>
                    </a:cubicBezTo>
                    <a:cubicBezTo>
                      <a:pt x="155" y="70"/>
                      <a:pt x="157" y="71"/>
                      <a:pt x="159" y="71"/>
                    </a:cubicBezTo>
                    <a:cubicBezTo>
                      <a:pt x="163" y="72"/>
                      <a:pt x="166" y="73"/>
                      <a:pt x="170" y="73"/>
                    </a:cubicBezTo>
                    <a:cubicBezTo>
                      <a:pt x="190" y="73"/>
                      <a:pt x="207" y="57"/>
                      <a:pt x="207" y="37"/>
                    </a:cubicBezTo>
                    <a:cubicBezTo>
                      <a:pt x="207" y="17"/>
                      <a:pt x="190" y="0"/>
                      <a:pt x="170" y="0"/>
                    </a:cubicBezTo>
                    <a:close/>
                  </a:path>
                </a:pathLst>
              </a:custGeom>
              <a:solidFill>
                <a:srgbClr val="DC1219"/>
              </a:solidFill>
              <a:ln>
                <a:noFill/>
              </a:ln>
            </p:spPr>
            <p:txBody>
              <a:bodyPr spcFirstLastPara="1" wrap="square" lIns="121900" tIns="60950" rIns="121900" bIns="609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Calibri"/>
                  <a:buNone/>
                </a:pPr>
                <a:endParaRPr sz="1800" b="0" i="0" u="none" strike="noStrike" cap="none">
                  <a:solidFill>
                    <a:srgbClr val="DC1219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6" name="TextBox 7">
            <a:extLst>
              <a:ext uri="{FF2B5EF4-FFF2-40B4-BE49-F238E27FC236}">
                <a16:creationId xmlns:a16="http://schemas.microsoft.com/office/drawing/2014/main" id="{3D13E5BB-DC20-11CB-1C1F-993FCED82012}"/>
              </a:ext>
            </a:extLst>
          </p:cNvPr>
          <p:cNvSpPr txBox="1"/>
          <p:nvPr userDrawn="1"/>
        </p:nvSpPr>
        <p:spPr>
          <a:xfrm>
            <a:off x="4158885" y="375183"/>
            <a:ext cx="8044001" cy="119823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/>
          <a:lstStyle/>
          <a:p>
            <a:pPr defTabSz="685749">
              <a:defRPr lang="en-US"/>
            </a:pPr>
            <a:r>
              <a:rPr lang="en-US" sz="3600" b="1" dirty="0">
                <a:solidFill>
                  <a:srgbClr val="DC1219"/>
                </a:solidFill>
                <a:latin typeface="+mj-lt"/>
                <a:ea typeface="Gotham-Medium" charset="77"/>
                <a:cs typeface="Gotham-Medium" charset="77"/>
              </a:rPr>
              <a:t>Transforming </a:t>
            </a:r>
            <a:r>
              <a:rPr lang="en-US" sz="3600" b="1" dirty="0">
                <a:solidFill>
                  <a:srgbClr val="DC1219"/>
                </a:solidFill>
                <a:latin typeface="+mj-lt"/>
                <a:ea typeface="Gotham-Bold" charset="77"/>
                <a:cs typeface="Gotham-Bold" charset="77"/>
              </a:rPr>
              <a:t>Electric Mobility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5F796BA-55B0-2D23-5CD7-0D03914D226D}"/>
              </a:ext>
            </a:extLst>
          </p:cNvPr>
          <p:cNvSpPr/>
          <p:nvPr userDrawn="1"/>
        </p:nvSpPr>
        <p:spPr>
          <a:xfrm>
            <a:off x="0" y="6629400"/>
            <a:ext cx="12192000" cy="228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3">
            <a:extLst>
              <a:ext uri="{FF2B5EF4-FFF2-40B4-BE49-F238E27FC236}">
                <a16:creationId xmlns:a16="http://schemas.microsoft.com/office/drawing/2014/main" id="{F4646EB3-3EEA-403C-806A-FE228ABE9167}"/>
              </a:ext>
            </a:extLst>
          </p:cNvPr>
          <p:cNvSpPr txBox="1">
            <a:spLocks/>
          </p:cNvSpPr>
          <p:nvPr userDrawn="1"/>
        </p:nvSpPr>
        <p:spPr>
          <a:xfrm>
            <a:off x="8941951" y="5703374"/>
            <a:ext cx="3156857" cy="538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"/>
              <a:buNone/>
              <a:defRPr sz="2400" b="1" i="0" u="none" strike="noStrike" cap="none">
                <a:solidFill>
                  <a:schemeClr val="bg1"/>
                </a:solidFill>
                <a:latin typeface="Montserrat" pitchFamily="2" charset="77"/>
                <a:ea typeface="Montserrat"/>
                <a:cs typeface="Montserrat"/>
                <a:sym typeface="Montserrat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b="0" i="1" kern="0" dirty="0">
                <a:solidFill>
                  <a:schemeClr val="tx1"/>
                </a:solidFill>
              </a:rPr>
              <a:t>December 14, 2023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82EFF928-93C6-2373-9F54-79F4D874AFE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06686" y="4565307"/>
            <a:ext cx="7457988" cy="661679"/>
          </a:xfrm>
        </p:spPr>
        <p:txBody>
          <a:bodyPr wrap="square">
            <a:spAutoFit/>
          </a:bodyPr>
          <a:lstStyle>
            <a:lvl1pPr marL="0" indent="0" algn="r">
              <a:buNone/>
              <a:defRPr b="1">
                <a:latin typeface="Montserrat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Edit Master Title</a:t>
            </a:r>
          </a:p>
        </p:txBody>
      </p:sp>
      <p:pic>
        <p:nvPicPr>
          <p:cNvPr id="23" name="Picture 22" descr="A close-up of a white box&#10;&#10;Description automatically generated">
            <a:extLst>
              <a:ext uri="{FF2B5EF4-FFF2-40B4-BE49-F238E27FC236}">
                <a16:creationId xmlns:a16="http://schemas.microsoft.com/office/drawing/2014/main" id="{219E4D92-BEA4-4D38-C4BD-97B6B30F00B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6058" y="2423573"/>
            <a:ext cx="869909" cy="1559144"/>
          </a:xfrm>
          <a:prstGeom prst="rect">
            <a:avLst/>
          </a:prstGeom>
        </p:spPr>
      </p:pic>
      <p:pic>
        <p:nvPicPr>
          <p:cNvPr id="25" name="Picture 24" descr="A close-up of a white box&#10;&#10;Description automatically generated">
            <a:extLst>
              <a:ext uri="{FF2B5EF4-FFF2-40B4-BE49-F238E27FC236}">
                <a16:creationId xmlns:a16="http://schemas.microsoft.com/office/drawing/2014/main" id="{2F7777E5-2A40-777F-A6F5-A897C3DE25D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950" y="2188029"/>
            <a:ext cx="1091842" cy="1941453"/>
          </a:xfrm>
          <a:prstGeom prst="rect">
            <a:avLst/>
          </a:prstGeom>
        </p:spPr>
      </p:pic>
      <p:pic>
        <p:nvPicPr>
          <p:cNvPr id="27" name="Picture 26" descr="A close-up of a white object&#10;&#10;Description automatically generated">
            <a:extLst>
              <a:ext uri="{FF2B5EF4-FFF2-40B4-BE49-F238E27FC236}">
                <a16:creationId xmlns:a16="http://schemas.microsoft.com/office/drawing/2014/main" id="{046B00E9-30E9-13C5-3E39-2E100A20A4D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9233" y="2966881"/>
            <a:ext cx="361874" cy="92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8286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tx1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C3A5650-E4B5-F18C-68D5-B80CAA0E056E}"/>
              </a:ext>
            </a:extLst>
          </p:cNvPr>
          <p:cNvSpPr/>
          <p:nvPr userDrawn="1"/>
        </p:nvSpPr>
        <p:spPr>
          <a:xfrm>
            <a:off x="11870035" y="0"/>
            <a:ext cx="33341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E3B960A-CCC5-B8B4-CB9B-FB41A08D1E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grayscl/>
          </a:blip>
          <a:stretch>
            <a:fillRect/>
          </a:stretch>
        </p:blipFill>
        <p:spPr>
          <a:xfrm>
            <a:off x="-6912" y="1476298"/>
            <a:ext cx="12214335" cy="5371394"/>
          </a:xfrm>
          <a:prstGeom prst="rect">
            <a:avLst/>
          </a:prstGeom>
        </p:spPr>
      </p:pic>
      <p:cxnSp>
        <p:nvCxnSpPr>
          <p:cNvPr id="3" name="Google Shape;213;p1">
            <a:extLst>
              <a:ext uri="{FF2B5EF4-FFF2-40B4-BE49-F238E27FC236}">
                <a16:creationId xmlns:a16="http://schemas.microsoft.com/office/drawing/2014/main" id="{631D77D1-4EB3-BB29-3912-B8F26C26AED4}"/>
              </a:ext>
            </a:extLst>
          </p:cNvPr>
          <p:cNvCxnSpPr/>
          <p:nvPr userDrawn="1"/>
        </p:nvCxnSpPr>
        <p:spPr>
          <a:xfrm>
            <a:off x="3760973" y="516262"/>
            <a:ext cx="0" cy="765698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4" name="Google Shape;214;p1">
            <a:extLst>
              <a:ext uri="{FF2B5EF4-FFF2-40B4-BE49-F238E27FC236}">
                <a16:creationId xmlns:a16="http://schemas.microsoft.com/office/drawing/2014/main" id="{D0A32931-C7C7-A004-CF71-DBF4FEE75E56}"/>
              </a:ext>
            </a:extLst>
          </p:cNvPr>
          <p:cNvGrpSpPr/>
          <p:nvPr userDrawn="1"/>
        </p:nvGrpSpPr>
        <p:grpSpPr>
          <a:xfrm>
            <a:off x="1097951" y="343859"/>
            <a:ext cx="2174178" cy="1082183"/>
            <a:chOff x="1463935" y="458474"/>
            <a:chExt cx="2898904" cy="1442911"/>
          </a:xfrm>
        </p:grpSpPr>
        <p:pic>
          <p:nvPicPr>
            <p:cNvPr id="5" name="Google Shape;215;p1">
              <a:extLst>
                <a:ext uri="{FF2B5EF4-FFF2-40B4-BE49-F238E27FC236}">
                  <a16:creationId xmlns:a16="http://schemas.microsoft.com/office/drawing/2014/main" id="{6923A55F-1254-26FA-D304-97744D8B805D}"/>
                </a:ext>
              </a:extLst>
            </p:cNvPr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63935" y="1361872"/>
              <a:ext cx="2898904" cy="53951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" name="Google Shape;216;p1">
              <a:extLst>
                <a:ext uri="{FF2B5EF4-FFF2-40B4-BE49-F238E27FC236}">
                  <a16:creationId xmlns:a16="http://schemas.microsoft.com/office/drawing/2014/main" id="{AE17EBA2-0BF0-54F5-5336-9E4734B4AAC3}"/>
                </a:ext>
              </a:extLst>
            </p:cNvPr>
            <p:cNvGrpSpPr/>
            <p:nvPr/>
          </p:nvGrpSpPr>
          <p:grpSpPr>
            <a:xfrm>
              <a:off x="2261753" y="458474"/>
              <a:ext cx="1298570" cy="804158"/>
              <a:chOff x="482" y="2690"/>
              <a:chExt cx="436" cy="270"/>
            </a:xfrm>
          </p:grpSpPr>
          <p:sp>
            <p:nvSpPr>
              <p:cNvPr id="7" name="Google Shape;217;p1">
                <a:extLst>
                  <a:ext uri="{FF2B5EF4-FFF2-40B4-BE49-F238E27FC236}">
                    <a16:creationId xmlns:a16="http://schemas.microsoft.com/office/drawing/2014/main" id="{36E97D87-61CE-D4D5-AB68-F4355EDC4DF7}"/>
                  </a:ext>
                </a:extLst>
              </p:cNvPr>
              <p:cNvSpPr/>
              <p:nvPr/>
            </p:nvSpPr>
            <p:spPr>
              <a:xfrm>
                <a:off x="823" y="2864"/>
                <a:ext cx="95" cy="96"/>
              </a:xfrm>
              <a:prstGeom prst="ellipse">
                <a:avLst/>
              </a:prstGeom>
              <a:solidFill>
                <a:srgbClr val="DC1219"/>
              </a:solidFill>
              <a:ln>
                <a:noFill/>
              </a:ln>
            </p:spPr>
            <p:txBody>
              <a:bodyPr spcFirstLastPara="1" wrap="square" lIns="121900" tIns="60950" rIns="121900" bIns="609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Calibri"/>
                  <a:buNone/>
                </a:pPr>
                <a:endParaRPr sz="1800" b="0" i="0" u="none" strike="noStrike" cap="none">
                  <a:solidFill>
                    <a:srgbClr val="DC1219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" name="Google Shape;218;p1">
                <a:extLst>
                  <a:ext uri="{FF2B5EF4-FFF2-40B4-BE49-F238E27FC236}">
                    <a16:creationId xmlns:a16="http://schemas.microsoft.com/office/drawing/2014/main" id="{4C96E7B8-679C-FD9B-06A7-D0D11ECA5C3D}"/>
                  </a:ext>
                </a:extLst>
              </p:cNvPr>
              <p:cNvSpPr/>
              <p:nvPr/>
            </p:nvSpPr>
            <p:spPr>
              <a:xfrm>
                <a:off x="482" y="2864"/>
                <a:ext cx="96" cy="96"/>
              </a:xfrm>
              <a:prstGeom prst="ellipse">
                <a:avLst/>
              </a:prstGeom>
              <a:solidFill>
                <a:srgbClr val="DC1219"/>
              </a:solidFill>
              <a:ln>
                <a:noFill/>
              </a:ln>
            </p:spPr>
            <p:txBody>
              <a:bodyPr spcFirstLastPara="1" wrap="square" lIns="121900" tIns="60950" rIns="121900" bIns="609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Calibri"/>
                  <a:buNone/>
                </a:pPr>
                <a:endParaRPr sz="1800" b="0" i="0" u="none" strike="noStrike" cap="none">
                  <a:solidFill>
                    <a:srgbClr val="DC1219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" name="Google Shape;219;p1">
                <a:extLst>
                  <a:ext uri="{FF2B5EF4-FFF2-40B4-BE49-F238E27FC236}">
                    <a16:creationId xmlns:a16="http://schemas.microsoft.com/office/drawing/2014/main" id="{12AF5352-34F0-1F64-61B2-B881D08F3836}"/>
                  </a:ext>
                </a:extLst>
              </p:cNvPr>
              <p:cNvSpPr/>
              <p:nvPr/>
            </p:nvSpPr>
            <p:spPr>
              <a:xfrm>
                <a:off x="652" y="2690"/>
                <a:ext cx="96" cy="95"/>
              </a:xfrm>
              <a:prstGeom prst="ellipse">
                <a:avLst/>
              </a:prstGeom>
              <a:solidFill>
                <a:srgbClr val="DC1219"/>
              </a:solidFill>
              <a:ln>
                <a:noFill/>
              </a:ln>
            </p:spPr>
            <p:txBody>
              <a:bodyPr spcFirstLastPara="1" wrap="square" lIns="121900" tIns="60950" rIns="121900" bIns="609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Calibri"/>
                  <a:buNone/>
                </a:pPr>
                <a:endParaRPr sz="1800" b="0" i="0" u="none" strike="noStrike" cap="none">
                  <a:solidFill>
                    <a:srgbClr val="DC1219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220;p1">
                <a:extLst>
                  <a:ext uri="{FF2B5EF4-FFF2-40B4-BE49-F238E27FC236}">
                    <a16:creationId xmlns:a16="http://schemas.microsoft.com/office/drawing/2014/main" id="{22F97CEE-A074-DDA1-31B1-31BFF1CCCF8F}"/>
                  </a:ext>
                </a:extLst>
              </p:cNvPr>
              <p:cNvSpPr/>
              <p:nvPr/>
            </p:nvSpPr>
            <p:spPr>
              <a:xfrm>
                <a:off x="565" y="2777"/>
                <a:ext cx="271" cy="183"/>
              </a:xfrm>
              <a:custGeom>
                <a:avLst/>
                <a:gdLst/>
                <a:ahLst/>
                <a:cxnLst/>
                <a:rect l="l" t="t" r="r" b="b"/>
                <a:pathLst>
                  <a:path w="207" h="139" extrusionOk="0">
                    <a:moveTo>
                      <a:pt x="170" y="0"/>
                    </a:moveTo>
                    <a:cubicBezTo>
                      <a:pt x="150" y="0"/>
                      <a:pt x="134" y="17"/>
                      <a:pt x="134" y="37"/>
                    </a:cubicBezTo>
                    <a:cubicBezTo>
                      <a:pt x="134" y="40"/>
                      <a:pt x="135" y="44"/>
                      <a:pt x="136" y="47"/>
                    </a:cubicBezTo>
                    <a:cubicBezTo>
                      <a:pt x="136" y="48"/>
                      <a:pt x="136" y="49"/>
                      <a:pt x="137" y="50"/>
                    </a:cubicBezTo>
                    <a:cubicBezTo>
                      <a:pt x="137" y="52"/>
                      <a:pt x="138" y="54"/>
                      <a:pt x="139" y="55"/>
                    </a:cubicBezTo>
                    <a:cubicBezTo>
                      <a:pt x="139" y="56"/>
                      <a:pt x="139" y="56"/>
                      <a:pt x="139" y="57"/>
                    </a:cubicBezTo>
                    <a:cubicBezTo>
                      <a:pt x="139" y="65"/>
                      <a:pt x="133" y="71"/>
                      <a:pt x="125" y="71"/>
                    </a:cubicBezTo>
                    <a:cubicBezTo>
                      <a:pt x="124" y="71"/>
                      <a:pt x="123" y="71"/>
                      <a:pt x="123" y="71"/>
                    </a:cubicBezTo>
                    <a:cubicBezTo>
                      <a:pt x="122" y="71"/>
                      <a:pt x="122" y="71"/>
                      <a:pt x="121" y="70"/>
                    </a:cubicBezTo>
                    <a:cubicBezTo>
                      <a:pt x="121" y="70"/>
                      <a:pt x="121" y="70"/>
                      <a:pt x="121" y="70"/>
                    </a:cubicBezTo>
                    <a:cubicBezTo>
                      <a:pt x="121" y="70"/>
                      <a:pt x="121" y="70"/>
                      <a:pt x="121" y="70"/>
                    </a:cubicBezTo>
                    <a:cubicBezTo>
                      <a:pt x="120" y="70"/>
                      <a:pt x="119" y="69"/>
                      <a:pt x="118" y="69"/>
                    </a:cubicBezTo>
                    <a:cubicBezTo>
                      <a:pt x="117" y="68"/>
                      <a:pt x="116" y="68"/>
                      <a:pt x="116" y="68"/>
                    </a:cubicBezTo>
                    <a:cubicBezTo>
                      <a:pt x="115" y="68"/>
                      <a:pt x="115" y="68"/>
                      <a:pt x="115" y="68"/>
                    </a:cubicBezTo>
                    <a:cubicBezTo>
                      <a:pt x="115" y="68"/>
                      <a:pt x="115" y="68"/>
                      <a:pt x="115" y="68"/>
                    </a:cubicBezTo>
                    <a:cubicBezTo>
                      <a:pt x="113" y="67"/>
                      <a:pt x="111" y="67"/>
                      <a:pt x="110" y="66"/>
                    </a:cubicBezTo>
                    <a:cubicBezTo>
                      <a:pt x="109" y="66"/>
                      <a:pt x="109" y="66"/>
                      <a:pt x="109" y="66"/>
                    </a:cubicBezTo>
                    <a:cubicBezTo>
                      <a:pt x="107" y="66"/>
                      <a:pt x="105" y="66"/>
                      <a:pt x="104" y="66"/>
                    </a:cubicBezTo>
                    <a:cubicBezTo>
                      <a:pt x="104" y="66"/>
                      <a:pt x="104" y="66"/>
                      <a:pt x="104" y="66"/>
                    </a:cubicBezTo>
                    <a:cubicBezTo>
                      <a:pt x="104" y="66"/>
                      <a:pt x="104" y="66"/>
                      <a:pt x="104" y="66"/>
                    </a:cubicBezTo>
                    <a:cubicBezTo>
                      <a:pt x="104" y="66"/>
                      <a:pt x="104" y="66"/>
                      <a:pt x="104" y="66"/>
                    </a:cubicBezTo>
                    <a:cubicBezTo>
                      <a:pt x="104" y="66"/>
                      <a:pt x="104" y="66"/>
                      <a:pt x="104" y="66"/>
                    </a:cubicBezTo>
                    <a:cubicBezTo>
                      <a:pt x="102" y="66"/>
                      <a:pt x="100" y="66"/>
                      <a:pt x="98" y="66"/>
                    </a:cubicBezTo>
                    <a:cubicBezTo>
                      <a:pt x="98" y="66"/>
                      <a:pt x="98" y="66"/>
                      <a:pt x="97" y="66"/>
                    </a:cubicBezTo>
                    <a:cubicBezTo>
                      <a:pt x="96" y="67"/>
                      <a:pt x="94" y="67"/>
                      <a:pt x="93" y="68"/>
                    </a:cubicBezTo>
                    <a:cubicBezTo>
                      <a:pt x="93" y="68"/>
                      <a:pt x="92" y="68"/>
                      <a:pt x="92" y="68"/>
                    </a:cubicBezTo>
                    <a:cubicBezTo>
                      <a:pt x="92" y="68"/>
                      <a:pt x="92" y="68"/>
                      <a:pt x="91" y="68"/>
                    </a:cubicBezTo>
                    <a:cubicBezTo>
                      <a:pt x="91" y="68"/>
                      <a:pt x="90" y="68"/>
                      <a:pt x="89" y="69"/>
                    </a:cubicBezTo>
                    <a:cubicBezTo>
                      <a:pt x="88" y="69"/>
                      <a:pt x="87" y="70"/>
                      <a:pt x="86" y="70"/>
                    </a:cubicBezTo>
                    <a:cubicBezTo>
                      <a:pt x="86" y="70"/>
                      <a:pt x="86" y="70"/>
                      <a:pt x="86" y="70"/>
                    </a:cubicBezTo>
                    <a:cubicBezTo>
                      <a:pt x="86" y="70"/>
                      <a:pt x="86" y="70"/>
                      <a:pt x="86" y="70"/>
                    </a:cubicBezTo>
                    <a:cubicBezTo>
                      <a:pt x="85" y="71"/>
                      <a:pt x="85" y="71"/>
                      <a:pt x="84" y="71"/>
                    </a:cubicBezTo>
                    <a:cubicBezTo>
                      <a:pt x="84" y="71"/>
                      <a:pt x="83" y="71"/>
                      <a:pt x="83" y="71"/>
                    </a:cubicBezTo>
                    <a:cubicBezTo>
                      <a:pt x="75" y="71"/>
                      <a:pt x="68" y="65"/>
                      <a:pt x="68" y="57"/>
                    </a:cubicBezTo>
                    <a:cubicBezTo>
                      <a:pt x="68" y="56"/>
                      <a:pt x="68" y="56"/>
                      <a:pt x="68" y="55"/>
                    </a:cubicBezTo>
                    <a:cubicBezTo>
                      <a:pt x="69" y="54"/>
                      <a:pt x="70" y="52"/>
                      <a:pt x="70" y="50"/>
                    </a:cubicBezTo>
                    <a:cubicBezTo>
                      <a:pt x="71" y="49"/>
                      <a:pt x="71" y="48"/>
                      <a:pt x="72" y="47"/>
                    </a:cubicBezTo>
                    <a:cubicBezTo>
                      <a:pt x="73" y="44"/>
                      <a:pt x="73" y="40"/>
                      <a:pt x="73" y="37"/>
                    </a:cubicBezTo>
                    <a:cubicBezTo>
                      <a:pt x="73" y="17"/>
                      <a:pt x="57" y="0"/>
                      <a:pt x="37" y="0"/>
                    </a:cubicBezTo>
                    <a:cubicBezTo>
                      <a:pt x="17" y="0"/>
                      <a:pt x="0" y="17"/>
                      <a:pt x="0" y="37"/>
                    </a:cubicBezTo>
                    <a:cubicBezTo>
                      <a:pt x="0" y="57"/>
                      <a:pt x="17" y="73"/>
                      <a:pt x="37" y="73"/>
                    </a:cubicBezTo>
                    <a:cubicBezTo>
                      <a:pt x="41" y="73"/>
                      <a:pt x="44" y="72"/>
                      <a:pt x="48" y="71"/>
                    </a:cubicBezTo>
                    <a:cubicBezTo>
                      <a:pt x="50" y="71"/>
                      <a:pt x="52" y="70"/>
                      <a:pt x="55" y="68"/>
                    </a:cubicBezTo>
                    <a:cubicBezTo>
                      <a:pt x="55" y="68"/>
                      <a:pt x="56" y="68"/>
                      <a:pt x="57" y="67"/>
                    </a:cubicBezTo>
                    <a:cubicBezTo>
                      <a:pt x="57" y="67"/>
                      <a:pt x="57" y="67"/>
                      <a:pt x="57" y="67"/>
                    </a:cubicBezTo>
                    <a:cubicBezTo>
                      <a:pt x="57" y="67"/>
                      <a:pt x="58" y="67"/>
                      <a:pt x="58" y="67"/>
                    </a:cubicBezTo>
                    <a:cubicBezTo>
                      <a:pt x="66" y="67"/>
                      <a:pt x="73" y="74"/>
                      <a:pt x="73" y="82"/>
                    </a:cubicBezTo>
                    <a:cubicBezTo>
                      <a:pt x="73" y="82"/>
                      <a:pt x="73" y="82"/>
                      <a:pt x="73" y="83"/>
                    </a:cubicBezTo>
                    <a:cubicBezTo>
                      <a:pt x="73" y="83"/>
                      <a:pt x="72" y="83"/>
                      <a:pt x="72" y="84"/>
                    </a:cubicBezTo>
                    <a:cubicBezTo>
                      <a:pt x="72" y="84"/>
                      <a:pt x="72" y="85"/>
                      <a:pt x="71" y="86"/>
                    </a:cubicBezTo>
                    <a:cubicBezTo>
                      <a:pt x="71" y="86"/>
                      <a:pt x="71" y="86"/>
                      <a:pt x="71" y="86"/>
                    </a:cubicBezTo>
                    <a:cubicBezTo>
                      <a:pt x="71" y="87"/>
                      <a:pt x="71" y="87"/>
                      <a:pt x="71" y="87"/>
                    </a:cubicBezTo>
                    <a:cubicBezTo>
                      <a:pt x="70" y="89"/>
                      <a:pt x="69" y="90"/>
                      <a:pt x="69" y="92"/>
                    </a:cubicBezTo>
                    <a:cubicBezTo>
                      <a:pt x="69" y="92"/>
                      <a:pt x="69" y="92"/>
                      <a:pt x="69" y="92"/>
                    </a:cubicBezTo>
                    <a:cubicBezTo>
                      <a:pt x="69" y="92"/>
                      <a:pt x="69" y="92"/>
                      <a:pt x="69" y="92"/>
                    </a:cubicBezTo>
                    <a:cubicBezTo>
                      <a:pt x="68" y="93"/>
                      <a:pt x="68" y="95"/>
                      <a:pt x="68" y="96"/>
                    </a:cubicBezTo>
                    <a:cubicBezTo>
                      <a:pt x="68" y="97"/>
                      <a:pt x="68" y="97"/>
                      <a:pt x="68" y="97"/>
                    </a:cubicBezTo>
                    <a:cubicBezTo>
                      <a:pt x="67" y="99"/>
                      <a:pt x="67" y="101"/>
                      <a:pt x="67" y="102"/>
                    </a:cubicBezTo>
                    <a:cubicBezTo>
                      <a:pt x="67" y="105"/>
                      <a:pt x="67" y="107"/>
                      <a:pt x="68" y="110"/>
                    </a:cubicBezTo>
                    <a:cubicBezTo>
                      <a:pt x="71" y="126"/>
                      <a:pt x="86" y="139"/>
                      <a:pt x="104" y="139"/>
                    </a:cubicBezTo>
                    <a:cubicBezTo>
                      <a:pt x="104" y="139"/>
                      <a:pt x="104" y="139"/>
                      <a:pt x="104" y="139"/>
                    </a:cubicBezTo>
                    <a:cubicBezTo>
                      <a:pt x="104" y="139"/>
                      <a:pt x="104" y="139"/>
                      <a:pt x="104" y="139"/>
                    </a:cubicBezTo>
                    <a:cubicBezTo>
                      <a:pt x="121" y="139"/>
                      <a:pt x="136" y="126"/>
                      <a:pt x="139" y="110"/>
                    </a:cubicBezTo>
                    <a:cubicBezTo>
                      <a:pt x="140" y="107"/>
                      <a:pt x="140" y="105"/>
                      <a:pt x="140" y="102"/>
                    </a:cubicBezTo>
                    <a:cubicBezTo>
                      <a:pt x="140" y="101"/>
                      <a:pt x="140" y="99"/>
                      <a:pt x="140" y="97"/>
                    </a:cubicBezTo>
                    <a:cubicBezTo>
                      <a:pt x="140" y="97"/>
                      <a:pt x="139" y="97"/>
                      <a:pt x="139" y="96"/>
                    </a:cubicBezTo>
                    <a:cubicBezTo>
                      <a:pt x="139" y="95"/>
                      <a:pt x="139" y="93"/>
                      <a:pt x="138" y="92"/>
                    </a:cubicBezTo>
                    <a:cubicBezTo>
                      <a:pt x="138" y="92"/>
                      <a:pt x="138" y="92"/>
                      <a:pt x="138" y="92"/>
                    </a:cubicBezTo>
                    <a:cubicBezTo>
                      <a:pt x="138" y="92"/>
                      <a:pt x="138" y="92"/>
                      <a:pt x="138" y="92"/>
                    </a:cubicBezTo>
                    <a:cubicBezTo>
                      <a:pt x="138" y="90"/>
                      <a:pt x="137" y="89"/>
                      <a:pt x="137" y="87"/>
                    </a:cubicBezTo>
                    <a:cubicBezTo>
                      <a:pt x="136" y="87"/>
                      <a:pt x="136" y="87"/>
                      <a:pt x="136" y="86"/>
                    </a:cubicBezTo>
                    <a:cubicBezTo>
                      <a:pt x="136" y="86"/>
                      <a:pt x="136" y="86"/>
                      <a:pt x="136" y="86"/>
                    </a:cubicBezTo>
                    <a:cubicBezTo>
                      <a:pt x="136" y="85"/>
                      <a:pt x="135" y="84"/>
                      <a:pt x="135" y="84"/>
                    </a:cubicBezTo>
                    <a:cubicBezTo>
                      <a:pt x="135" y="83"/>
                      <a:pt x="134" y="83"/>
                      <a:pt x="134" y="83"/>
                    </a:cubicBezTo>
                    <a:cubicBezTo>
                      <a:pt x="134" y="82"/>
                      <a:pt x="134" y="82"/>
                      <a:pt x="134" y="82"/>
                    </a:cubicBezTo>
                    <a:cubicBezTo>
                      <a:pt x="134" y="74"/>
                      <a:pt x="141" y="67"/>
                      <a:pt x="149" y="67"/>
                    </a:cubicBezTo>
                    <a:cubicBezTo>
                      <a:pt x="149" y="67"/>
                      <a:pt x="150" y="67"/>
                      <a:pt x="150" y="67"/>
                    </a:cubicBezTo>
                    <a:cubicBezTo>
                      <a:pt x="150" y="67"/>
                      <a:pt x="150" y="67"/>
                      <a:pt x="150" y="67"/>
                    </a:cubicBezTo>
                    <a:cubicBezTo>
                      <a:pt x="151" y="68"/>
                      <a:pt x="152" y="68"/>
                      <a:pt x="153" y="68"/>
                    </a:cubicBezTo>
                    <a:cubicBezTo>
                      <a:pt x="155" y="70"/>
                      <a:pt x="157" y="71"/>
                      <a:pt x="159" y="71"/>
                    </a:cubicBezTo>
                    <a:cubicBezTo>
                      <a:pt x="163" y="72"/>
                      <a:pt x="166" y="73"/>
                      <a:pt x="170" y="73"/>
                    </a:cubicBezTo>
                    <a:cubicBezTo>
                      <a:pt x="190" y="73"/>
                      <a:pt x="207" y="57"/>
                      <a:pt x="207" y="37"/>
                    </a:cubicBezTo>
                    <a:cubicBezTo>
                      <a:pt x="207" y="17"/>
                      <a:pt x="190" y="0"/>
                      <a:pt x="170" y="0"/>
                    </a:cubicBezTo>
                    <a:close/>
                  </a:path>
                </a:pathLst>
              </a:custGeom>
              <a:solidFill>
                <a:srgbClr val="DC1219"/>
              </a:solidFill>
              <a:ln>
                <a:noFill/>
              </a:ln>
            </p:spPr>
            <p:txBody>
              <a:bodyPr spcFirstLastPara="1" wrap="square" lIns="121900" tIns="60950" rIns="121900" bIns="609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Calibri"/>
                  <a:buNone/>
                </a:pPr>
                <a:endParaRPr sz="1800" b="0" i="0" u="none" strike="noStrike" cap="none">
                  <a:solidFill>
                    <a:srgbClr val="DC1219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6" name="TextBox 7">
            <a:extLst>
              <a:ext uri="{FF2B5EF4-FFF2-40B4-BE49-F238E27FC236}">
                <a16:creationId xmlns:a16="http://schemas.microsoft.com/office/drawing/2014/main" id="{3D13E5BB-DC20-11CB-1C1F-993FCED82012}"/>
              </a:ext>
            </a:extLst>
          </p:cNvPr>
          <p:cNvSpPr txBox="1"/>
          <p:nvPr userDrawn="1"/>
        </p:nvSpPr>
        <p:spPr>
          <a:xfrm>
            <a:off x="4158885" y="375183"/>
            <a:ext cx="8044001" cy="119823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/>
          <a:lstStyle/>
          <a:p>
            <a:pPr defTabSz="685749">
              <a:defRPr lang="en-US"/>
            </a:pPr>
            <a:r>
              <a:rPr lang="en-US" sz="3600" b="1" dirty="0">
                <a:solidFill>
                  <a:srgbClr val="DC1219"/>
                </a:solidFill>
                <a:latin typeface="+mj-lt"/>
                <a:ea typeface="Gotham-Medium" charset="77"/>
                <a:cs typeface="Gotham-Medium" charset="77"/>
              </a:rPr>
              <a:t>Transforming </a:t>
            </a:r>
            <a:r>
              <a:rPr lang="en-US" sz="3600" b="1" dirty="0">
                <a:solidFill>
                  <a:srgbClr val="DC1219"/>
                </a:solidFill>
                <a:latin typeface="+mj-lt"/>
                <a:ea typeface="Gotham-Bold" charset="77"/>
                <a:cs typeface="Gotham-Bold" charset="77"/>
              </a:rPr>
              <a:t>Electric Mobility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540E604-4A4B-EC0B-07C2-772A5D38A235}"/>
              </a:ext>
            </a:extLst>
          </p:cNvPr>
          <p:cNvSpPr/>
          <p:nvPr userDrawn="1"/>
        </p:nvSpPr>
        <p:spPr>
          <a:xfrm>
            <a:off x="0" y="6629400"/>
            <a:ext cx="12192000" cy="228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3">
            <a:extLst>
              <a:ext uri="{FF2B5EF4-FFF2-40B4-BE49-F238E27FC236}">
                <a16:creationId xmlns:a16="http://schemas.microsoft.com/office/drawing/2014/main" id="{50C3C235-5A76-6D37-373C-54C3404054FE}"/>
              </a:ext>
            </a:extLst>
          </p:cNvPr>
          <p:cNvSpPr txBox="1">
            <a:spLocks/>
          </p:cNvSpPr>
          <p:nvPr userDrawn="1"/>
        </p:nvSpPr>
        <p:spPr>
          <a:xfrm>
            <a:off x="8941951" y="5703374"/>
            <a:ext cx="3156857" cy="538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"/>
              <a:buNone/>
              <a:defRPr sz="2400" b="1" i="0" u="none" strike="noStrike" cap="none">
                <a:solidFill>
                  <a:schemeClr val="bg1"/>
                </a:solidFill>
                <a:latin typeface="Montserrat" pitchFamily="2" charset="77"/>
                <a:ea typeface="Montserrat"/>
                <a:cs typeface="Montserrat"/>
                <a:sym typeface="Montserrat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b="0" i="1" kern="0" dirty="0">
                <a:solidFill>
                  <a:schemeClr val="tx1"/>
                </a:solidFill>
              </a:rPr>
              <a:t>December 14, 2023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8CD593EE-F5AF-D7B7-2D0E-047EDAFE43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06686" y="4565307"/>
            <a:ext cx="7457988" cy="661679"/>
          </a:xfrm>
        </p:spPr>
        <p:txBody>
          <a:bodyPr wrap="square">
            <a:spAutoFit/>
          </a:bodyPr>
          <a:lstStyle>
            <a:lvl1pPr marL="0" indent="0" algn="r">
              <a:buNone/>
              <a:defRPr b="1">
                <a:latin typeface="Montserrat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Edit Master Title</a:t>
            </a:r>
          </a:p>
        </p:txBody>
      </p:sp>
      <p:pic>
        <p:nvPicPr>
          <p:cNvPr id="23" name="Picture 22" descr="A close-up of a white box&#10;&#10;Description automatically generated">
            <a:extLst>
              <a:ext uri="{FF2B5EF4-FFF2-40B4-BE49-F238E27FC236}">
                <a16:creationId xmlns:a16="http://schemas.microsoft.com/office/drawing/2014/main" id="{39FEDCCB-0011-5AD1-5963-470298F191E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6058" y="2423573"/>
            <a:ext cx="869909" cy="1559144"/>
          </a:xfrm>
          <a:prstGeom prst="rect">
            <a:avLst/>
          </a:prstGeom>
        </p:spPr>
      </p:pic>
      <p:pic>
        <p:nvPicPr>
          <p:cNvPr id="25" name="Picture 24" descr="A close-up of a white box&#10;&#10;Description automatically generated">
            <a:extLst>
              <a:ext uri="{FF2B5EF4-FFF2-40B4-BE49-F238E27FC236}">
                <a16:creationId xmlns:a16="http://schemas.microsoft.com/office/drawing/2014/main" id="{EB4B51D9-F8EA-5959-9783-6537F25E99B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950" y="2188029"/>
            <a:ext cx="1091842" cy="1941453"/>
          </a:xfrm>
          <a:prstGeom prst="rect">
            <a:avLst/>
          </a:prstGeom>
        </p:spPr>
      </p:pic>
      <p:pic>
        <p:nvPicPr>
          <p:cNvPr id="26" name="Picture 25" descr="A close-up of a white object&#10;&#10;Description automatically generated">
            <a:extLst>
              <a:ext uri="{FF2B5EF4-FFF2-40B4-BE49-F238E27FC236}">
                <a16:creationId xmlns:a16="http://schemas.microsoft.com/office/drawing/2014/main" id="{388324B0-B3A1-9FB3-FBEE-CAF7C5E67CD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9233" y="2966881"/>
            <a:ext cx="361874" cy="92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6241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910822" y="0"/>
            <a:ext cx="281178" cy="6858000"/>
          </a:xfrm>
          <a:prstGeom prst="rect">
            <a:avLst/>
          </a:prstGeom>
          <a:gradFill>
            <a:gsLst>
              <a:gs pos="0">
                <a:srgbClr val="22699D"/>
              </a:gs>
              <a:gs pos="29000">
                <a:schemeClr val="accent1">
                  <a:shade val="67500"/>
                  <a:satMod val="115000"/>
                </a:schemeClr>
              </a:gs>
              <a:gs pos="100000">
                <a:srgbClr val="DC121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3313" y="304799"/>
            <a:ext cx="10533888" cy="370332"/>
          </a:xfrm>
        </p:spPr>
        <p:txBody>
          <a:bodyPr lIns="0" tIns="0" rIns="0" bIns="0" anchor="t" anchorCtr="0">
            <a:normAutofit/>
          </a:bodyPr>
          <a:lstStyle>
            <a:lvl1pPr algn="l">
              <a:defRPr sz="1800" b="0">
                <a:solidFill>
                  <a:srgbClr val="DC1219"/>
                </a:solidFill>
                <a:latin typeface="Avenir Book" panose="02000503020000020003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Line 17"/>
          <p:cNvSpPr/>
          <p:nvPr userDrawn="1"/>
        </p:nvSpPr>
        <p:spPr>
          <a:xfrm>
            <a:off x="723899" y="676274"/>
            <a:ext cx="1483669" cy="0"/>
          </a:xfrm>
          <a:prstGeom prst="line">
            <a:avLst/>
          </a:prstGeom>
          <a:noFill/>
          <a:ln w="25400" cap="flat" cmpd="sng">
            <a:solidFill>
              <a:srgbClr val="216A9E"/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23900" y="737983"/>
            <a:ext cx="10534650" cy="661679"/>
          </a:xfrm>
        </p:spPr>
        <p:txBody>
          <a:bodyPr>
            <a:spAutoFit/>
          </a:bodyPr>
          <a:lstStyle>
            <a:lvl1pPr marL="0" indent="0">
              <a:buNone/>
              <a:defRPr b="1">
                <a:latin typeface="Montserrat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Edit Master Subtitle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5905" y="6483520"/>
            <a:ext cx="719649" cy="335078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69B275C-8A2B-462D-F407-DB5139BB1B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3900" y="1510904"/>
            <a:ext cx="10533460" cy="4972050"/>
          </a:xfrm>
        </p:spPr>
        <p:txBody>
          <a:bodyPr>
            <a:normAutofit/>
          </a:bodyPr>
          <a:lstStyle>
            <a:lvl1pPr marL="457200" indent="-431800">
              <a:buSzPct val="90000"/>
              <a:buFont typeface="Wingdings" pitchFamily="2" charset="2"/>
              <a:buChar char="§"/>
              <a:defRPr sz="2000">
                <a:latin typeface="Montserrat" pitchFamily="2" charset="77"/>
              </a:defRPr>
            </a:lvl1pPr>
            <a:lvl2pPr>
              <a:buSzPct val="90000"/>
              <a:defRPr sz="1600">
                <a:latin typeface="Montserrat" pitchFamily="2" charset="77"/>
              </a:defRPr>
            </a:lvl2pPr>
            <a:lvl3pPr>
              <a:buSzPct val="90000"/>
              <a:defRPr sz="1400">
                <a:latin typeface="Montserrat" pitchFamily="2" charset="77"/>
              </a:defRPr>
            </a:lvl3pPr>
            <a:lvl4pPr>
              <a:buSzPct val="90000"/>
              <a:defRPr sz="1400">
                <a:latin typeface="Montserrat" pitchFamily="2" charset="77"/>
              </a:defRPr>
            </a:lvl4pPr>
            <a:lvl5pPr>
              <a:buSzPct val="90000"/>
              <a:defRPr sz="140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ED868A-6820-A710-66BA-7C2314187C12}"/>
              </a:ext>
            </a:extLst>
          </p:cNvPr>
          <p:cNvSpPr txBox="1"/>
          <p:nvPr userDrawn="1"/>
        </p:nvSpPr>
        <p:spPr>
          <a:xfrm>
            <a:off x="11841210" y="6627168"/>
            <a:ext cx="4114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A2AF6017-D457-4E34-9619-28E1EC10F299}" type="slidenum">
              <a:rPr lang="en-US" sz="900" b="1" smtClean="0">
                <a:solidFill>
                  <a:schemeClr val="bg1"/>
                </a:solidFill>
                <a:latin typeface="Gotham Bold" pitchFamily="50" charset="0"/>
              </a:rPr>
              <a:pPr algn="ctr"/>
              <a:t>‹#›</a:t>
            </a:fld>
            <a:endParaRPr lang="en-US" sz="900" b="1" dirty="0">
              <a:solidFill>
                <a:schemeClr val="bg1"/>
              </a:solidFill>
              <a:latin typeface="Gotham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452535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910822" y="0"/>
            <a:ext cx="281178" cy="6858000"/>
          </a:xfrm>
          <a:prstGeom prst="rect">
            <a:avLst/>
          </a:prstGeom>
          <a:gradFill>
            <a:gsLst>
              <a:gs pos="0">
                <a:srgbClr val="22699D"/>
              </a:gs>
              <a:gs pos="29000">
                <a:schemeClr val="accent1">
                  <a:shade val="67500"/>
                  <a:satMod val="115000"/>
                </a:schemeClr>
              </a:gs>
              <a:gs pos="100000">
                <a:srgbClr val="DC121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3313" y="304799"/>
            <a:ext cx="10533888" cy="370332"/>
          </a:xfrm>
        </p:spPr>
        <p:txBody>
          <a:bodyPr lIns="0" tIns="0" rIns="0" bIns="0" anchor="t" anchorCtr="0">
            <a:normAutofit/>
          </a:bodyPr>
          <a:lstStyle>
            <a:lvl1pPr algn="l">
              <a:defRPr sz="1800" b="0">
                <a:solidFill>
                  <a:srgbClr val="DC1219"/>
                </a:solidFill>
                <a:latin typeface="Avenir Book" panose="02000503020000020003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Line 17"/>
          <p:cNvSpPr/>
          <p:nvPr userDrawn="1"/>
        </p:nvSpPr>
        <p:spPr>
          <a:xfrm>
            <a:off x="723899" y="676274"/>
            <a:ext cx="1483669" cy="0"/>
          </a:xfrm>
          <a:prstGeom prst="line">
            <a:avLst/>
          </a:prstGeom>
          <a:noFill/>
          <a:ln w="25400" cap="flat" cmpd="sng">
            <a:solidFill>
              <a:srgbClr val="216A9E"/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23900" y="737983"/>
            <a:ext cx="10534650" cy="661679"/>
          </a:xfrm>
        </p:spPr>
        <p:txBody>
          <a:bodyPr>
            <a:spAutoFit/>
          </a:bodyPr>
          <a:lstStyle>
            <a:lvl1pPr marL="0" indent="0">
              <a:buNone/>
              <a:defRPr b="1">
                <a:latin typeface="Montserrat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Edit Master Subtitle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5905" y="6483520"/>
            <a:ext cx="719649" cy="335078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D085D05-3411-7CB0-86DC-675942FE433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3900" y="1719262"/>
            <a:ext cx="4682729" cy="4443413"/>
          </a:xfrm>
        </p:spPr>
        <p:txBody>
          <a:bodyPr>
            <a:normAutofit/>
          </a:bodyPr>
          <a:lstStyle>
            <a:lvl1pPr>
              <a:defRPr sz="2000">
                <a:latin typeface="Montserrat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E9F65-E783-B28F-986A-931C2152A21B}"/>
              </a:ext>
            </a:extLst>
          </p:cNvPr>
          <p:cNvSpPr txBox="1"/>
          <p:nvPr userDrawn="1"/>
        </p:nvSpPr>
        <p:spPr>
          <a:xfrm>
            <a:off x="11841210" y="6627168"/>
            <a:ext cx="4114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A2AF6017-D457-4E34-9619-28E1EC10F299}" type="slidenum">
              <a:rPr lang="en-US" sz="900" b="1" smtClean="0">
                <a:solidFill>
                  <a:schemeClr val="bg1"/>
                </a:solidFill>
                <a:latin typeface="Gotham Bold" pitchFamily="50" charset="0"/>
              </a:rPr>
              <a:pPr algn="ctr"/>
              <a:t>‹#›</a:t>
            </a:fld>
            <a:endParaRPr lang="en-US" sz="900" b="1" dirty="0">
              <a:solidFill>
                <a:schemeClr val="bg1"/>
              </a:solidFill>
              <a:latin typeface="Gotham Bold" pitchFamily="50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41B353F-497C-E6D0-459C-9767FB42C9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91200" y="1719262"/>
            <a:ext cx="5466160" cy="4443413"/>
          </a:xfrm>
        </p:spPr>
        <p:txBody>
          <a:bodyPr>
            <a:normAutofit/>
          </a:bodyPr>
          <a:lstStyle>
            <a:lvl1pPr marL="457200" indent="-431800">
              <a:buSzPct val="90000"/>
              <a:buFont typeface="Wingdings" pitchFamily="2" charset="2"/>
              <a:buChar char="§"/>
              <a:defRPr sz="2000">
                <a:latin typeface="Montserrat" pitchFamily="2" charset="77"/>
              </a:defRPr>
            </a:lvl1pPr>
            <a:lvl2pPr>
              <a:buSzPct val="90000"/>
              <a:defRPr sz="1600">
                <a:latin typeface="Montserrat" pitchFamily="2" charset="77"/>
              </a:defRPr>
            </a:lvl2pPr>
            <a:lvl3pPr>
              <a:buSzPct val="90000"/>
              <a:defRPr sz="1400">
                <a:latin typeface="Montserrat" pitchFamily="2" charset="77"/>
              </a:defRPr>
            </a:lvl3pPr>
            <a:lvl4pPr>
              <a:buSzPct val="90000"/>
              <a:defRPr sz="1400">
                <a:latin typeface="Montserrat" pitchFamily="2" charset="77"/>
              </a:defRPr>
            </a:lvl4pPr>
            <a:lvl5pPr>
              <a:buSzPct val="90000"/>
              <a:defRPr sz="140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06576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910822" y="0"/>
            <a:ext cx="281178" cy="6858000"/>
          </a:xfrm>
          <a:prstGeom prst="rect">
            <a:avLst/>
          </a:prstGeom>
          <a:gradFill>
            <a:gsLst>
              <a:gs pos="0">
                <a:srgbClr val="22699D"/>
              </a:gs>
              <a:gs pos="29000">
                <a:schemeClr val="accent1">
                  <a:shade val="67500"/>
                  <a:satMod val="115000"/>
                </a:schemeClr>
              </a:gs>
              <a:gs pos="100000">
                <a:srgbClr val="DC121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3313" y="304799"/>
            <a:ext cx="10533888" cy="370332"/>
          </a:xfrm>
        </p:spPr>
        <p:txBody>
          <a:bodyPr lIns="0" tIns="0" rIns="0" bIns="0" anchor="t" anchorCtr="0">
            <a:normAutofit/>
          </a:bodyPr>
          <a:lstStyle>
            <a:lvl1pPr algn="l">
              <a:defRPr sz="1800" b="0">
                <a:solidFill>
                  <a:srgbClr val="DC1219"/>
                </a:solidFill>
                <a:latin typeface="Avenir Book" panose="02000503020000020003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Line 17"/>
          <p:cNvSpPr/>
          <p:nvPr userDrawn="1"/>
        </p:nvSpPr>
        <p:spPr>
          <a:xfrm>
            <a:off x="723899" y="676274"/>
            <a:ext cx="1483669" cy="0"/>
          </a:xfrm>
          <a:prstGeom prst="line">
            <a:avLst/>
          </a:prstGeom>
          <a:noFill/>
          <a:ln w="25400" cap="flat" cmpd="sng">
            <a:solidFill>
              <a:srgbClr val="216A9E"/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23900" y="737983"/>
            <a:ext cx="10534650" cy="661679"/>
          </a:xfrm>
        </p:spPr>
        <p:txBody>
          <a:bodyPr>
            <a:spAutoFit/>
          </a:bodyPr>
          <a:lstStyle>
            <a:lvl1pPr marL="0" indent="0">
              <a:buNone/>
              <a:defRPr b="1">
                <a:latin typeface="Montserrat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Edit Master Subtitle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5905" y="6483520"/>
            <a:ext cx="719649" cy="335078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D085D05-3411-7CB0-86DC-675942FE433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12709" y="1719262"/>
            <a:ext cx="3770488" cy="2104319"/>
          </a:xfrm>
        </p:spPr>
        <p:txBody>
          <a:bodyPr>
            <a:normAutofit/>
          </a:bodyPr>
          <a:lstStyle>
            <a:lvl1pPr>
              <a:defRPr sz="2000">
                <a:latin typeface="Montserrat" pitchFamily="2" charset="77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E9F65-E783-B28F-986A-931C2152A21B}"/>
              </a:ext>
            </a:extLst>
          </p:cNvPr>
          <p:cNvSpPr txBox="1"/>
          <p:nvPr userDrawn="1"/>
        </p:nvSpPr>
        <p:spPr>
          <a:xfrm>
            <a:off x="11841210" y="6627168"/>
            <a:ext cx="4114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A2AF6017-D457-4E34-9619-28E1EC10F299}" type="slidenum">
              <a:rPr lang="en-US" sz="900" b="1" smtClean="0">
                <a:solidFill>
                  <a:schemeClr val="bg1"/>
                </a:solidFill>
                <a:latin typeface="Gotham Bold" pitchFamily="50" charset="0"/>
              </a:rPr>
              <a:pPr algn="ctr"/>
              <a:t>‹#›</a:t>
            </a:fld>
            <a:endParaRPr lang="en-US" sz="900" b="1" dirty="0">
              <a:solidFill>
                <a:schemeClr val="bg1"/>
              </a:solidFill>
              <a:latin typeface="Gotham Bold" pitchFamily="50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41B353F-497C-E6D0-459C-9767FB42C9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12709" y="4077407"/>
            <a:ext cx="3770489" cy="2104319"/>
          </a:xfrm>
        </p:spPr>
        <p:txBody>
          <a:bodyPr>
            <a:normAutofit/>
          </a:bodyPr>
          <a:lstStyle>
            <a:lvl1pPr marL="457200" indent="-431800">
              <a:buSzPct val="90000"/>
              <a:buFont typeface="Wingdings" pitchFamily="2" charset="2"/>
              <a:buChar char="§"/>
              <a:defRPr sz="2000">
                <a:latin typeface="Montserrat" pitchFamily="2" charset="77"/>
              </a:defRPr>
            </a:lvl1pPr>
            <a:lvl2pPr>
              <a:buSzPct val="90000"/>
              <a:defRPr sz="1600">
                <a:latin typeface="Montserrat" pitchFamily="2" charset="77"/>
              </a:defRPr>
            </a:lvl2pPr>
            <a:lvl3pPr>
              <a:buSzPct val="90000"/>
              <a:defRPr sz="1400">
                <a:latin typeface="Montserrat" pitchFamily="2" charset="77"/>
              </a:defRPr>
            </a:lvl3pPr>
            <a:lvl4pPr>
              <a:buSzPct val="90000"/>
              <a:defRPr sz="1400">
                <a:latin typeface="Montserrat" pitchFamily="2" charset="77"/>
              </a:defRPr>
            </a:lvl4pPr>
            <a:lvl5pPr>
              <a:buSzPct val="90000"/>
              <a:defRPr sz="140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62A34C6C-830F-23AE-FA62-68F4E495C2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26584" y="1719262"/>
            <a:ext cx="3770488" cy="2104319"/>
          </a:xfrm>
        </p:spPr>
        <p:txBody>
          <a:bodyPr>
            <a:normAutofit/>
          </a:bodyPr>
          <a:lstStyle>
            <a:lvl1pPr>
              <a:defRPr sz="2000">
                <a:latin typeface="Montserrat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B606BA31-320A-FAF6-82ED-0C4F9E98DDD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26584" y="4077407"/>
            <a:ext cx="3770489" cy="2104319"/>
          </a:xfrm>
        </p:spPr>
        <p:txBody>
          <a:bodyPr>
            <a:normAutofit/>
          </a:bodyPr>
          <a:lstStyle>
            <a:lvl1pPr marL="457200" indent="-431800">
              <a:buSzPct val="90000"/>
              <a:buFont typeface="Wingdings" pitchFamily="2" charset="2"/>
              <a:buChar char="§"/>
              <a:defRPr sz="2000">
                <a:latin typeface="Montserrat" pitchFamily="2" charset="77"/>
              </a:defRPr>
            </a:lvl1pPr>
            <a:lvl2pPr>
              <a:buSzPct val="90000"/>
              <a:defRPr sz="1600">
                <a:latin typeface="Montserrat" pitchFamily="2" charset="77"/>
              </a:defRPr>
            </a:lvl2pPr>
            <a:lvl3pPr>
              <a:buSzPct val="90000"/>
              <a:defRPr sz="1400">
                <a:latin typeface="Montserrat" pitchFamily="2" charset="77"/>
              </a:defRPr>
            </a:lvl3pPr>
            <a:lvl4pPr>
              <a:buSzPct val="90000"/>
              <a:defRPr sz="1400">
                <a:latin typeface="Montserrat" pitchFamily="2" charset="77"/>
              </a:defRPr>
            </a:lvl4pPr>
            <a:lvl5pPr>
              <a:buSzPct val="90000"/>
              <a:defRPr sz="140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149160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82A21FF-E595-AE0C-6A7B-EB09CF141F5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36178" y="996773"/>
            <a:ext cx="5124450" cy="5312588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4" name="Picture 3" descr="A white logo with white text&#10;&#10;Description automatically generated">
            <a:extLst>
              <a:ext uri="{FF2B5EF4-FFF2-40B4-BE49-F238E27FC236}">
                <a16:creationId xmlns:a16="http://schemas.microsoft.com/office/drawing/2014/main" id="{CDE81FEF-24FD-5FCA-C101-A75D7498F0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7725" y="6480810"/>
            <a:ext cx="746097" cy="33604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27E3477-9D8E-A6BD-371D-F44702495134}"/>
              </a:ext>
            </a:extLst>
          </p:cNvPr>
          <p:cNvSpPr/>
          <p:nvPr userDrawn="1"/>
        </p:nvSpPr>
        <p:spPr>
          <a:xfrm>
            <a:off x="11910822" y="0"/>
            <a:ext cx="281178" cy="6858000"/>
          </a:xfrm>
          <a:prstGeom prst="rect">
            <a:avLst/>
          </a:prstGeom>
          <a:gradFill>
            <a:gsLst>
              <a:gs pos="0">
                <a:srgbClr val="22699D"/>
              </a:gs>
              <a:gs pos="29000">
                <a:schemeClr val="accent1">
                  <a:shade val="67500"/>
                  <a:satMod val="115000"/>
                </a:schemeClr>
              </a:gs>
              <a:gs pos="100000">
                <a:srgbClr val="DC121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" name="Google Shape;237;p2">
            <a:extLst>
              <a:ext uri="{FF2B5EF4-FFF2-40B4-BE49-F238E27FC236}">
                <a16:creationId xmlns:a16="http://schemas.microsoft.com/office/drawing/2014/main" id="{0A13EDDC-F049-4620-7C78-7CC7EB519434}"/>
              </a:ext>
            </a:extLst>
          </p:cNvPr>
          <p:cNvPicPr preferRelativeResize="0"/>
          <p:nvPr userDrawn="1"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263" y="-7901"/>
            <a:ext cx="1483669" cy="120031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18E1705-275F-1B4A-F392-B8E369FEA97E}"/>
              </a:ext>
            </a:extLst>
          </p:cNvPr>
          <p:cNvSpPr txBox="1"/>
          <p:nvPr userDrawn="1"/>
        </p:nvSpPr>
        <p:spPr>
          <a:xfrm>
            <a:off x="11841210" y="6627168"/>
            <a:ext cx="4114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A2AF6017-D457-4E34-9619-28E1EC10F299}" type="slidenum">
              <a:rPr lang="en-US" sz="900" b="1" smtClean="0">
                <a:solidFill>
                  <a:schemeClr val="bg1"/>
                </a:solidFill>
                <a:latin typeface="Gotham Bold" pitchFamily="50" charset="0"/>
              </a:rPr>
              <a:pPr algn="ctr"/>
              <a:t>‹#›</a:t>
            </a:fld>
            <a:endParaRPr lang="en-US" sz="900" b="1" dirty="0">
              <a:solidFill>
                <a:schemeClr val="bg1"/>
              </a:solidFill>
              <a:latin typeface="Gotham Bold" pitchFamily="50" charset="0"/>
            </a:endParaRP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60C6C8E4-B6F4-8C8B-AC8E-9C60CD8A62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996773"/>
            <a:ext cx="5251672" cy="5312587"/>
          </a:xfrm>
        </p:spPr>
        <p:txBody>
          <a:bodyPr>
            <a:normAutofit/>
          </a:bodyPr>
          <a:lstStyle>
            <a:lvl1pPr marL="457200" indent="-431800">
              <a:buSzPct val="90000"/>
              <a:buFont typeface="Wingdings" pitchFamily="2" charset="2"/>
              <a:buChar char="§"/>
              <a:defRPr sz="2000" b="1">
                <a:latin typeface="Montserrat" pitchFamily="2" charset="77"/>
              </a:defRPr>
            </a:lvl1pPr>
            <a:lvl2pPr>
              <a:buSzPct val="90000"/>
              <a:defRPr sz="1600">
                <a:latin typeface="Montserrat" pitchFamily="2" charset="77"/>
              </a:defRPr>
            </a:lvl2pPr>
            <a:lvl3pPr>
              <a:buSzPct val="90000"/>
              <a:defRPr sz="1400">
                <a:latin typeface="Montserrat" pitchFamily="2" charset="77"/>
              </a:defRPr>
            </a:lvl3pPr>
            <a:lvl4pPr>
              <a:buSzPct val="90000"/>
              <a:defRPr sz="1400">
                <a:latin typeface="Montserrat" pitchFamily="2" charset="77"/>
              </a:defRPr>
            </a:lvl4pPr>
            <a:lvl5pPr>
              <a:buSzPct val="90000"/>
              <a:defRPr sz="140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5967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910822" y="0"/>
            <a:ext cx="281178" cy="6858000"/>
          </a:xfrm>
          <a:prstGeom prst="rect">
            <a:avLst/>
          </a:prstGeom>
          <a:gradFill>
            <a:gsLst>
              <a:gs pos="0">
                <a:srgbClr val="22699D"/>
              </a:gs>
              <a:gs pos="29000">
                <a:schemeClr val="accent1">
                  <a:shade val="67500"/>
                  <a:satMod val="115000"/>
                </a:schemeClr>
              </a:gs>
              <a:gs pos="100000">
                <a:srgbClr val="DC121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3313" y="304799"/>
            <a:ext cx="10533888" cy="370332"/>
          </a:xfrm>
        </p:spPr>
        <p:txBody>
          <a:bodyPr lIns="0" tIns="0" rIns="0" bIns="0" anchor="t" anchorCtr="0">
            <a:normAutofit/>
          </a:bodyPr>
          <a:lstStyle>
            <a:lvl1pPr algn="l">
              <a:defRPr sz="1800" b="0">
                <a:solidFill>
                  <a:srgbClr val="DC1219"/>
                </a:solidFill>
                <a:latin typeface="Avenir Book" panose="02000503020000020003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Line 17"/>
          <p:cNvSpPr/>
          <p:nvPr userDrawn="1"/>
        </p:nvSpPr>
        <p:spPr>
          <a:xfrm>
            <a:off x="723899" y="676274"/>
            <a:ext cx="1483669" cy="0"/>
          </a:xfrm>
          <a:prstGeom prst="line">
            <a:avLst/>
          </a:prstGeom>
          <a:noFill/>
          <a:ln w="25400" cap="flat" cmpd="sng">
            <a:solidFill>
              <a:srgbClr val="216A9E"/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23900" y="737983"/>
            <a:ext cx="10534650" cy="661679"/>
          </a:xfrm>
        </p:spPr>
        <p:txBody>
          <a:bodyPr>
            <a:spAutoFit/>
          </a:bodyPr>
          <a:lstStyle>
            <a:lvl1pPr marL="0" indent="0">
              <a:buNone/>
              <a:defRPr b="1">
                <a:latin typeface="Montserrat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Edit Master Subtitle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5905" y="6483520"/>
            <a:ext cx="719649" cy="3350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F1ADE5-F390-A114-25CA-BD4FB231FF7E}"/>
              </a:ext>
            </a:extLst>
          </p:cNvPr>
          <p:cNvSpPr txBox="1"/>
          <p:nvPr userDrawn="1"/>
        </p:nvSpPr>
        <p:spPr>
          <a:xfrm>
            <a:off x="11841210" y="6627168"/>
            <a:ext cx="4114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A2AF6017-D457-4E34-9619-28E1EC10F299}" type="slidenum">
              <a:rPr lang="en-US" sz="900" b="1" smtClean="0">
                <a:solidFill>
                  <a:schemeClr val="bg1"/>
                </a:solidFill>
                <a:latin typeface="Gotham Bold" pitchFamily="50" charset="0"/>
              </a:rPr>
              <a:pPr algn="ctr"/>
              <a:t>‹#›</a:t>
            </a:fld>
            <a:endParaRPr lang="en-US" sz="900" b="1" dirty="0">
              <a:solidFill>
                <a:schemeClr val="bg1"/>
              </a:solidFill>
              <a:latin typeface="Gotham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088598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A947C3-E84B-EAC1-C461-FB8889A241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5905" y="6483520"/>
            <a:ext cx="719649" cy="335078"/>
          </a:xfrm>
          <a:prstGeom prst="rect">
            <a:avLst/>
          </a:prstGeom>
        </p:spPr>
      </p:pic>
      <p:pic>
        <p:nvPicPr>
          <p:cNvPr id="8" name="Picture 2" descr="Image">
            <a:extLst>
              <a:ext uri="{FF2B5EF4-FFF2-40B4-BE49-F238E27FC236}">
                <a16:creationId xmlns:a16="http://schemas.microsoft.com/office/drawing/2014/main" id="{73BA8B7C-8A4C-9E2C-2084-85868CE1B84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605907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0A2C5C64-64BD-E2F6-03B5-161E863178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98355" y="1231336"/>
            <a:ext cx="4427550" cy="4875736"/>
          </a:xfrm>
        </p:spPr>
        <p:txBody>
          <a:bodyPr>
            <a:normAutofit/>
          </a:bodyPr>
          <a:lstStyle>
            <a:lvl1pPr marL="457200" indent="-431800">
              <a:buSzPct val="90000"/>
              <a:buFont typeface="Wingdings" pitchFamily="2" charset="2"/>
              <a:buChar char="§"/>
              <a:defRPr sz="2000">
                <a:latin typeface="Montserrat" pitchFamily="2" charset="77"/>
              </a:defRPr>
            </a:lvl1pPr>
            <a:lvl2pPr>
              <a:buSzPct val="90000"/>
              <a:defRPr sz="1600">
                <a:latin typeface="Montserrat" pitchFamily="2" charset="77"/>
              </a:defRPr>
            </a:lvl2pPr>
            <a:lvl3pPr>
              <a:buSzPct val="90000"/>
              <a:defRPr sz="1400">
                <a:latin typeface="Montserrat" pitchFamily="2" charset="77"/>
              </a:defRPr>
            </a:lvl3pPr>
            <a:lvl4pPr>
              <a:buSzPct val="90000"/>
              <a:defRPr sz="1400">
                <a:latin typeface="Montserrat" pitchFamily="2" charset="77"/>
              </a:defRPr>
            </a:lvl4pPr>
            <a:lvl5pPr>
              <a:buSzPct val="90000"/>
              <a:defRPr sz="1400"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9E45CFC3-DCEB-AF3A-13ED-1A8B55A0D0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3882" y="159041"/>
            <a:ext cx="5251672" cy="695848"/>
          </a:xfrm>
        </p:spPr>
        <p:txBody>
          <a:bodyPr/>
          <a:lstStyle>
            <a:lvl1pPr marL="25400" indent="0">
              <a:buFontTx/>
              <a:buNone/>
              <a:defRPr b="1"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</p:spTree>
    <p:extLst>
      <p:ext uri="{BB962C8B-B14F-4D97-AF65-F5344CB8AC3E}">
        <p14:creationId xmlns:p14="http://schemas.microsoft.com/office/powerpoint/2010/main" val="23546574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A947C3-E84B-EAC1-C461-FB8889A241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5905" y="6483520"/>
            <a:ext cx="719649" cy="335078"/>
          </a:xfrm>
          <a:prstGeom prst="rect">
            <a:avLst/>
          </a:prstGeom>
        </p:spPr>
      </p:pic>
      <p:pic>
        <p:nvPicPr>
          <p:cNvPr id="8" name="Picture 2" descr="Image">
            <a:extLst>
              <a:ext uri="{FF2B5EF4-FFF2-40B4-BE49-F238E27FC236}">
                <a16:creationId xmlns:a16="http://schemas.microsoft.com/office/drawing/2014/main" id="{73BA8B7C-8A4C-9E2C-2084-85868CE1B84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605907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75B32AB9-BD7C-EEEB-E739-51C6841E2D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54302" y="2412073"/>
            <a:ext cx="3510845" cy="853641"/>
          </a:xfrm>
        </p:spPr>
        <p:txBody>
          <a:bodyPr>
            <a:normAutofit/>
          </a:bodyPr>
          <a:lstStyle>
            <a:lvl1pPr marL="25400" indent="0">
              <a:buSzPct val="90000"/>
              <a:buFont typeface="Wingdings" pitchFamily="2" charset="2"/>
              <a:buNone/>
              <a:defRPr sz="3200" b="1">
                <a:latin typeface="Montserrat" pitchFamily="2" charset="77"/>
              </a:defRPr>
            </a:lvl1pPr>
            <a:lvl2pPr>
              <a:buSzPct val="90000"/>
              <a:defRPr sz="1600">
                <a:latin typeface="Montserrat" pitchFamily="2" charset="77"/>
              </a:defRPr>
            </a:lvl2pPr>
            <a:lvl3pPr>
              <a:buSzPct val="90000"/>
              <a:defRPr sz="1400">
                <a:latin typeface="Montserrat" pitchFamily="2" charset="77"/>
              </a:defRPr>
            </a:lvl3pPr>
            <a:lvl4pPr>
              <a:buSzPct val="90000"/>
              <a:defRPr sz="1400">
                <a:latin typeface="Montserrat" pitchFamily="2" charset="77"/>
              </a:defRPr>
            </a:lvl4pPr>
            <a:lvl5pPr>
              <a:buSzPct val="90000"/>
              <a:defRPr sz="1400"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404470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tx1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C3A5650-E4B5-F18C-68D5-B80CAA0E056E}"/>
              </a:ext>
            </a:extLst>
          </p:cNvPr>
          <p:cNvSpPr/>
          <p:nvPr userDrawn="1"/>
        </p:nvSpPr>
        <p:spPr>
          <a:xfrm>
            <a:off x="11870035" y="0"/>
            <a:ext cx="33341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E3B960A-CCC5-B8B4-CB9B-FB41A08D1E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grayscl/>
          </a:blip>
          <a:stretch>
            <a:fillRect/>
          </a:stretch>
        </p:blipFill>
        <p:spPr>
          <a:xfrm>
            <a:off x="-6912" y="1476298"/>
            <a:ext cx="12214335" cy="5371394"/>
          </a:xfrm>
          <a:prstGeom prst="rect">
            <a:avLst/>
          </a:prstGeom>
        </p:spPr>
      </p:pic>
      <p:cxnSp>
        <p:nvCxnSpPr>
          <p:cNvPr id="3" name="Google Shape;213;p1">
            <a:extLst>
              <a:ext uri="{FF2B5EF4-FFF2-40B4-BE49-F238E27FC236}">
                <a16:creationId xmlns:a16="http://schemas.microsoft.com/office/drawing/2014/main" id="{631D77D1-4EB3-BB29-3912-B8F26C26AED4}"/>
              </a:ext>
            </a:extLst>
          </p:cNvPr>
          <p:cNvCxnSpPr/>
          <p:nvPr userDrawn="1"/>
        </p:nvCxnSpPr>
        <p:spPr>
          <a:xfrm>
            <a:off x="3760973" y="516262"/>
            <a:ext cx="0" cy="765698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4" name="Google Shape;214;p1">
            <a:extLst>
              <a:ext uri="{FF2B5EF4-FFF2-40B4-BE49-F238E27FC236}">
                <a16:creationId xmlns:a16="http://schemas.microsoft.com/office/drawing/2014/main" id="{D0A32931-C7C7-A004-CF71-DBF4FEE75E56}"/>
              </a:ext>
            </a:extLst>
          </p:cNvPr>
          <p:cNvGrpSpPr/>
          <p:nvPr userDrawn="1"/>
        </p:nvGrpSpPr>
        <p:grpSpPr>
          <a:xfrm>
            <a:off x="1097951" y="343859"/>
            <a:ext cx="2174178" cy="1082183"/>
            <a:chOff x="1463935" y="458474"/>
            <a:chExt cx="2898904" cy="1442911"/>
          </a:xfrm>
        </p:grpSpPr>
        <p:pic>
          <p:nvPicPr>
            <p:cNvPr id="5" name="Google Shape;215;p1">
              <a:extLst>
                <a:ext uri="{FF2B5EF4-FFF2-40B4-BE49-F238E27FC236}">
                  <a16:creationId xmlns:a16="http://schemas.microsoft.com/office/drawing/2014/main" id="{6923A55F-1254-26FA-D304-97744D8B805D}"/>
                </a:ext>
              </a:extLst>
            </p:cNvPr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63935" y="1361872"/>
              <a:ext cx="2898904" cy="53951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" name="Google Shape;216;p1">
              <a:extLst>
                <a:ext uri="{FF2B5EF4-FFF2-40B4-BE49-F238E27FC236}">
                  <a16:creationId xmlns:a16="http://schemas.microsoft.com/office/drawing/2014/main" id="{AE17EBA2-0BF0-54F5-5336-9E4734B4AAC3}"/>
                </a:ext>
              </a:extLst>
            </p:cNvPr>
            <p:cNvGrpSpPr/>
            <p:nvPr/>
          </p:nvGrpSpPr>
          <p:grpSpPr>
            <a:xfrm>
              <a:off x="2261753" y="458474"/>
              <a:ext cx="1298570" cy="804158"/>
              <a:chOff x="482" y="2690"/>
              <a:chExt cx="436" cy="270"/>
            </a:xfrm>
          </p:grpSpPr>
          <p:sp>
            <p:nvSpPr>
              <p:cNvPr id="7" name="Google Shape;217;p1">
                <a:extLst>
                  <a:ext uri="{FF2B5EF4-FFF2-40B4-BE49-F238E27FC236}">
                    <a16:creationId xmlns:a16="http://schemas.microsoft.com/office/drawing/2014/main" id="{36E97D87-61CE-D4D5-AB68-F4355EDC4DF7}"/>
                  </a:ext>
                </a:extLst>
              </p:cNvPr>
              <p:cNvSpPr/>
              <p:nvPr/>
            </p:nvSpPr>
            <p:spPr>
              <a:xfrm>
                <a:off x="823" y="2864"/>
                <a:ext cx="95" cy="96"/>
              </a:xfrm>
              <a:prstGeom prst="ellipse">
                <a:avLst/>
              </a:prstGeom>
              <a:solidFill>
                <a:srgbClr val="DC1219"/>
              </a:solidFill>
              <a:ln>
                <a:noFill/>
              </a:ln>
            </p:spPr>
            <p:txBody>
              <a:bodyPr spcFirstLastPara="1" wrap="square" lIns="121900" tIns="60950" rIns="121900" bIns="609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Calibri"/>
                  <a:buNone/>
                </a:pPr>
                <a:endParaRPr sz="1800" b="0" i="0" u="none" strike="noStrike" cap="none">
                  <a:solidFill>
                    <a:srgbClr val="DC1219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" name="Google Shape;218;p1">
                <a:extLst>
                  <a:ext uri="{FF2B5EF4-FFF2-40B4-BE49-F238E27FC236}">
                    <a16:creationId xmlns:a16="http://schemas.microsoft.com/office/drawing/2014/main" id="{4C96E7B8-679C-FD9B-06A7-D0D11ECA5C3D}"/>
                  </a:ext>
                </a:extLst>
              </p:cNvPr>
              <p:cNvSpPr/>
              <p:nvPr/>
            </p:nvSpPr>
            <p:spPr>
              <a:xfrm>
                <a:off x="482" y="2864"/>
                <a:ext cx="96" cy="96"/>
              </a:xfrm>
              <a:prstGeom prst="ellipse">
                <a:avLst/>
              </a:prstGeom>
              <a:solidFill>
                <a:srgbClr val="DC1219"/>
              </a:solidFill>
              <a:ln>
                <a:noFill/>
              </a:ln>
            </p:spPr>
            <p:txBody>
              <a:bodyPr spcFirstLastPara="1" wrap="square" lIns="121900" tIns="60950" rIns="121900" bIns="609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Calibri"/>
                  <a:buNone/>
                </a:pPr>
                <a:endParaRPr sz="1800" b="0" i="0" u="none" strike="noStrike" cap="none">
                  <a:solidFill>
                    <a:srgbClr val="DC1219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" name="Google Shape;219;p1">
                <a:extLst>
                  <a:ext uri="{FF2B5EF4-FFF2-40B4-BE49-F238E27FC236}">
                    <a16:creationId xmlns:a16="http://schemas.microsoft.com/office/drawing/2014/main" id="{12AF5352-34F0-1F64-61B2-B881D08F3836}"/>
                  </a:ext>
                </a:extLst>
              </p:cNvPr>
              <p:cNvSpPr/>
              <p:nvPr/>
            </p:nvSpPr>
            <p:spPr>
              <a:xfrm>
                <a:off x="652" y="2690"/>
                <a:ext cx="96" cy="95"/>
              </a:xfrm>
              <a:prstGeom prst="ellipse">
                <a:avLst/>
              </a:prstGeom>
              <a:solidFill>
                <a:srgbClr val="DC1219"/>
              </a:solidFill>
              <a:ln>
                <a:noFill/>
              </a:ln>
            </p:spPr>
            <p:txBody>
              <a:bodyPr spcFirstLastPara="1" wrap="square" lIns="121900" tIns="60950" rIns="121900" bIns="609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Calibri"/>
                  <a:buNone/>
                </a:pPr>
                <a:endParaRPr sz="1800" b="0" i="0" u="none" strike="noStrike" cap="none">
                  <a:solidFill>
                    <a:srgbClr val="DC1219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220;p1">
                <a:extLst>
                  <a:ext uri="{FF2B5EF4-FFF2-40B4-BE49-F238E27FC236}">
                    <a16:creationId xmlns:a16="http://schemas.microsoft.com/office/drawing/2014/main" id="{22F97CEE-A074-DDA1-31B1-31BFF1CCCF8F}"/>
                  </a:ext>
                </a:extLst>
              </p:cNvPr>
              <p:cNvSpPr/>
              <p:nvPr/>
            </p:nvSpPr>
            <p:spPr>
              <a:xfrm>
                <a:off x="565" y="2777"/>
                <a:ext cx="271" cy="183"/>
              </a:xfrm>
              <a:custGeom>
                <a:avLst/>
                <a:gdLst/>
                <a:ahLst/>
                <a:cxnLst/>
                <a:rect l="l" t="t" r="r" b="b"/>
                <a:pathLst>
                  <a:path w="207" h="139" extrusionOk="0">
                    <a:moveTo>
                      <a:pt x="170" y="0"/>
                    </a:moveTo>
                    <a:cubicBezTo>
                      <a:pt x="150" y="0"/>
                      <a:pt x="134" y="17"/>
                      <a:pt x="134" y="37"/>
                    </a:cubicBezTo>
                    <a:cubicBezTo>
                      <a:pt x="134" y="40"/>
                      <a:pt x="135" y="44"/>
                      <a:pt x="136" y="47"/>
                    </a:cubicBezTo>
                    <a:cubicBezTo>
                      <a:pt x="136" y="48"/>
                      <a:pt x="136" y="49"/>
                      <a:pt x="137" y="50"/>
                    </a:cubicBezTo>
                    <a:cubicBezTo>
                      <a:pt x="137" y="52"/>
                      <a:pt x="138" y="54"/>
                      <a:pt x="139" y="55"/>
                    </a:cubicBezTo>
                    <a:cubicBezTo>
                      <a:pt x="139" y="56"/>
                      <a:pt x="139" y="56"/>
                      <a:pt x="139" y="57"/>
                    </a:cubicBezTo>
                    <a:cubicBezTo>
                      <a:pt x="139" y="65"/>
                      <a:pt x="133" y="71"/>
                      <a:pt x="125" y="71"/>
                    </a:cubicBezTo>
                    <a:cubicBezTo>
                      <a:pt x="124" y="71"/>
                      <a:pt x="123" y="71"/>
                      <a:pt x="123" y="71"/>
                    </a:cubicBezTo>
                    <a:cubicBezTo>
                      <a:pt x="122" y="71"/>
                      <a:pt x="122" y="71"/>
                      <a:pt x="121" y="70"/>
                    </a:cubicBezTo>
                    <a:cubicBezTo>
                      <a:pt x="121" y="70"/>
                      <a:pt x="121" y="70"/>
                      <a:pt x="121" y="70"/>
                    </a:cubicBezTo>
                    <a:cubicBezTo>
                      <a:pt x="121" y="70"/>
                      <a:pt x="121" y="70"/>
                      <a:pt x="121" y="70"/>
                    </a:cubicBezTo>
                    <a:cubicBezTo>
                      <a:pt x="120" y="70"/>
                      <a:pt x="119" y="69"/>
                      <a:pt x="118" y="69"/>
                    </a:cubicBezTo>
                    <a:cubicBezTo>
                      <a:pt x="117" y="68"/>
                      <a:pt x="116" y="68"/>
                      <a:pt x="116" y="68"/>
                    </a:cubicBezTo>
                    <a:cubicBezTo>
                      <a:pt x="115" y="68"/>
                      <a:pt x="115" y="68"/>
                      <a:pt x="115" y="68"/>
                    </a:cubicBezTo>
                    <a:cubicBezTo>
                      <a:pt x="115" y="68"/>
                      <a:pt x="115" y="68"/>
                      <a:pt x="115" y="68"/>
                    </a:cubicBezTo>
                    <a:cubicBezTo>
                      <a:pt x="113" y="67"/>
                      <a:pt x="111" y="67"/>
                      <a:pt x="110" y="66"/>
                    </a:cubicBezTo>
                    <a:cubicBezTo>
                      <a:pt x="109" y="66"/>
                      <a:pt x="109" y="66"/>
                      <a:pt x="109" y="66"/>
                    </a:cubicBezTo>
                    <a:cubicBezTo>
                      <a:pt x="107" y="66"/>
                      <a:pt x="105" y="66"/>
                      <a:pt x="104" y="66"/>
                    </a:cubicBezTo>
                    <a:cubicBezTo>
                      <a:pt x="104" y="66"/>
                      <a:pt x="104" y="66"/>
                      <a:pt x="104" y="66"/>
                    </a:cubicBezTo>
                    <a:cubicBezTo>
                      <a:pt x="104" y="66"/>
                      <a:pt x="104" y="66"/>
                      <a:pt x="104" y="66"/>
                    </a:cubicBezTo>
                    <a:cubicBezTo>
                      <a:pt x="104" y="66"/>
                      <a:pt x="104" y="66"/>
                      <a:pt x="104" y="66"/>
                    </a:cubicBezTo>
                    <a:cubicBezTo>
                      <a:pt x="104" y="66"/>
                      <a:pt x="104" y="66"/>
                      <a:pt x="104" y="66"/>
                    </a:cubicBezTo>
                    <a:cubicBezTo>
                      <a:pt x="102" y="66"/>
                      <a:pt x="100" y="66"/>
                      <a:pt x="98" y="66"/>
                    </a:cubicBezTo>
                    <a:cubicBezTo>
                      <a:pt x="98" y="66"/>
                      <a:pt x="98" y="66"/>
                      <a:pt x="97" y="66"/>
                    </a:cubicBezTo>
                    <a:cubicBezTo>
                      <a:pt x="96" y="67"/>
                      <a:pt x="94" y="67"/>
                      <a:pt x="93" y="68"/>
                    </a:cubicBezTo>
                    <a:cubicBezTo>
                      <a:pt x="93" y="68"/>
                      <a:pt x="92" y="68"/>
                      <a:pt x="92" y="68"/>
                    </a:cubicBezTo>
                    <a:cubicBezTo>
                      <a:pt x="92" y="68"/>
                      <a:pt x="92" y="68"/>
                      <a:pt x="91" y="68"/>
                    </a:cubicBezTo>
                    <a:cubicBezTo>
                      <a:pt x="91" y="68"/>
                      <a:pt x="90" y="68"/>
                      <a:pt x="89" y="69"/>
                    </a:cubicBezTo>
                    <a:cubicBezTo>
                      <a:pt x="88" y="69"/>
                      <a:pt x="87" y="70"/>
                      <a:pt x="86" y="70"/>
                    </a:cubicBezTo>
                    <a:cubicBezTo>
                      <a:pt x="86" y="70"/>
                      <a:pt x="86" y="70"/>
                      <a:pt x="86" y="70"/>
                    </a:cubicBezTo>
                    <a:cubicBezTo>
                      <a:pt x="86" y="70"/>
                      <a:pt x="86" y="70"/>
                      <a:pt x="86" y="70"/>
                    </a:cubicBezTo>
                    <a:cubicBezTo>
                      <a:pt x="85" y="71"/>
                      <a:pt x="85" y="71"/>
                      <a:pt x="84" y="71"/>
                    </a:cubicBezTo>
                    <a:cubicBezTo>
                      <a:pt x="84" y="71"/>
                      <a:pt x="83" y="71"/>
                      <a:pt x="83" y="71"/>
                    </a:cubicBezTo>
                    <a:cubicBezTo>
                      <a:pt x="75" y="71"/>
                      <a:pt x="68" y="65"/>
                      <a:pt x="68" y="57"/>
                    </a:cubicBezTo>
                    <a:cubicBezTo>
                      <a:pt x="68" y="56"/>
                      <a:pt x="68" y="56"/>
                      <a:pt x="68" y="55"/>
                    </a:cubicBezTo>
                    <a:cubicBezTo>
                      <a:pt x="69" y="54"/>
                      <a:pt x="70" y="52"/>
                      <a:pt x="70" y="50"/>
                    </a:cubicBezTo>
                    <a:cubicBezTo>
                      <a:pt x="71" y="49"/>
                      <a:pt x="71" y="48"/>
                      <a:pt x="72" y="47"/>
                    </a:cubicBezTo>
                    <a:cubicBezTo>
                      <a:pt x="73" y="44"/>
                      <a:pt x="73" y="40"/>
                      <a:pt x="73" y="37"/>
                    </a:cubicBezTo>
                    <a:cubicBezTo>
                      <a:pt x="73" y="17"/>
                      <a:pt x="57" y="0"/>
                      <a:pt x="37" y="0"/>
                    </a:cubicBezTo>
                    <a:cubicBezTo>
                      <a:pt x="17" y="0"/>
                      <a:pt x="0" y="17"/>
                      <a:pt x="0" y="37"/>
                    </a:cubicBezTo>
                    <a:cubicBezTo>
                      <a:pt x="0" y="57"/>
                      <a:pt x="17" y="73"/>
                      <a:pt x="37" y="73"/>
                    </a:cubicBezTo>
                    <a:cubicBezTo>
                      <a:pt x="41" y="73"/>
                      <a:pt x="44" y="72"/>
                      <a:pt x="48" y="71"/>
                    </a:cubicBezTo>
                    <a:cubicBezTo>
                      <a:pt x="50" y="71"/>
                      <a:pt x="52" y="70"/>
                      <a:pt x="55" y="68"/>
                    </a:cubicBezTo>
                    <a:cubicBezTo>
                      <a:pt x="55" y="68"/>
                      <a:pt x="56" y="68"/>
                      <a:pt x="57" y="67"/>
                    </a:cubicBezTo>
                    <a:cubicBezTo>
                      <a:pt x="57" y="67"/>
                      <a:pt x="57" y="67"/>
                      <a:pt x="57" y="67"/>
                    </a:cubicBezTo>
                    <a:cubicBezTo>
                      <a:pt x="57" y="67"/>
                      <a:pt x="58" y="67"/>
                      <a:pt x="58" y="67"/>
                    </a:cubicBezTo>
                    <a:cubicBezTo>
                      <a:pt x="66" y="67"/>
                      <a:pt x="73" y="74"/>
                      <a:pt x="73" y="82"/>
                    </a:cubicBezTo>
                    <a:cubicBezTo>
                      <a:pt x="73" y="82"/>
                      <a:pt x="73" y="82"/>
                      <a:pt x="73" y="83"/>
                    </a:cubicBezTo>
                    <a:cubicBezTo>
                      <a:pt x="73" y="83"/>
                      <a:pt x="72" y="83"/>
                      <a:pt x="72" y="84"/>
                    </a:cubicBezTo>
                    <a:cubicBezTo>
                      <a:pt x="72" y="84"/>
                      <a:pt x="72" y="85"/>
                      <a:pt x="71" y="86"/>
                    </a:cubicBezTo>
                    <a:cubicBezTo>
                      <a:pt x="71" y="86"/>
                      <a:pt x="71" y="86"/>
                      <a:pt x="71" y="86"/>
                    </a:cubicBezTo>
                    <a:cubicBezTo>
                      <a:pt x="71" y="87"/>
                      <a:pt x="71" y="87"/>
                      <a:pt x="71" y="87"/>
                    </a:cubicBezTo>
                    <a:cubicBezTo>
                      <a:pt x="70" y="89"/>
                      <a:pt x="69" y="90"/>
                      <a:pt x="69" y="92"/>
                    </a:cubicBezTo>
                    <a:cubicBezTo>
                      <a:pt x="69" y="92"/>
                      <a:pt x="69" y="92"/>
                      <a:pt x="69" y="92"/>
                    </a:cubicBezTo>
                    <a:cubicBezTo>
                      <a:pt x="69" y="92"/>
                      <a:pt x="69" y="92"/>
                      <a:pt x="69" y="92"/>
                    </a:cubicBezTo>
                    <a:cubicBezTo>
                      <a:pt x="68" y="93"/>
                      <a:pt x="68" y="95"/>
                      <a:pt x="68" y="96"/>
                    </a:cubicBezTo>
                    <a:cubicBezTo>
                      <a:pt x="68" y="97"/>
                      <a:pt x="68" y="97"/>
                      <a:pt x="68" y="97"/>
                    </a:cubicBezTo>
                    <a:cubicBezTo>
                      <a:pt x="67" y="99"/>
                      <a:pt x="67" y="101"/>
                      <a:pt x="67" y="102"/>
                    </a:cubicBezTo>
                    <a:cubicBezTo>
                      <a:pt x="67" y="105"/>
                      <a:pt x="67" y="107"/>
                      <a:pt x="68" y="110"/>
                    </a:cubicBezTo>
                    <a:cubicBezTo>
                      <a:pt x="71" y="126"/>
                      <a:pt x="86" y="139"/>
                      <a:pt x="104" y="139"/>
                    </a:cubicBezTo>
                    <a:cubicBezTo>
                      <a:pt x="104" y="139"/>
                      <a:pt x="104" y="139"/>
                      <a:pt x="104" y="139"/>
                    </a:cubicBezTo>
                    <a:cubicBezTo>
                      <a:pt x="104" y="139"/>
                      <a:pt x="104" y="139"/>
                      <a:pt x="104" y="139"/>
                    </a:cubicBezTo>
                    <a:cubicBezTo>
                      <a:pt x="121" y="139"/>
                      <a:pt x="136" y="126"/>
                      <a:pt x="139" y="110"/>
                    </a:cubicBezTo>
                    <a:cubicBezTo>
                      <a:pt x="140" y="107"/>
                      <a:pt x="140" y="105"/>
                      <a:pt x="140" y="102"/>
                    </a:cubicBezTo>
                    <a:cubicBezTo>
                      <a:pt x="140" y="101"/>
                      <a:pt x="140" y="99"/>
                      <a:pt x="140" y="97"/>
                    </a:cubicBezTo>
                    <a:cubicBezTo>
                      <a:pt x="140" y="97"/>
                      <a:pt x="139" y="97"/>
                      <a:pt x="139" y="96"/>
                    </a:cubicBezTo>
                    <a:cubicBezTo>
                      <a:pt x="139" y="95"/>
                      <a:pt x="139" y="93"/>
                      <a:pt x="138" y="92"/>
                    </a:cubicBezTo>
                    <a:cubicBezTo>
                      <a:pt x="138" y="92"/>
                      <a:pt x="138" y="92"/>
                      <a:pt x="138" y="92"/>
                    </a:cubicBezTo>
                    <a:cubicBezTo>
                      <a:pt x="138" y="92"/>
                      <a:pt x="138" y="92"/>
                      <a:pt x="138" y="92"/>
                    </a:cubicBezTo>
                    <a:cubicBezTo>
                      <a:pt x="138" y="90"/>
                      <a:pt x="137" y="89"/>
                      <a:pt x="137" y="87"/>
                    </a:cubicBezTo>
                    <a:cubicBezTo>
                      <a:pt x="136" y="87"/>
                      <a:pt x="136" y="87"/>
                      <a:pt x="136" y="86"/>
                    </a:cubicBezTo>
                    <a:cubicBezTo>
                      <a:pt x="136" y="86"/>
                      <a:pt x="136" y="86"/>
                      <a:pt x="136" y="86"/>
                    </a:cubicBezTo>
                    <a:cubicBezTo>
                      <a:pt x="136" y="85"/>
                      <a:pt x="135" y="84"/>
                      <a:pt x="135" y="84"/>
                    </a:cubicBezTo>
                    <a:cubicBezTo>
                      <a:pt x="135" y="83"/>
                      <a:pt x="134" y="83"/>
                      <a:pt x="134" y="83"/>
                    </a:cubicBezTo>
                    <a:cubicBezTo>
                      <a:pt x="134" y="82"/>
                      <a:pt x="134" y="82"/>
                      <a:pt x="134" y="82"/>
                    </a:cubicBezTo>
                    <a:cubicBezTo>
                      <a:pt x="134" y="74"/>
                      <a:pt x="141" y="67"/>
                      <a:pt x="149" y="67"/>
                    </a:cubicBezTo>
                    <a:cubicBezTo>
                      <a:pt x="149" y="67"/>
                      <a:pt x="150" y="67"/>
                      <a:pt x="150" y="67"/>
                    </a:cubicBezTo>
                    <a:cubicBezTo>
                      <a:pt x="150" y="67"/>
                      <a:pt x="150" y="67"/>
                      <a:pt x="150" y="67"/>
                    </a:cubicBezTo>
                    <a:cubicBezTo>
                      <a:pt x="151" y="68"/>
                      <a:pt x="152" y="68"/>
                      <a:pt x="153" y="68"/>
                    </a:cubicBezTo>
                    <a:cubicBezTo>
                      <a:pt x="155" y="70"/>
                      <a:pt x="157" y="71"/>
                      <a:pt x="159" y="71"/>
                    </a:cubicBezTo>
                    <a:cubicBezTo>
                      <a:pt x="163" y="72"/>
                      <a:pt x="166" y="73"/>
                      <a:pt x="170" y="73"/>
                    </a:cubicBezTo>
                    <a:cubicBezTo>
                      <a:pt x="190" y="73"/>
                      <a:pt x="207" y="57"/>
                      <a:pt x="207" y="37"/>
                    </a:cubicBezTo>
                    <a:cubicBezTo>
                      <a:pt x="207" y="17"/>
                      <a:pt x="190" y="0"/>
                      <a:pt x="170" y="0"/>
                    </a:cubicBezTo>
                    <a:close/>
                  </a:path>
                </a:pathLst>
              </a:custGeom>
              <a:solidFill>
                <a:srgbClr val="DC1219"/>
              </a:solidFill>
              <a:ln>
                <a:noFill/>
              </a:ln>
            </p:spPr>
            <p:txBody>
              <a:bodyPr spcFirstLastPara="1" wrap="square" lIns="121900" tIns="60950" rIns="121900" bIns="609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Calibri"/>
                  <a:buNone/>
                </a:pPr>
                <a:endParaRPr sz="1800" b="0" i="0" u="none" strike="noStrike" cap="none">
                  <a:solidFill>
                    <a:srgbClr val="DC1219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6" name="TextBox 7">
            <a:extLst>
              <a:ext uri="{FF2B5EF4-FFF2-40B4-BE49-F238E27FC236}">
                <a16:creationId xmlns:a16="http://schemas.microsoft.com/office/drawing/2014/main" id="{3D13E5BB-DC20-11CB-1C1F-993FCED82012}"/>
              </a:ext>
            </a:extLst>
          </p:cNvPr>
          <p:cNvSpPr txBox="1"/>
          <p:nvPr userDrawn="1"/>
        </p:nvSpPr>
        <p:spPr>
          <a:xfrm>
            <a:off x="4158885" y="375183"/>
            <a:ext cx="8044001" cy="119823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/>
          <a:lstStyle/>
          <a:p>
            <a:pPr defTabSz="685749">
              <a:defRPr lang="en-US"/>
            </a:pPr>
            <a:r>
              <a:rPr lang="en-US" sz="3600" b="1" dirty="0">
                <a:solidFill>
                  <a:srgbClr val="DC1219"/>
                </a:solidFill>
                <a:latin typeface="+mj-lt"/>
                <a:ea typeface="Gotham-Medium" charset="77"/>
                <a:cs typeface="Gotham-Medium" charset="77"/>
              </a:rPr>
              <a:t>Transforming </a:t>
            </a:r>
            <a:r>
              <a:rPr lang="en-US" sz="3600" b="1" dirty="0">
                <a:solidFill>
                  <a:srgbClr val="DC1219"/>
                </a:solidFill>
                <a:latin typeface="+mj-lt"/>
                <a:ea typeface="Gotham-Bold" charset="77"/>
                <a:cs typeface="Gotham-Bold" charset="77"/>
              </a:rPr>
              <a:t>Electric Mobility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540E604-4A4B-EC0B-07C2-772A5D38A235}"/>
              </a:ext>
            </a:extLst>
          </p:cNvPr>
          <p:cNvSpPr/>
          <p:nvPr userDrawn="1"/>
        </p:nvSpPr>
        <p:spPr>
          <a:xfrm>
            <a:off x="0" y="6629400"/>
            <a:ext cx="12192000" cy="228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3">
            <a:extLst>
              <a:ext uri="{FF2B5EF4-FFF2-40B4-BE49-F238E27FC236}">
                <a16:creationId xmlns:a16="http://schemas.microsoft.com/office/drawing/2014/main" id="{7A3A0829-4D06-AF8C-0B24-8F88894149F4}"/>
              </a:ext>
            </a:extLst>
          </p:cNvPr>
          <p:cNvSpPr txBox="1">
            <a:spLocks/>
          </p:cNvSpPr>
          <p:nvPr userDrawn="1"/>
        </p:nvSpPr>
        <p:spPr>
          <a:xfrm>
            <a:off x="8941951" y="5703374"/>
            <a:ext cx="3156857" cy="538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"/>
              <a:buNone/>
              <a:defRPr sz="2400" b="1" i="0" u="none" strike="noStrike" cap="none">
                <a:solidFill>
                  <a:schemeClr val="bg1"/>
                </a:solidFill>
                <a:latin typeface="Montserrat" pitchFamily="2" charset="77"/>
                <a:ea typeface="Montserrat"/>
                <a:cs typeface="Montserrat"/>
                <a:sym typeface="Montserrat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b="0" i="1" kern="0" dirty="0">
                <a:solidFill>
                  <a:schemeClr val="tx1"/>
                </a:solidFill>
              </a:rPr>
              <a:t>December 14, 2023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C153D652-9237-2F04-E252-71FE620E96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06686" y="4565307"/>
            <a:ext cx="7457988" cy="661679"/>
          </a:xfrm>
        </p:spPr>
        <p:txBody>
          <a:bodyPr wrap="square">
            <a:spAutoFit/>
          </a:bodyPr>
          <a:lstStyle>
            <a:lvl1pPr marL="0" indent="0" algn="r">
              <a:buNone/>
              <a:defRPr b="1">
                <a:latin typeface="Montserrat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Edit Master Title</a:t>
            </a:r>
          </a:p>
        </p:txBody>
      </p:sp>
      <p:pic>
        <p:nvPicPr>
          <p:cNvPr id="2" name="Picture 1" descr="A close-up of a white box&#10;&#10;Description automatically generated">
            <a:extLst>
              <a:ext uri="{FF2B5EF4-FFF2-40B4-BE49-F238E27FC236}">
                <a16:creationId xmlns:a16="http://schemas.microsoft.com/office/drawing/2014/main" id="{FABD25F9-D5E9-0570-4F5C-528B830A43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6058" y="2423573"/>
            <a:ext cx="869909" cy="1559144"/>
          </a:xfrm>
          <a:prstGeom prst="rect">
            <a:avLst/>
          </a:prstGeom>
        </p:spPr>
      </p:pic>
      <p:pic>
        <p:nvPicPr>
          <p:cNvPr id="12" name="Picture 11" descr="A close-up of a white box&#10;&#10;Description automatically generated">
            <a:extLst>
              <a:ext uri="{FF2B5EF4-FFF2-40B4-BE49-F238E27FC236}">
                <a16:creationId xmlns:a16="http://schemas.microsoft.com/office/drawing/2014/main" id="{92F6F1E2-81DD-93E5-6A06-00EE864C6DC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950" y="2188029"/>
            <a:ext cx="1091842" cy="1941453"/>
          </a:xfrm>
          <a:prstGeom prst="rect">
            <a:avLst/>
          </a:prstGeom>
        </p:spPr>
      </p:pic>
      <p:pic>
        <p:nvPicPr>
          <p:cNvPr id="13" name="Picture 12" descr="A close-up of a white object&#10;&#10;Description automatically generated">
            <a:extLst>
              <a:ext uri="{FF2B5EF4-FFF2-40B4-BE49-F238E27FC236}">
                <a16:creationId xmlns:a16="http://schemas.microsoft.com/office/drawing/2014/main" id="{8A5E1219-415B-8407-24BB-46B819C2F24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9233" y="2966881"/>
            <a:ext cx="361874" cy="92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619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425523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910822" y="0"/>
            <a:ext cx="281178" cy="6858000"/>
          </a:xfrm>
          <a:prstGeom prst="rect">
            <a:avLst/>
          </a:prstGeom>
          <a:gradFill>
            <a:gsLst>
              <a:gs pos="0">
                <a:srgbClr val="22699D"/>
              </a:gs>
              <a:gs pos="29000">
                <a:schemeClr val="accent1">
                  <a:shade val="67500"/>
                  <a:satMod val="115000"/>
                </a:schemeClr>
              </a:gs>
              <a:gs pos="100000">
                <a:srgbClr val="DC121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3313" y="304799"/>
            <a:ext cx="10533888" cy="370332"/>
          </a:xfrm>
        </p:spPr>
        <p:txBody>
          <a:bodyPr lIns="0" tIns="0" rIns="0" bIns="0" anchor="t" anchorCtr="0">
            <a:normAutofit/>
          </a:bodyPr>
          <a:lstStyle>
            <a:lvl1pPr algn="l">
              <a:defRPr sz="1800">
                <a:solidFill>
                  <a:srgbClr val="DC1219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11878054" y="6595216"/>
            <a:ext cx="313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A2AF6017-D457-4E34-9619-28E1EC10F299}" type="slidenum">
              <a:rPr lang="en-US" sz="900" b="1" smtClean="0">
                <a:solidFill>
                  <a:schemeClr val="bg1"/>
                </a:solidFill>
                <a:latin typeface="Gotham Bold" pitchFamily="50" charset="0"/>
              </a:rPr>
              <a:pPr algn="ctr"/>
              <a:t>‹#›</a:t>
            </a:fld>
            <a:endParaRPr lang="en-US" sz="900" b="1" dirty="0">
              <a:solidFill>
                <a:schemeClr val="bg1"/>
              </a:solidFill>
              <a:latin typeface="Gotham Bold" pitchFamily="50" charset="0"/>
            </a:endParaRPr>
          </a:p>
        </p:txBody>
      </p:sp>
      <p:sp>
        <p:nvSpPr>
          <p:cNvPr id="10" name="Line 17"/>
          <p:cNvSpPr/>
          <p:nvPr userDrawn="1"/>
        </p:nvSpPr>
        <p:spPr>
          <a:xfrm>
            <a:off x="723900" y="676274"/>
            <a:ext cx="1483669" cy="0"/>
          </a:xfrm>
          <a:prstGeom prst="line">
            <a:avLst/>
          </a:prstGeom>
          <a:noFill/>
          <a:ln w="25400" cap="flat" cmpd="sng">
            <a:solidFill>
              <a:srgbClr val="216A9E"/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23900" y="737983"/>
            <a:ext cx="10534650" cy="461665"/>
          </a:xfrm>
        </p:spPr>
        <p:txBody>
          <a:bodyPr>
            <a:spAutoFit/>
          </a:bodyPr>
          <a:lstStyle>
            <a:lvl1pPr marL="0" indent="0">
              <a:buNone/>
              <a:defRPr b="1">
                <a:latin typeface="+mj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Edit Master Subtitle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5905" y="6483520"/>
            <a:ext cx="719649" cy="33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560039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11910822" y="0"/>
            <a:ext cx="281178" cy="6858000"/>
          </a:xfrm>
          <a:prstGeom prst="rect">
            <a:avLst/>
          </a:prstGeom>
          <a:gradFill>
            <a:gsLst>
              <a:gs pos="0">
                <a:srgbClr val="22699D"/>
              </a:gs>
              <a:gs pos="29000">
                <a:schemeClr val="accent1">
                  <a:shade val="67500"/>
                  <a:satMod val="115000"/>
                </a:schemeClr>
              </a:gs>
              <a:gs pos="100000">
                <a:srgbClr val="DC121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723313" y="304799"/>
            <a:ext cx="10533888" cy="370332"/>
          </a:xfrm>
        </p:spPr>
        <p:txBody>
          <a:bodyPr lIns="0" tIns="0" rIns="0" bIns="0" anchor="t" anchorCtr="0">
            <a:normAutofit/>
          </a:bodyPr>
          <a:lstStyle>
            <a:lvl1pPr algn="l">
              <a:defRPr sz="1800">
                <a:solidFill>
                  <a:srgbClr val="DC1219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Line 17"/>
          <p:cNvSpPr/>
          <p:nvPr userDrawn="1"/>
        </p:nvSpPr>
        <p:spPr>
          <a:xfrm>
            <a:off x="723900" y="676274"/>
            <a:ext cx="1483669" cy="0"/>
          </a:xfrm>
          <a:prstGeom prst="line">
            <a:avLst/>
          </a:prstGeom>
          <a:noFill/>
          <a:ln w="25400" cap="flat" cmpd="sng">
            <a:solidFill>
              <a:srgbClr val="216A9E"/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23900" y="737983"/>
            <a:ext cx="10534650" cy="461665"/>
          </a:xfrm>
        </p:spPr>
        <p:txBody>
          <a:bodyPr>
            <a:spAutoFit/>
          </a:bodyPr>
          <a:lstStyle>
            <a:lvl1pPr marL="0" indent="0">
              <a:buNone/>
              <a:defRPr b="1">
                <a:latin typeface="+mj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Edit Master Subtitle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11878054" y="6595216"/>
            <a:ext cx="313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A2AF6017-D457-4E34-9619-28E1EC10F299}" type="slidenum">
              <a:rPr lang="en-US" sz="900" b="1" smtClean="0">
                <a:solidFill>
                  <a:schemeClr val="bg1"/>
                </a:solidFill>
                <a:latin typeface="Gotham Bold" pitchFamily="50" charset="0"/>
              </a:rPr>
              <a:pPr algn="ctr"/>
              <a:t>‹#›</a:t>
            </a:fld>
            <a:endParaRPr lang="en-US" sz="900" b="1" dirty="0">
              <a:solidFill>
                <a:schemeClr val="bg1"/>
              </a:solidFill>
              <a:latin typeface="Gotham Bold" pitchFamily="50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5905" y="6483520"/>
            <a:ext cx="719649" cy="33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404701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11910822" y="0"/>
            <a:ext cx="281178" cy="6858000"/>
          </a:xfrm>
          <a:prstGeom prst="rect">
            <a:avLst/>
          </a:prstGeom>
          <a:gradFill>
            <a:gsLst>
              <a:gs pos="0">
                <a:srgbClr val="22699D"/>
              </a:gs>
              <a:gs pos="29000">
                <a:schemeClr val="accent1">
                  <a:shade val="67500"/>
                  <a:satMod val="115000"/>
                </a:schemeClr>
              </a:gs>
              <a:gs pos="100000">
                <a:srgbClr val="DC121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23313" y="304799"/>
            <a:ext cx="10533888" cy="370332"/>
          </a:xfrm>
        </p:spPr>
        <p:txBody>
          <a:bodyPr lIns="0" tIns="0" rIns="0" bIns="0" anchor="t" anchorCtr="0">
            <a:normAutofit/>
          </a:bodyPr>
          <a:lstStyle>
            <a:lvl1pPr algn="l">
              <a:defRPr sz="1800">
                <a:solidFill>
                  <a:srgbClr val="DC1219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Line 17"/>
          <p:cNvSpPr/>
          <p:nvPr userDrawn="1"/>
        </p:nvSpPr>
        <p:spPr>
          <a:xfrm>
            <a:off x="723900" y="676274"/>
            <a:ext cx="1483669" cy="0"/>
          </a:xfrm>
          <a:prstGeom prst="line">
            <a:avLst/>
          </a:prstGeom>
          <a:noFill/>
          <a:ln w="25400" cap="flat" cmpd="sng">
            <a:solidFill>
              <a:srgbClr val="216A9E"/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23900" y="737983"/>
            <a:ext cx="10534650" cy="461665"/>
          </a:xfrm>
        </p:spPr>
        <p:txBody>
          <a:bodyPr>
            <a:spAutoFit/>
          </a:bodyPr>
          <a:lstStyle>
            <a:lvl1pPr marL="0" indent="0">
              <a:buNone/>
              <a:defRPr b="1">
                <a:latin typeface="+mj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Edit Master Subtitle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1878054" y="6595216"/>
            <a:ext cx="313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A2AF6017-D457-4E34-9619-28E1EC10F299}" type="slidenum">
              <a:rPr lang="en-US" sz="900" b="1" smtClean="0">
                <a:solidFill>
                  <a:schemeClr val="bg1"/>
                </a:solidFill>
                <a:latin typeface="Gotham Bold" pitchFamily="50" charset="0"/>
              </a:rPr>
              <a:pPr algn="ctr"/>
              <a:t>‹#›</a:t>
            </a:fld>
            <a:endParaRPr lang="en-US" sz="900" b="1" dirty="0">
              <a:solidFill>
                <a:schemeClr val="bg1"/>
              </a:solidFill>
              <a:latin typeface="Gotham Bold" pitchFamily="50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5905" y="6483520"/>
            <a:ext cx="719649" cy="33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413911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11910822" y="0"/>
            <a:ext cx="281178" cy="6858000"/>
          </a:xfrm>
          <a:prstGeom prst="rect">
            <a:avLst/>
          </a:prstGeom>
          <a:gradFill>
            <a:gsLst>
              <a:gs pos="0">
                <a:srgbClr val="22699D"/>
              </a:gs>
              <a:gs pos="29000">
                <a:schemeClr val="accent1">
                  <a:shade val="67500"/>
                  <a:satMod val="115000"/>
                </a:schemeClr>
              </a:gs>
              <a:gs pos="100000">
                <a:srgbClr val="DC121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23313" y="304799"/>
            <a:ext cx="10533888" cy="370332"/>
          </a:xfrm>
        </p:spPr>
        <p:txBody>
          <a:bodyPr lIns="0" tIns="0" rIns="0" bIns="0" anchor="t" anchorCtr="0">
            <a:normAutofit/>
          </a:bodyPr>
          <a:lstStyle>
            <a:lvl1pPr algn="l">
              <a:defRPr sz="1800">
                <a:solidFill>
                  <a:srgbClr val="DC1219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Line 17"/>
          <p:cNvSpPr/>
          <p:nvPr userDrawn="1"/>
        </p:nvSpPr>
        <p:spPr>
          <a:xfrm>
            <a:off x="723900" y="676274"/>
            <a:ext cx="1483669" cy="0"/>
          </a:xfrm>
          <a:prstGeom prst="line">
            <a:avLst/>
          </a:prstGeom>
          <a:noFill/>
          <a:ln w="25400" cap="flat" cmpd="sng">
            <a:solidFill>
              <a:srgbClr val="216A9E"/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23900" y="737983"/>
            <a:ext cx="10534650" cy="461665"/>
          </a:xfrm>
        </p:spPr>
        <p:txBody>
          <a:bodyPr>
            <a:spAutoFit/>
          </a:bodyPr>
          <a:lstStyle>
            <a:lvl1pPr marL="0" indent="0">
              <a:buNone/>
              <a:defRPr b="1">
                <a:latin typeface="+mj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Edit Master Subtitle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1878054" y="6595216"/>
            <a:ext cx="313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A2AF6017-D457-4E34-9619-28E1EC10F299}" type="slidenum">
              <a:rPr lang="en-US" sz="900" b="1" smtClean="0">
                <a:solidFill>
                  <a:schemeClr val="bg1"/>
                </a:solidFill>
                <a:latin typeface="Gotham Bold" pitchFamily="50" charset="0"/>
              </a:rPr>
              <a:pPr algn="ctr"/>
              <a:t>‹#›</a:t>
            </a:fld>
            <a:endParaRPr lang="en-US" sz="900" b="1" dirty="0">
              <a:solidFill>
                <a:schemeClr val="bg1"/>
              </a:solidFill>
              <a:latin typeface="Gotham Bold" pitchFamily="50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5905" y="6483520"/>
            <a:ext cx="719649" cy="33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565871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11910822" y="0"/>
            <a:ext cx="281178" cy="6858000"/>
          </a:xfrm>
          <a:prstGeom prst="rect">
            <a:avLst/>
          </a:prstGeom>
          <a:gradFill>
            <a:gsLst>
              <a:gs pos="0">
                <a:srgbClr val="22699D"/>
              </a:gs>
              <a:gs pos="29000">
                <a:schemeClr val="accent1">
                  <a:shade val="67500"/>
                  <a:satMod val="115000"/>
                </a:schemeClr>
              </a:gs>
              <a:gs pos="100000">
                <a:srgbClr val="DC121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23313" y="304799"/>
            <a:ext cx="10533888" cy="370332"/>
          </a:xfrm>
        </p:spPr>
        <p:txBody>
          <a:bodyPr lIns="0" tIns="0" rIns="0" bIns="0" anchor="t" anchorCtr="0">
            <a:normAutofit/>
          </a:bodyPr>
          <a:lstStyle>
            <a:lvl1pPr algn="l">
              <a:defRPr sz="1800">
                <a:solidFill>
                  <a:srgbClr val="DC1219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Line 17"/>
          <p:cNvSpPr/>
          <p:nvPr userDrawn="1"/>
        </p:nvSpPr>
        <p:spPr>
          <a:xfrm>
            <a:off x="723900" y="676274"/>
            <a:ext cx="1483669" cy="0"/>
          </a:xfrm>
          <a:prstGeom prst="line">
            <a:avLst/>
          </a:prstGeom>
          <a:noFill/>
          <a:ln w="25400" cap="flat" cmpd="sng">
            <a:solidFill>
              <a:srgbClr val="216A9E"/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23900" y="737983"/>
            <a:ext cx="10534650" cy="461665"/>
          </a:xfrm>
        </p:spPr>
        <p:txBody>
          <a:bodyPr>
            <a:spAutoFit/>
          </a:bodyPr>
          <a:lstStyle>
            <a:lvl1pPr marL="0" indent="0">
              <a:buNone/>
              <a:defRPr b="1">
                <a:latin typeface="+mj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Edit Master Subtitle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1878054" y="6595216"/>
            <a:ext cx="313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A2AF6017-D457-4E34-9619-28E1EC10F299}" type="slidenum">
              <a:rPr lang="en-US" sz="900" b="1" smtClean="0">
                <a:solidFill>
                  <a:schemeClr val="bg1"/>
                </a:solidFill>
                <a:latin typeface="Gotham Bold" pitchFamily="50" charset="0"/>
              </a:rPr>
              <a:pPr algn="ctr"/>
              <a:t>‹#›</a:t>
            </a:fld>
            <a:endParaRPr lang="en-US" sz="900" b="1" dirty="0">
              <a:solidFill>
                <a:schemeClr val="bg1"/>
              </a:solidFill>
              <a:latin typeface="Gotham Bold" pitchFamily="50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5905" y="6483520"/>
            <a:ext cx="719649" cy="33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375385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11910822" y="0"/>
            <a:ext cx="281178" cy="6858000"/>
          </a:xfrm>
          <a:prstGeom prst="rect">
            <a:avLst/>
          </a:prstGeom>
          <a:gradFill>
            <a:gsLst>
              <a:gs pos="0">
                <a:srgbClr val="22699D"/>
              </a:gs>
              <a:gs pos="29000">
                <a:schemeClr val="accent1">
                  <a:shade val="67500"/>
                  <a:satMod val="115000"/>
                </a:schemeClr>
              </a:gs>
              <a:gs pos="100000">
                <a:srgbClr val="DC121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723313" y="304799"/>
            <a:ext cx="10533888" cy="370332"/>
          </a:xfrm>
        </p:spPr>
        <p:txBody>
          <a:bodyPr lIns="0" tIns="0" rIns="0" bIns="0" anchor="t" anchorCtr="0">
            <a:normAutofit/>
          </a:bodyPr>
          <a:lstStyle>
            <a:lvl1pPr algn="l">
              <a:defRPr sz="1800">
                <a:solidFill>
                  <a:srgbClr val="DC1219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Line 17"/>
          <p:cNvSpPr/>
          <p:nvPr userDrawn="1"/>
        </p:nvSpPr>
        <p:spPr>
          <a:xfrm>
            <a:off x="723900" y="676274"/>
            <a:ext cx="1483669" cy="0"/>
          </a:xfrm>
          <a:prstGeom prst="line">
            <a:avLst/>
          </a:prstGeom>
          <a:noFill/>
          <a:ln w="25400" cap="flat" cmpd="sng">
            <a:solidFill>
              <a:srgbClr val="216A9E"/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23900" y="737983"/>
            <a:ext cx="10534650" cy="461665"/>
          </a:xfrm>
        </p:spPr>
        <p:txBody>
          <a:bodyPr>
            <a:spAutoFit/>
          </a:bodyPr>
          <a:lstStyle>
            <a:lvl1pPr marL="0" indent="0">
              <a:buNone/>
              <a:defRPr b="1">
                <a:latin typeface="+mj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Edit Master Subtitle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11878054" y="6595216"/>
            <a:ext cx="313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A2AF6017-D457-4E34-9619-28E1EC10F299}" type="slidenum">
              <a:rPr lang="en-US" sz="900" b="1" smtClean="0">
                <a:solidFill>
                  <a:schemeClr val="bg1"/>
                </a:solidFill>
                <a:latin typeface="Gotham Bold" pitchFamily="50" charset="0"/>
              </a:rPr>
              <a:pPr algn="ctr"/>
              <a:t>‹#›</a:t>
            </a:fld>
            <a:endParaRPr lang="en-US" sz="900" b="1" dirty="0">
              <a:solidFill>
                <a:schemeClr val="bg1"/>
              </a:solidFill>
              <a:latin typeface="Gotham Bold" pitchFamily="50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5905" y="6483520"/>
            <a:ext cx="719649" cy="33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794056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11910822" y="0"/>
            <a:ext cx="281178" cy="6858000"/>
          </a:xfrm>
          <a:prstGeom prst="rect">
            <a:avLst/>
          </a:prstGeom>
          <a:gradFill>
            <a:gsLst>
              <a:gs pos="0">
                <a:srgbClr val="22699D"/>
              </a:gs>
              <a:gs pos="29000">
                <a:schemeClr val="accent1">
                  <a:shade val="67500"/>
                  <a:satMod val="115000"/>
                </a:schemeClr>
              </a:gs>
              <a:gs pos="100000">
                <a:srgbClr val="DC121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23313" y="304799"/>
            <a:ext cx="10533888" cy="370332"/>
          </a:xfrm>
        </p:spPr>
        <p:txBody>
          <a:bodyPr lIns="0" tIns="0" rIns="0" bIns="0" anchor="t" anchorCtr="0">
            <a:normAutofit/>
          </a:bodyPr>
          <a:lstStyle>
            <a:lvl1pPr algn="l">
              <a:defRPr sz="1800">
                <a:solidFill>
                  <a:srgbClr val="DC1219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Line 17"/>
          <p:cNvSpPr/>
          <p:nvPr userDrawn="1"/>
        </p:nvSpPr>
        <p:spPr>
          <a:xfrm>
            <a:off x="723900" y="676274"/>
            <a:ext cx="1483669" cy="0"/>
          </a:xfrm>
          <a:prstGeom prst="line">
            <a:avLst/>
          </a:prstGeom>
          <a:noFill/>
          <a:ln w="25400" cap="flat" cmpd="sng">
            <a:solidFill>
              <a:srgbClr val="216A9E"/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23900" y="737983"/>
            <a:ext cx="10534650" cy="461665"/>
          </a:xfrm>
        </p:spPr>
        <p:txBody>
          <a:bodyPr>
            <a:spAutoFit/>
          </a:bodyPr>
          <a:lstStyle>
            <a:lvl1pPr marL="0" indent="0">
              <a:buNone/>
              <a:defRPr b="1">
                <a:latin typeface="+mj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Edit Master Subtitle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1878054" y="6595216"/>
            <a:ext cx="313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A2AF6017-D457-4E34-9619-28E1EC10F299}" type="slidenum">
              <a:rPr lang="en-US" sz="900" b="1" smtClean="0">
                <a:solidFill>
                  <a:schemeClr val="bg1"/>
                </a:solidFill>
                <a:latin typeface="Gotham Bold" pitchFamily="50" charset="0"/>
              </a:rPr>
              <a:pPr algn="ctr"/>
              <a:t>‹#›</a:t>
            </a:fld>
            <a:endParaRPr lang="en-US" sz="900" b="1" dirty="0">
              <a:solidFill>
                <a:schemeClr val="bg1"/>
              </a:solidFill>
              <a:latin typeface="Gotham Bold" pitchFamily="50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5905" y="6483520"/>
            <a:ext cx="719649" cy="33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672127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11910822" y="0"/>
            <a:ext cx="281178" cy="6858000"/>
          </a:xfrm>
          <a:prstGeom prst="rect">
            <a:avLst/>
          </a:prstGeom>
          <a:gradFill>
            <a:gsLst>
              <a:gs pos="0">
                <a:srgbClr val="22699D"/>
              </a:gs>
              <a:gs pos="29000">
                <a:schemeClr val="accent1">
                  <a:shade val="67500"/>
                  <a:satMod val="115000"/>
                </a:schemeClr>
              </a:gs>
              <a:gs pos="100000">
                <a:srgbClr val="DC121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23313" y="304799"/>
            <a:ext cx="10533888" cy="370332"/>
          </a:xfrm>
        </p:spPr>
        <p:txBody>
          <a:bodyPr lIns="0" tIns="0" rIns="0" bIns="0" anchor="t" anchorCtr="0">
            <a:normAutofit/>
          </a:bodyPr>
          <a:lstStyle>
            <a:lvl1pPr algn="l">
              <a:defRPr sz="1800">
                <a:solidFill>
                  <a:srgbClr val="DC1219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Line 17"/>
          <p:cNvSpPr/>
          <p:nvPr userDrawn="1"/>
        </p:nvSpPr>
        <p:spPr>
          <a:xfrm>
            <a:off x="723900" y="676274"/>
            <a:ext cx="1483669" cy="0"/>
          </a:xfrm>
          <a:prstGeom prst="line">
            <a:avLst/>
          </a:prstGeom>
          <a:noFill/>
          <a:ln w="25400" cap="flat" cmpd="sng">
            <a:solidFill>
              <a:srgbClr val="216A9E"/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23900" y="737983"/>
            <a:ext cx="10534650" cy="461665"/>
          </a:xfrm>
        </p:spPr>
        <p:txBody>
          <a:bodyPr>
            <a:spAutoFit/>
          </a:bodyPr>
          <a:lstStyle>
            <a:lvl1pPr marL="0" indent="0">
              <a:buNone/>
              <a:defRPr b="1">
                <a:latin typeface="+mj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Edit Master Subtitle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11878054" y="6595216"/>
            <a:ext cx="313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A2AF6017-D457-4E34-9619-28E1EC10F299}" type="slidenum">
              <a:rPr lang="en-US" sz="900" b="1" smtClean="0">
                <a:solidFill>
                  <a:schemeClr val="bg1"/>
                </a:solidFill>
                <a:latin typeface="Gotham Bold" pitchFamily="50" charset="0"/>
              </a:rPr>
              <a:pPr algn="ctr"/>
              <a:t>‹#›</a:t>
            </a:fld>
            <a:endParaRPr lang="en-US" sz="900" b="1" dirty="0">
              <a:solidFill>
                <a:schemeClr val="bg1"/>
              </a:solidFill>
              <a:latin typeface="Gotham Bold" pitchFamily="50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5905" y="6483520"/>
            <a:ext cx="719649" cy="33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911476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11910822" y="0"/>
            <a:ext cx="281178" cy="6858000"/>
          </a:xfrm>
          <a:prstGeom prst="rect">
            <a:avLst/>
          </a:prstGeom>
          <a:gradFill>
            <a:gsLst>
              <a:gs pos="0">
                <a:srgbClr val="22699D"/>
              </a:gs>
              <a:gs pos="29000">
                <a:schemeClr val="accent1">
                  <a:shade val="67500"/>
                  <a:satMod val="115000"/>
                </a:schemeClr>
              </a:gs>
              <a:gs pos="100000">
                <a:srgbClr val="DC121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23313" y="304799"/>
            <a:ext cx="10533888" cy="370332"/>
          </a:xfrm>
        </p:spPr>
        <p:txBody>
          <a:bodyPr lIns="0" tIns="0" rIns="0" bIns="0" anchor="t" anchorCtr="0">
            <a:normAutofit/>
          </a:bodyPr>
          <a:lstStyle>
            <a:lvl1pPr algn="l">
              <a:defRPr sz="1800">
                <a:solidFill>
                  <a:srgbClr val="DC1219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Line 17"/>
          <p:cNvSpPr/>
          <p:nvPr userDrawn="1"/>
        </p:nvSpPr>
        <p:spPr>
          <a:xfrm>
            <a:off x="723900" y="676274"/>
            <a:ext cx="1483669" cy="0"/>
          </a:xfrm>
          <a:prstGeom prst="line">
            <a:avLst/>
          </a:prstGeom>
          <a:noFill/>
          <a:ln w="25400" cap="flat" cmpd="sng">
            <a:solidFill>
              <a:srgbClr val="216A9E"/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23900" y="737983"/>
            <a:ext cx="10534650" cy="461665"/>
          </a:xfrm>
        </p:spPr>
        <p:txBody>
          <a:bodyPr>
            <a:spAutoFit/>
          </a:bodyPr>
          <a:lstStyle>
            <a:lvl1pPr marL="0" indent="0">
              <a:buNone/>
              <a:defRPr b="1">
                <a:latin typeface="+mj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Edit Master Subtitle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1878054" y="6595216"/>
            <a:ext cx="313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A2AF6017-D457-4E34-9619-28E1EC10F299}" type="slidenum">
              <a:rPr lang="en-US" sz="900" b="1" smtClean="0">
                <a:solidFill>
                  <a:schemeClr val="bg1"/>
                </a:solidFill>
                <a:latin typeface="Gotham Bold" pitchFamily="50" charset="0"/>
              </a:rPr>
              <a:pPr algn="ctr"/>
              <a:t>‹#›</a:t>
            </a:fld>
            <a:endParaRPr lang="en-US" sz="900" b="1" dirty="0">
              <a:solidFill>
                <a:schemeClr val="bg1"/>
              </a:solidFill>
              <a:latin typeface="Gotham Bold" pitchFamily="50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5905" y="6483520"/>
            <a:ext cx="719649" cy="33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753593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910822" y="0"/>
            <a:ext cx="281178" cy="6858000"/>
          </a:xfrm>
          <a:prstGeom prst="rect">
            <a:avLst/>
          </a:prstGeom>
          <a:gradFill>
            <a:gsLst>
              <a:gs pos="0">
                <a:srgbClr val="22699D"/>
              </a:gs>
              <a:gs pos="29000">
                <a:schemeClr val="accent1">
                  <a:shade val="67500"/>
                  <a:satMod val="115000"/>
                </a:schemeClr>
              </a:gs>
              <a:gs pos="100000">
                <a:srgbClr val="DC121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3313" y="304799"/>
            <a:ext cx="10533888" cy="370332"/>
          </a:xfrm>
        </p:spPr>
        <p:txBody>
          <a:bodyPr lIns="0" tIns="0" rIns="0" bIns="0" anchor="t" anchorCtr="0">
            <a:normAutofit/>
          </a:bodyPr>
          <a:lstStyle>
            <a:lvl1pPr algn="l">
              <a:defRPr sz="1800" b="0">
                <a:solidFill>
                  <a:srgbClr val="DC1219"/>
                </a:solidFill>
                <a:latin typeface="Avenir Book" panose="02000503020000020003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Line 17"/>
          <p:cNvSpPr/>
          <p:nvPr userDrawn="1"/>
        </p:nvSpPr>
        <p:spPr>
          <a:xfrm>
            <a:off x="723899" y="676274"/>
            <a:ext cx="1483669" cy="0"/>
          </a:xfrm>
          <a:prstGeom prst="line">
            <a:avLst/>
          </a:prstGeom>
          <a:noFill/>
          <a:ln w="25400" cap="flat" cmpd="sng">
            <a:solidFill>
              <a:srgbClr val="216A9E"/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23900" y="737983"/>
            <a:ext cx="10534650" cy="661679"/>
          </a:xfrm>
        </p:spPr>
        <p:txBody>
          <a:bodyPr>
            <a:spAutoFit/>
          </a:bodyPr>
          <a:lstStyle>
            <a:lvl1pPr marL="0" indent="0">
              <a:buNone/>
              <a:defRPr b="1">
                <a:latin typeface="Montserrat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Edit Master Subtitle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5905" y="6483520"/>
            <a:ext cx="719649" cy="335078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69B275C-8A2B-462D-F407-DB5139BB1B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3900" y="1510904"/>
            <a:ext cx="10533460" cy="4972050"/>
          </a:xfrm>
        </p:spPr>
        <p:txBody>
          <a:bodyPr>
            <a:normAutofit/>
          </a:bodyPr>
          <a:lstStyle>
            <a:lvl1pPr marL="457200" indent="-431800">
              <a:buSzPct val="90000"/>
              <a:buFont typeface="Wingdings" pitchFamily="2" charset="2"/>
              <a:buChar char="§"/>
              <a:defRPr sz="2000">
                <a:latin typeface="Montserrat" pitchFamily="2" charset="77"/>
              </a:defRPr>
            </a:lvl1pPr>
            <a:lvl2pPr>
              <a:buSzPct val="90000"/>
              <a:defRPr sz="1600">
                <a:latin typeface="Montserrat" pitchFamily="2" charset="77"/>
              </a:defRPr>
            </a:lvl2pPr>
            <a:lvl3pPr>
              <a:buSzPct val="90000"/>
              <a:defRPr sz="1400">
                <a:latin typeface="Montserrat" pitchFamily="2" charset="77"/>
              </a:defRPr>
            </a:lvl3pPr>
            <a:lvl4pPr>
              <a:buSzPct val="90000"/>
              <a:defRPr sz="1400">
                <a:latin typeface="Montserrat" pitchFamily="2" charset="77"/>
              </a:defRPr>
            </a:lvl4pPr>
            <a:lvl5pPr>
              <a:buSzPct val="90000"/>
              <a:defRPr sz="140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ED868A-6820-A710-66BA-7C2314187C12}"/>
              </a:ext>
            </a:extLst>
          </p:cNvPr>
          <p:cNvSpPr txBox="1"/>
          <p:nvPr userDrawn="1"/>
        </p:nvSpPr>
        <p:spPr>
          <a:xfrm>
            <a:off x="11841210" y="6627168"/>
            <a:ext cx="4114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A2AF6017-D457-4E34-9619-28E1EC10F299}" type="slidenum">
              <a:rPr lang="en-US" sz="900" b="1" smtClean="0">
                <a:solidFill>
                  <a:schemeClr val="bg1"/>
                </a:solidFill>
                <a:latin typeface="Gotham Bold" pitchFamily="50" charset="0"/>
              </a:rPr>
              <a:pPr algn="ctr"/>
              <a:t>‹#›</a:t>
            </a:fld>
            <a:endParaRPr lang="en-US" sz="900" b="1" dirty="0">
              <a:solidFill>
                <a:schemeClr val="bg1"/>
              </a:solidFill>
              <a:latin typeface="Gotham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483241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11910822" y="0"/>
            <a:ext cx="281178" cy="6858000"/>
          </a:xfrm>
          <a:prstGeom prst="rect">
            <a:avLst/>
          </a:prstGeom>
          <a:gradFill>
            <a:gsLst>
              <a:gs pos="0">
                <a:srgbClr val="22699D"/>
              </a:gs>
              <a:gs pos="29000">
                <a:schemeClr val="accent1">
                  <a:shade val="67500"/>
                  <a:satMod val="115000"/>
                </a:schemeClr>
              </a:gs>
              <a:gs pos="100000">
                <a:srgbClr val="DC121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23313" y="304799"/>
            <a:ext cx="10533888" cy="370332"/>
          </a:xfrm>
        </p:spPr>
        <p:txBody>
          <a:bodyPr lIns="0" tIns="0" rIns="0" bIns="0" anchor="t" anchorCtr="0">
            <a:normAutofit/>
          </a:bodyPr>
          <a:lstStyle>
            <a:lvl1pPr algn="l">
              <a:defRPr sz="1800">
                <a:solidFill>
                  <a:srgbClr val="DC1219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Line 17"/>
          <p:cNvSpPr/>
          <p:nvPr userDrawn="1"/>
        </p:nvSpPr>
        <p:spPr>
          <a:xfrm>
            <a:off x="723900" y="676274"/>
            <a:ext cx="1483669" cy="0"/>
          </a:xfrm>
          <a:prstGeom prst="line">
            <a:avLst/>
          </a:prstGeom>
          <a:noFill/>
          <a:ln w="25400" cap="flat" cmpd="sng">
            <a:solidFill>
              <a:srgbClr val="216A9E"/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23900" y="737983"/>
            <a:ext cx="10534650" cy="461665"/>
          </a:xfrm>
        </p:spPr>
        <p:txBody>
          <a:bodyPr>
            <a:spAutoFit/>
          </a:bodyPr>
          <a:lstStyle>
            <a:lvl1pPr marL="0" indent="0">
              <a:buNone/>
              <a:defRPr b="1">
                <a:latin typeface="+mj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Edit Master Subtitle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1878054" y="6595216"/>
            <a:ext cx="313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A2AF6017-D457-4E34-9619-28E1EC10F299}" type="slidenum">
              <a:rPr lang="en-US" sz="900" b="1" smtClean="0">
                <a:solidFill>
                  <a:schemeClr val="bg1"/>
                </a:solidFill>
                <a:latin typeface="Gotham Bold" pitchFamily="50" charset="0"/>
              </a:rPr>
              <a:pPr algn="ctr"/>
              <a:t>‹#›</a:t>
            </a:fld>
            <a:endParaRPr lang="en-US" sz="900" b="1" dirty="0">
              <a:solidFill>
                <a:schemeClr val="bg1"/>
              </a:solidFill>
              <a:latin typeface="Gotham Bold" pitchFamily="50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5905" y="6483520"/>
            <a:ext cx="719649" cy="33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485832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11910822" y="0"/>
            <a:ext cx="281178" cy="6858000"/>
          </a:xfrm>
          <a:prstGeom prst="rect">
            <a:avLst/>
          </a:prstGeom>
          <a:gradFill>
            <a:gsLst>
              <a:gs pos="0">
                <a:srgbClr val="22699D"/>
              </a:gs>
              <a:gs pos="29000">
                <a:schemeClr val="accent1">
                  <a:shade val="67500"/>
                  <a:satMod val="115000"/>
                </a:schemeClr>
              </a:gs>
              <a:gs pos="100000">
                <a:srgbClr val="DC121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23313" y="304799"/>
            <a:ext cx="10533888" cy="370332"/>
          </a:xfrm>
        </p:spPr>
        <p:txBody>
          <a:bodyPr lIns="0" tIns="0" rIns="0" bIns="0" anchor="t" anchorCtr="0">
            <a:normAutofit/>
          </a:bodyPr>
          <a:lstStyle>
            <a:lvl1pPr algn="l">
              <a:defRPr sz="1800">
                <a:solidFill>
                  <a:srgbClr val="DC1219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Line 17"/>
          <p:cNvSpPr/>
          <p:nvPr userDrawn="1"/>
        </p:nvSpPr>
        <p:spPr>
          <a:xfrm>
            <a:off x="723900" y="676274"/>
            <a:ext cx="1483669" cy="0"/>
          </a:xfrm>
          <a:prstGeom prst="line">
            <a:avLst/>
          </a:prstGeom>
          <a:noFill/>
          <a:ln w="25400" cap="flat" cmpd="sng">
            <a:solidFill>
              <a:srgbClr val="216A9E"/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23900" y="737983"/>
            <a:ext cx="10534650" cy="461665"/>
          </a:xfrm>
        </p:spPr>
        <p:txBody>
          <a:bodyPr>
            <a:spAutoFit/>
          </a:bodyPr>
          <a:lstStyle>
            <a:lvl1pPr marL="0" indent="0">
              <a:buNone/>
              <a:defRPr b="1">
                <a:latin typeface="+mj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Edit Master Subtitle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1878054" y="6595216"/>
            <a:ext cx="313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A2AF6017-D457-4E34-9619-28E1EC10F299}" type="slidenum">
              <a:rPr lang="en-US" sz="900" b="1" smtClean="0">
                <a:solidFill>
                  <a:schemeClr val="bg1"/>
                </a:solidFill>
                <a:latin typeface="Gotham Bold" pitchFamily="50" charset="0"/>
              </a:rPr>
              <a:pPr algn="ctr"/>
              <a:t>‹#›</a:t>
            </a:fld>
            <a:endParaRPr lang="en-US" sz="900" b="1" dirty="0">
              <a:solidFill>
                <a:schemeClr val="bg1"/>
              </a:solidFill>
              <a:latin typeface="Gotham Bold" pitchFamily="50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5905" y="6483520"/>
            <a:ext cx="719649" cy="33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961450"/>
      </p:ext>
    </p:extLst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11910822" y="0"/>
            <a:ext cx="281178" cy="6858000"/>
          </a:xfrm>
          <a:prstGeom prst="rect">
            <a:avLst/>
          </a:prstGeom>
          <a:gradFill>
            <a:gsLst>
              <a:gs pos="0">
                <a:srgbClr val="22699D"/>
              </a:gs>
              <a:gs pos="29000">
                <a:schemeClr val="accent1">
                  <a:shade val="67500"/>
                  <a:satMod val="115000"/>
                </a:schemeClr>
              </a:gs>
              <a:gs pos="100000">
                <a:srgbClr val="DC121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723313" y="304799"/>
            <a:ext cx="10533888" cy="370332"/>
          </a:xfrm>
        </p:spPr>
        <p:txBody>
          <a:bodyPr lIns="0" tIns="0" rIns="0" bIns="0" anchor="t" anchorCtr="0">
            <a:normAutofit/>
          </a:bodyPr>
          <a:lstStyle>
            <a:lvl1pPr algn="l">
              <a:defRPr sz="1800">
                <a:solidFill>
                  <a:srgbClr val="DC1219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Line 17"/>
          <p:cNvSpPr/>
          <p:nvPr userDrawn="1"/>
        </p:nvSpPr>
        <p:spPr>
          <a:xfrm>
            <a:off x="723900" y="676274"/>
            <a:ext cx="1483669" cy="0"/>
          </a:xfrm>
          <a:prstGeom prst="line">
            <a:avLst/>
          </a:prstGeom>
          <a:noFill/>
          <a:ln w="25400" cap="flat" cmpd="sng">
            <a:solidFill>
              <a:srgbClr val="216A9E"/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23900" y="737983"/>
            <a:ext cx="10534650" cy="461665"/>
          </a:xfrm>
        </p:spPr>
        <p:txBody>
          <a:bodyPr>
            <a:spAutoFit/>
          </a:bodyPr>
          <a:lstStyle>
            <a:lvl1pPr marL="0" indent="0">
              <a:buNone/>
              <a:defRPr b="1">
                <a:latin typeface="+mj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Edit Master Subtitle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878054" y="6595216"/>
            <a:ext cx="313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A2AF6017-D457-4E34-9619-28E1EC10F299}" type="slidenum">
              <a:rPr lang="en-US" sz="900" b="1" smtClean="0">
                <a:solidFill>
                  <a:schemeClr val="bg1"/>
                </a:solidFill>
                <a:latin typeface="Gotham Bold" pitchFamily="50" charset="0"/>
              </a:rPr>
              <a:pPr algn="ctr"/>
              <a:t>‹#›</a:t>
            </a:fld>
            <a:endParaRPr lang="en-US" sz="900" b="1" dirty="0">
              <a:solidFill>
                <a:schemeClr val="bg1"/>
              </a:solidFill>
              <a:latin typeface="Gotham Bold" pitchFamily="50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5905" y="6483520"/>
            <a:ext cx="719649" cy="33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355590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83473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Lockup- Style 1- No Frame">
  <p:cSld name="Title Lockup- Style 1- No Frame">
    <p:bg>
      <p:bgPr>
        <a:solidFill>
          <a:schemeClr val="l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377952" y="382017"/>
            <a:ext cx="5651200" cy="4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aira Medium"/>
              <a:buNone/>
              <a:defRPr sz="1867">
                <a:solidFill>
                  <a:schemeClr val="accent1"/>
                </a:solidFill>
                <a:latin typeface="Saira Medium"/>
                <a:ea typeface="Saira Medium"/>
                <a:cs typeface="Saira Medium"/>
                <a:sym typeface="Saira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Chivo"/>
              <a:buNone/>
              <a:defRPr sz="2133">
                <a:latin typeface="Chivo"/>
                <a:ea typeface="Chivo"/>
                <a:cs typeface="Chivo"/>
                <a:sym typeface="Chiv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Chivo"/>
              <a:buNone/>
              <a:defRPr sz="2133">
                <a:latin typeface="Chivo"/>
                <a:ea typeface="Chivo"/>
                <a:cs typeface="Chivo"/>
                <a:sym typeface="Chiv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Chivo"/>
              <a:buNone/>
              <a:defRPr sz="2133">
                <a:latin typeface="Chivo"/>
                <a:ea typeface="Chivo"/>
                <a:cs typeface="Chivo"/>
                <a:sym typeface="Chiv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Chivo"/>
              <a:buNone/>
              <a:defRPr sz="2133">
                <a:latin typeface="Chivo"/>
                <a:ea typeface="Chivo"/>
                <a:cs typeface="Chivo"/>
                <a:sym typeface="Chiv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Chivo"/>
              <a:buNone/>
              <a:defRPr sz="2133">
                <a:latin typeface="Chivo"/>
                <a:ea typeface="Chivo"/>
                <a:cs typeface="Chivo"/>
                <a:sym typeface="Chiv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Chivo"/>
              <a:buNone/>
              <a:defRPr sz="2133">
                <a:latin typeface="Chivo"/>
                <a:ea typeface="Chivo"/>
                <a:cs typeface="Chivo"/>
                <a:sym typeface="Chiv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Chivo"/>
              <a:buNone/>
              <a:defRPr sz="2133">
                <a:latin typeface="Chivo"/>
                <a:ea typeface="Chivo"/>
                <a:cs typeface="Chivo"/>
                <a:sym typeface="Chiv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Chivo"/>
              <a:buNone/>
              <a:defRPr sz="2133">
                <a:latin typeface="Chivo"/>
                <a:ea typeface="Chivo"/>
                <a:cs typeface="Chivo"/>
                <a:sym typeface="Chivo"/>
              </a:defRPr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title" idx="2"/>
          </p:nvPr>
        </p:nvSpPr>
        <p:spPr>
          <a:xfrm>
            <a:off x="381000" y="774601"/>
            <a:ext cx="11214000" cy="4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ivo Light"/>
              <a:buNone/>
              <a:defRPr sz="2667">
                <a:latin typeface="Chivo Light"/>
                <a:ea typeface="Chivo Light"/>
                <a:cs typeface="Chivo Light"/>
                <a:sym typeface="Chivo 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Chivo"/>
              <a:buNone/>
              <a:defRPr sz="2133">
                <a:latin typeface="Chivo"/>
                <a:ea typeface="Chivo"/>
                <a:cs typeface="Chivo"/>
                <a:sym typeface="Chiv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Chivo"/>
              <a:buNone/>
              <a:defRPr sz="2133">
                <a:latin typeface="Chivo"/>
                <a:ea typeface="Chivo"/>
                <a:cs typeface="Chivo"/>
                <a:sym typeface="Chiv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Chivo"/>
              <a:buNone/>
              <a:defRPr sz="2133">
                <a:latin typeface="Chivo"/>
                <a:ea typeface="Chivo"/>
                <a:cs typeface="Chivo"/>
                <a:sym typeface="Chiv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Chivo"/>
              <a:buNone/>
              <a:defRPr sz="2133">
                <a:latin typeface="Chivo"/>
                <a:ea typeface="Chivo"/>
                <a:cs typeface="Chivo"/>
                <a:sym typeface="Chiv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Chivo"/>
              <a:buNone/>
              <a:defRPr sz="2133">
                <a:latin typeface="Chivo"/>
                <a:ea typeface="Chivo"/>
                <a:cs typeface="Chivo"/>
                <a:sym typeface="Chiv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Chivo"/>
              <a:buNone/>
              <a:defRPr sz="2133">
                <a:latin typeface="Chivo"/>
                <a:ea typeface="Chivo"/>
                <a:cs typeface="Chivo"/>
                <a:sym typeface="Chiv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Chivo"/>
              <a:buNone/>
              <a:defRPr sz="2133">
                <a:latin typeface="Chivo"/>
                <a:ea typeface="Chivo"/>
                <a:cs typeface="Chivo"/>
                <a:sym typeface="Chiv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Chivo"/>
              <a:buNone/>
              <a:defRPr sz="2133">
                <a:latin typeface="Chivo"/>
                <a:ea typeface="Chivo"/>
                <a:cs typeface="Chivo"/>
                <a:sym typeface="Chivo"/>
              </a:defRPr>
            </a:lvl9pPr>
          </a:lstStyle>
          <a:p>
            <a:endParaRPr/>
          </a:p>
        </p:txBody>
      </p:sp>
      <p:pic>
        <p:nvPicPr>
          <p:cNvPr id="18" name="Google Shape;18;p4"/>
          <p:cNvPicPr preferRelativeResize="0"/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533" y="6337034"/>
            <a:ext cx="762000" cy="381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71197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Lockup- Style 1" type="secHead">
  <p:cSld name="Title Lockup- Style 1">
    <p:bg>
      <p:bgPr>
        <a:solidFill>
          <a:schemeClr val="lt1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77952" y="382017"/>
            <a:ext cx="5651200" cy="4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aira Medium"/>
              <a:buNone/>
              <a:defRPr sz="1867">
                <a:solidFill>
                  <a:schemeClr val="accent1"/>
                </a:solidFill>
                <a:latin typeface="Saira Medium"/>
                <a:ea typeface="Saira Medium"/>
                <a:cs typeface="Saira Medium"/>
                <a:sym typeface="Saira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Font typeface="Chivo"/>
              <a:buNone/>
              <a:defRPr sz="2133">
                <a:latin typeface="Chivo"/>
                <a:ea typeface="Chivo"/>
                <a:cs typeface="Chivo"/>
                <a:sym typeface="Chiv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Font typeface="Chivo"/>
              <a:buNone/>
              <a:defRPr sz="2133">
                <a:latin typeface="Chivo"/>
                <a:ea typeface="Chivo"/>
                <a:cs typeface="Chivo"/>
                <a:sym typeface="Chiv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Font typeface="Chivo"/>
              <a:buNone/>
              <a:defRPr sz="2133">
                <a:latin typeface="Chivo"/>
                <a:ea typeface="Chivo"/>
                <a:cs typeface="Chivo"/>
                <a:sym typeface="Chiv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Font typeface="Chivo"/>
              <a:buNone/>
              <a:defRPr sz="2133">
                <a:latin typeface="Chivo"/>
                <a:ea typeface="Chivo"/>
                <a:cs typeface="Chivo"/>
                <a:sym typeface="Chiv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Font typeface="Chivo"/>
              <a:buNone/>
              <a:defRPr sz="2133">
                <a:latin typeface="Chivo"/>
                <a:ea typeface="Chivo"/>
                <a:cs typeface="Chivo"/>
                <a:sym typeface="Chiv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Font typeface="Chivo"/>
              <a:buNone/>
              <a:defRPr sz="2133">
                <a:latin typeface="Chivo"/>
                <a:ea typeface="Chivo"/>
                <a:cs typeface="Chivo"/>
                <a:sym typeface="Chiv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Font typeface="Chivo"/>
              <a:buNone/>
              <a:defRPr sz="2133">
                <a:latin typeface="Chivo"/>
                <a:ea typeface="Chivo"/>
                <a:cs typeface="Chivo"/>
                <a:sym typeface="Chiv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Font typeface="Chivo"/>
              <a:buNone/>
              <a:defRPr sz="2133">
                <a:latin typeface="Chivo"/>
                <a:ea typeface="Chivo"/>
                <a:cs typeface="Chivo"/>
                <a:sym typeface="Chivo"/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/>
          </p:nvPr>
        </p:nvSpPr>
        <p:spPr>
          <a:xfrm>
            <a:off x="381000" y="774601"/>
            <a:ext cx="11214000" cy="4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ivo Light"/>
              <a:buNone/>
              <a:defRPr sz="2667">
                <a:latin typeface="Chivo Light"/>
                <a:ea typeface="Chivo Light"/>
                <a:cs typeface="Chivo Light"/>
                <a:sym typeface="Chivo 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Chivo"/>
              <a:buNone/>
              <a:defRPr sz="2133">
                <a:latin typeface="Chivo"/>
                <a:ea typeface="Chivo"/>
                <a:cs typeface="Chivo"/>
                <a:sym typeface="Chiv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Chivo"/>
              <a:buNone/>
              <a:defRPr sz="2133">
                <a:latin typeface="Chivo"/>
                <a:ea typeface="Chivo"/>
                <a:cs typeface="Chivo"/>
                <a:sym typeface="Chiv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Chivo"/>
              <a:buNone/>
              <a:defRPr sz="2133">
                <a:latin typeface="Chivo"/>
                <a:ea typeface="Chivo"/>
                <a:cs typeface="Chivo"/>
                <a:sym typeface="Chiv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Chivo"/>
              <a:buNone/>
              <a:defRPr sz="2133">
                <a:latin typeface="Chivo"/>
                <a:ea typeface="Chivo"/>
                <a:cs typeface="Chivo"/>
                <a:sym typeface="Chiv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Chivo"/>
              <a:buNone/>
              <a:defRPr sz="2133">
                <a:latin typeface="Chivo"/>
                <a:ea typeface="Chivo"/>
                <a:cs typeface="Chivo"/>
                <a:sym typeface="Chiv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Chivo"/>
              <a:buNone/>
              <a:defRPr sz="2133">
                <a:latin typeface="Chivo"/>
                <a:ea typeface="Chivo"/>
                <a:cs typeface="Chivo"/>
                <a:sym typeface="Chiv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Chivo"/>
              <a:buNone/>
              <a:defRPr sz="2133">
                <a:latin typeface="Chivo"/>
                <a:ea typeface="Chivo"/>
                <a:cs typeface="Chivo"/>
                <a:sym typeface="Chiv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Chivo"/>
              <a:buNone/>
              <a:defRPr sz="2133">
                <a:latin typeface="Chivo"/>
                <a:ea typeface="Chivo"/>
                <a:cs typeface="Chivo"/>
                <a:sym typeface="Chivo"/>
              </a:defRPr>
            </a:lvl9pPr>
          </a:lstStyle>
          <a:p>
            <a:endParaRPr/>
          </a:p>
        </p:txBody>
      </p:sp>
      <p:pic>
        <p:nvPicPr>
          <p:cNvPr id="14" name="Google Shape;14;p3"/>
          <p:cNvPicPr preferRelativeResize="0"/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"/>
            <a:ext cx="12192000" cy="68579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8E65E4-A3B4-482F-AF27-8E8AACF3BA1F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634451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FC59D8-0099-5137-AA70-765C81B362F3}"/>
              </a:ext>
            </a:extLst>
          </p:cNvPr>
          <p:cNvSpPr txBox="1"/>
          <p:nvPr userDrawn="1"/>
        </p:nvSpPr>
        <p:spPr>
          <a:xfrm>
            <a:off x="3219169" y="6550225"/>
            <a:ext cx="57536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Amprius Proprietary and Confidential Information</a:t>
            </a:r>
          </a:p>
        </p:txBody>
      </p:sp>
    </p:spTree>
    <p:extLst>
      <p:ext uri="{BB962C8B-B14F-4D97-AF65-F5344CB8AC3E}">
        <p14:creationId xmlns:p14="http://schemas.microsoft.com/office/powerpoint/2010/main" val="29524773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Blank">
  <p:cSld name="13_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4"/>
          <p:cNvSpPr/>
          <p:nvPr/>
        </p:nvSpPr>
        <p:spPr>
          <a:xfrm>
            <a:off x="11910822" y="0"/>
            <a:ext cx="281178" cy="6858000"/>
          </a:xfrm>
          <a:prstGeom prst="rect">
            <a:avLst/>
          </a:prstGeom>
          <a:gradFill>
            <a:gsLst>
              <a:gs pos="0">
                <a:srgbClr val="22699D"/>
              </a:gs>
              <a:gs pos="29000">
                <a:srgbClr val="3B6AA4"/>
              </a:gs>
              <a:gs pos="100000">
                <a:srgbClr val="DC1219"/>
              </a:gs>
            </a:gsLst>
            <a:lin ang="5400000" scaled="0"/>
          </a:gra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34"/>
          <p:cNvSpPr txBox="1">
            <a:spLocks noGrp="1"/>
          </p:cNvSpPr>
          <p:nvPr>
            <p:ph type="title"/>
          </p:nvPr>
        </p:nvSpPr>
        <p:spPr>
          <a:xfrm>
            <a:off x="723313" y="304799"/>
            <a:ext cx="10533888" cy="370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DC1219"/>
              </a:buClr>
              <a:buSzPts val="2400"/>
              <a:buFont typeface="Arial"/>
              <a:buNone/>
              <a:defRPr sz="1800">
                <a:solidFill>
                  <a:srgbClr val="DC121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55" name="Google Shape;55;p34"/>
          <p:cNvCxnSpPr/>
          <p:nvPr/>
        </p:nvCxnSpPr>
        <p:spPr>
          <a:xfrm>
            <a:off x="723900" y="676274"/>
            <a:ext cx="1483669" cy="0"/>
          </a:xfrm>
          <a:prstGeom prst="straightConnector1">
            <a:avLst/>
          </a:prstGeom>
          <a:noFill/>
          <a:ln w="25400" cap="flat" cmpd="sng">
            <a:solidFill>
              <a:srgbClr val="216A9E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6" name="Google Shape;56;p34"/>
          <p:cNvSpPr txBox="1">
            <a:spLocks noGrp="1"/>
          </p:cNvSpPr>
          <p:nvPr>
            <p:ph type="body" idx="1"/>
          </p:nvPr>
        </p:nvSpPr>
        <p:spPr>
          <a:xfrm>
            <a:off x="723900" y="737983"/>
            <a:ext cx="10534650" cy="525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342900" lvl="0" indent="-17145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1pPr>
            <a:lvl2pPr marL="685800" lvl="1" indent="-1714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2pPr>
            <a:lvl3pPr marL="1028700" lvl="2" indent="-1714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3pPr>
            <a:lvl4pPr marL="1371600" lvl="3" indent="-1714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marL="1714500" lvl="4" indent="-1714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5pPr>
            <a:lvl6pPr marL="2057400" lvl="5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34"/>
          <p:cNvSpPr txBox="1"/>
          <p:nvPr/>
        </p:nvSpPr>
        <p:spPr>
          <a:xfrm>
            <a:off x="11878054" y="6595216"/>
            <a:ext cx="313946" cy="20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8" name="Google Shape;58;p34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25905" y="6483520"/>
            <a:ext cx="719649" cy="3350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33855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37125584-B32D-05E5-9A7E-702BB46897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979715"/>
            <a:ext cx="12192000" cy="5878285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35CC0797-C317-F2DE-99F9-D82E0AF0E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946" y="249353"/>
            <a:ext cx="10515600" cy="730362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F7E2262-A386-1704-1DD6-77B2FBCBDE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CED8BE-5EB8-DCA4-3586-6FA6599CF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BECB8-C25A-439B-BEB6-272889878ED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6B6E7FE-CA70-55C5-DC9C-F9BBF56D8B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7735" y="-649541"/>
            <a:ext cx="3401481" cy="2407698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374F7D24-DD83-92FD-1F45-5CEAD619BF39}"/>
              </a:ext>
            </a:extLst>
          </p:cNvPr>
          <p:cNvSpPr txBox="1"/>
          <p:nvPr userDrawn="1"/>
        </p:nvSpPr>
        <p:spPr>
          <a:xfrm>
            <a:off x="4455502" y="6352143"/>
            <a:ext cx="3280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and Confidential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0630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621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910822" y="0"/>
            <a:ext cx="281178" cy="6858000"/>
          </a:xfrm>
          <a:prstGeom prst="rect">
            <a:avLst/>
          </a:prstGeom>
          <a:gradFill>
            <a:gsLst>
              <a:gs pos="0">
                <a:srgbClr val="22699D"/>
              </a:gs>
              <a:gs pos="29000">
                <a:schemeClr val="accent1">
                  <a:shade val="67500"/>
                  <a:satMod val="115000"/>
                </a:schemeClr>
              </a:gs>
              <a:gs pos="100000">
                <a:srgbClr val="DC121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3313" y="304799"/>
            <a:ext cx="10533888" cy="370332"/>
          </a:xfrm>
        </p:spPr>
        <p:txBody>
          <a:bodyPr lIns="0" tIns="0" rIns="0" bIns="0" anchor="t" anchorCtr="0">
            <a:normAutofit/>
          </a:bodyPr>
          <a:lstStyle>
            <a:lvl1pPr algn="l">
              <a:defRPr sz="1800" b="0">
                <a:solidFill>
                  <a:srgbClr val="DC1219"/>
                </a:solidFill>
                <a:latin typeface="Avenir Book" panose="02000503020000020003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Line 17"/>
          <p:cNvSpPr/>
          <p:nvPr userDrawn="1"/>
        </p:nvSpPr>
        <p:spPr>
          <a:xfrm>
            <a:off x="723899" y="676274"/>
            <a:ext cx="1483669" cy="0"/>
          </a:xfrm>
          <a:prstGeom prst="line">
            <a:avLst/>
          </a:prstGeom>
          <a:noFill/>
          <a:ln w="25400" cap="flat" cmpd="sng">
            <a:solidFill>
              <a:srgbClr val="216A9E"/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23900" y="737983"/>
            <a:ext cx="10534650" cy="661679"/>
          </a:xfrm>
        </p:spPr>
        <p:txBody>
          <a:bodyPr>
            <a:spAutoFit/>
          </a:bodyPr>
          <a:lstStyle>
            <a:lvl1pPr marL="0" indent="0">
              <a:buNone/>
              <a:defRPr b="1">
                <a:latin typeface="Montserrat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Edit Master Subtitle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5905" y="6483520"/>
            <a:ext cx="719649" cy="335078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D085D05-3411-7CB0-86DC-675942FE433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3900" y="1719262"/>
            <a:ext cx="4682729" cy="4443413"/>
          </a:xfrm>
        </p:spPr>
        <p:txBody>
          <a:bodyPr>
            <a:normAutofit/>
          </a:bodyPr>
          <a:lstStyle>
            <a:lvl1pPr>
              <a:defRPr sz="2000">
                <a:latin typeface="Montserrat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E9F65-E783-B28F-986A-931C2152A21B}"/>
              </a:ext>
            </a:extLst>
          </p:cNvPr>
          <p:cNvSpPr txBox="1"/>
          <p:nvPr userDrawn="1"/>
        </p:nvSpPr>
        <p:spPr>
          <a:xfrm>
            <a:off x="11841210" y="6627168"/>
            <a:ext cx="4114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A2AF6017-D457-4E34-9619-28E1EC10F299}" type="slidenum">
              <a:rPr lang="en-US" sz="900" b="1" smtClean="0">
                <a:solidFill>
                  <a:schemeClr val="bg1"/>
                </a:solidFill>
                <a:latin typeface="Gotham Bold" pitchFamily="50" charset="0"/>
              </a:rPr>
              <a:pPr algn="ctr"/>
              <a:t>‹#›</a:t>
            </a:fld>
            <a:endParaRPr lang="en-US" sz="900" b="1" dirty="0">
              <a:solidFill>
                <a:schemeClr val="bg1"/>
              </a:solidFill>
              <a:latin typeface="Gotham Bold" pitchFamily="50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41B353F-497C-E6D0-459C-9767FB42C9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91200" y="1719262"/>
            <a:ext cx="5466160" cy="4443413"/>
          </a:xfrm>
        </p:spPr>
        <p:txBody>
          <a:bodyPr>
            <a:normAutofit/>
          </a:bodyPr>
          <a:lstStyle>
            <a:lvl1pPr marL="457200" indent="-431800">
              <a:buSzPct val="90000"/>
              <a:buFont typeface="Wingdings" pitchFamily="2" charset="2"/>
              <a:buChar char="§"/>
              <a:defRPr sz="2000">
                <a:latin typeface="Montserrat" pitchFamily="2" charset="77"/>
              </a:defRPr>
            </a:lvl1pPr>
            <a:lvl2pPr>
              <a:buSzPct val="90000"/>
              <a:defRPr sz="1600">
                <a:latin typeface="Montserrat" pitchFamily="2" charset="77"/>
              </a:defRPr>
            </a:lvl2pPr>
            <a:lvl3pPr>
              <a:buSzPct val="90000"/>
              <a:defRPr sz="1400">
                <a:latin typeface="Montserrat" pitchFamily="2" charset="77"/>
              </a:defRPr>
            </a:lvl3pPr>
            <a:lvl4pPr>
              <a:buSzPct val="90000"/>
              <a:defRPr sz="1400">
                <a:latin typeface="Montserrat" pitchFamily="2" charset="77"/>
              </a:defRPr>
            </a:lvl4pPr>
            <a:lvl5pPr>
              <a:buSzPct val="90000"/>
              <a:defRPr sz="140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729243"/>
      </p:ext>
    </p:extLst>
  </p:cSld>
  <p:clrMapOvr>
    <a:masterClrMapping/>
  </p:clrMapOvr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910822" y="0"/>
            <a:ext cx="281178" cy="6858000"/>
          </a:xfrm>
          <a:prstGeom prst="rect">
            <a:avLst/>
          </a:prstGeom>
          <a:gradFill>
            <a:gsLst>
              <a:gs pos="0">
                <a:srgbClr val="22699D"/>
              </a:gs>
              <a:gs pos="29000">
                <a:schemeClr val="accent1">
                  <a:shade val="67500"/>
                  <a:satMod val="115000"/>
                </a:schemeClr>
              </a:gs>
              <a:gs pos="100000">
                <a:srgbClr val="DC121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3313" y="304799"/>
            <a:ext cx="10533888" cy="370332"/>
          </a:xfrm>
        </p:spPr>
        <p:txBody>
          <a:bodyPr lIns="0" tIns="0" rIns="0" bIns="0" anchor="t" anchorCtr="0">
            <a:normAutofit/>
          </a:bodyPr>
          <a:lstStyle>
            <a:lvl1pPr algn="l">
              <a:defRPr sz="1800">
                <a:solidFill>
                  <a:srgbClr val="DC1219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11878054" y="6595216"/>
            <a:ext cx="313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A2AF6017-D457-4E34-9619-28E1EC10F299}" type="slidenum">
              <a:rPr lang="en-US" sz="900" b="1" smtClean="0">
                <a:solidFill>
                  <a:schemeClr val="bg1"/>
                </a:solidFill>
                <a:latin typeface="Gotham Bold" pitchFamily="50" charset="0"/>
              </a:rPr>
              <a:pPr algn="ctr"/>
              <a:t>‹#›</a:t>
            </a:fld>
            <a:endParaRPr lang="en-US" sz="900" b="1" dirty="0">
              <a:solidFill>
                <a:schemeClr val="bg1"/>
              </a:solidFill>
              <a:latin typeface="Gotham Bold" pitchFamily="50" charset="0"/>
            </a:endParaRPr>
          </a:p>
        </p:txBody>
      </p:sp>
      <p:sp>
        <p:nvSpPr>
          <p:cNvPr id="10" name="Line 17"/>
          <p:cNvSpPr/>
          <p:nvPr userDrawn="1"/>
        </p:nvSpPr>
        <p:spPr>
          <a:xfrm>
            <a:off x="723900" y="676274"/>
            <a:ext cx="1483669" cy="0"/>
          </a:xfrm>
          <a:prstGeom prst="line">
            <a:avLst/>
          </a:prstGeom>
          <a:noFill/>
          <a:ln w="25400" cap="flat" cmpd="sng">
            <a:solidFill>
              <a:srgbClr val="216A9E"/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23900" y="737983"/>
            <a:ext cx="10534650" cy="461665"/>
          </a:xfrm>
        </p:spPr>
        <p:txBody>
          <a:bodyPr>
            <a:spAutoFit/>
          </a:bodyPr>
          <a:lstStyle>
            <a:lvl1pPr marL="0" indent="0">
              <a:buNone/>
              <a:defRPr b="1">
                <a:latin typeface="+mj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Edit Master Subtitle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5905" y="6483520"/>
            <a:ext cx="719649" cy="33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8720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11910822" y="0"/>
            <a:ext cx="281178" cy="6858000"/>
          </a:xfrm>
          <a:prstGeom prst="rect">
            <a:avLst/>
          </a:prstGeom>
          <a:gradFill>
            <a:gsLst>
              <a:gs pos="0">
                <a:srgbClr val="22699D"/>
              </a:gs>
              <a:gs pos="29000">
                <a:schemeClr val="accent1">
                  <a:shade val="67500"/>
                  <a:satMod val="115000"/>
                </a:schemeClr>
              </a:gs>
              <a:gs pos="100000">
                <a:srgbClr val="DC121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723313" y="304799"/>
            <a:ext cx="10533888" cy="370332"/>
          </a:xfrm>
        </p:spPr>
        <p:txBody>
          <a:bodyPr lIns="0" tIns="0" rIns="0" bIns="0" anchor="t" anchorCtr="0">
            <a:normAutofit/>
          </a:bodyPr>
          <a:lstStyle>
            <a:lvl1pPr algn="l">
              <a:defRPr sz="1800">
                <a:solidFill>
                  <a:srgbClr val="DC1219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Line 17"/>
          <p:cNvSpPr/>
          <p:nvPr userDrawn="1"/>
        </p:nvSpPr>
        <p:spPr>
          <a:xfrm>
            <a:off x="723900" y="676274"/>
            <a:ext cx="1483669" cy="0"/>
          </a:xfrm>
          <a:prstGeom prst="line">
            <a:avLst/>
          </a:prstGeom>
          <a:noFill/>
          <a:ln w="25400" cap="flat" cmpd="sng">
            <a:solidFill>
              <a:srgbClr val="216A9E"/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23900" y="737983"/>
            <a:ext cx="10534650" cy="461665"/>
          </a:xfrm>
        </p:spPr>
        <p:txBody>
          <a:bodyPr>
            <a:spAutoFit/>
          </a:bodyPr>
          <a:lstStyle>
            <a:lvl1pPr marL="0" indent="0">
              <a:buNone/>
              <a:defRPr b="1">
                <a:latin typeface="+mj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Edit Master Subtitle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11878054" y="6595216"/>
            <a:ext cx="313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A2AF6017-D457-4E34-9619-28E1EC10F299}" type="slidenum">
              <a:rPr lang="en-US" sz="900" b="1" smtClean="0">
                <a:solidFill>
                  <a:schemeClr val="bg1"/>
                </a:solidFill>
                <a:latin typeface="Gotham Bold" pitchFamily="50" charset="0"/>
              </a:rPr>
              <a:pPr algn="ctr"/>
              <a:t>‹#›</a:t>
            </a:fld>
            <a:endParaRPr lang="en-US" sz="900" b="1" dirty="0">
              <a:solidFill>
                <a:schemeClr val="bg1"/>
              </a:solidFill>
              <a:latin typeface="Gotham Bold" pitchFamily="50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5905" y="6483520"/>
            <a:ext cx="719649" cy="33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466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11910822" y="0"/>
            <a:ext cx="281178" cy="6858000"/>
          </a:xfrm>
          <a:prstGeom prst="rect">
            <a:avLst/>
          </a:prstGeom>
          <a:gradFill>
            <a:gsLst>
              <a:gs pos="0">
                <a:srgbClr val="22699D"/>
              </a:gs>
              <a:gs pos="29000">
                <a:schemeClr val="accent1">
                  <a:shade val="67500"/>
                  <a:satMod val="115000"/>
                </a:schemeClr>
              </a:gs>
              <a:gs pos="100000">
                <a:srgbClr val="DC121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23313" y="304799"/>
            <a:ext cx="10533888" cy="370332"/>
          </a:xfrm>
        </p:spPr>
        <p:txBody>
          <a:bodyPr lIns="0" tIns="0" rIns="0" bIns="0" anchor="t" anchorCtr="0">
            <a:normAutofit/>
          </a:bodyPr>
          <a:lstStyle>
            <a:lvl1pPr algn="l">
              <a:defRPr sz="1800">
                <a:solidFill>
                  <a:srgbClr val="DC1219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Line 17"/>
          <p:cNvSpPr/>
          <p:nvPr userDrawn="1"/>
        </p:nvSpPr>
        <p:spPr>
          <a:xfrm>
            <a:off x="723900" y="676274"/>
            <a:ext cx="1483669" cy="0"/>
          </a:xfrm>
          <a:prstGeom prst="line">
            <a:avLst/>
          </a:prstGeom>
          <a:noFill/>
          <a:ln w="25400" cap="flat" cmpd="sng">
            <a:solidFill>
              <a:srgbClr val="216A9E"/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23900" y="737983"/>
            <a:ext cx="10534650" cy="461665"/>
          </a:xfrm>
        </p:spPr>
        <p:txBody>
          <a:bodyPr>
            <a:spAutoFit/>
          </a:bodyPr>
          <a:lstStyle>
            <a:lvl1pPr marL="0" indent="0">
              <a:buNone/>
              <a:defRPr b="1">
                <a:latin typeface="+mj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Edit Master Subtitle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1878054" y="6595216"/>
            <a:ext cx="313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A2AF6017-D457-4E34-9619-28E1EC10F299}" type="slidenum">
              <a:rPr lang="en-US" sz="900" b="1" smtClean="0">
                <a:solidFill>
                  <a:schemeClr val="bg1"/>
                </a:solidFill>
                <a:latin typeface="Gotham Bold" pitchFamily="50" charset="0"/>
              </a:rPr>
              <a:pPr algn="ctr"/>
              <a:t>‹#›</a:t>
            </a:fld>
            <a:endParaRPr lang="en-US" sz="900" b="1" dirty="0">
              <a:solidFill>
                <a:schemeClr val="bg1"/>
              </a:solidFill>
              <a:latin typeface="Gotham Bold" pitchFamily="50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5905" y="6483520"/>
            <a:ext cx="719649" cy="33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813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11910822" y="0"/>
            <a:ext cx="281178" cy="6858000"/>
          </a:xfrm>
          <a:prstGeom prst="rect">
            <a:avLst/>
          </a:prstGeom>
          <a:gradFill>
            <a:gsLst>
              <a:gs pos="0">
                <a:srgbClr val="22699D"/>
              </a:gs>
              <a:gs pos="29000">
                <a:schemeClr val="accent1">
                  <a:shade val="67500"/>
                  <a:satMod val="115000"/>
                </a:schemeClr>
              </a:gs>
              <a:gs pos="100000">
                <a:srgbClr val="DC121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23313" y="304799"/>
            <a:ext cx="10533888" cy="370332"/>
          </a:xfrm>
        </p:spPr>
        <p:txBody>
          <a:bodyPr lIns="0" tIns="0" rIns="0" bIns="0" anchor="t" anchorCtr="0">
            <a:normAutofit/>
          </a:bodyPr>
          <a:lstStyle>
            <a:lvl1pPr algn="l">
              <a:defRPr sz="1800">
                <a:solidFill>
                  <a:srgbClr val="DC1219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Line 17"/>
          <p:cNvSpPr/>
          <p:nvPr userDrawn="1"/>
        </p:nvSpPr>
        <p:spPr>
          <a:xfrm>
            <a:off x="723900" y="676274"/>
            <a:ext cx="1483669" cy="0"/>
          </a:xfrm>
          <a:prstGeom prst="line">
            <a:avLst/>
          </a:prstGeom>
          <a:noFill/>
          <a:ln w="25400" cap="flat" cmpd="sng">
            <a:solidFill>
              <a:srgbClr val="216A9E"/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23900" y="737983"/>
            <a:ext cx="10534650" cy="461665"/>
          </a:xfrm>
        </p:spPr>
        <p:txBody>
          <a:bodyPr>
            <a:spAutoFit/>
          </a:bodyPr>
          <a:lstStyle>
            <a:lvl1pPr marL="0" indent="0">
              <a:buNone/>
              <a:defRPr b="1">
                <a:latin typeface="+mj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Edit Master Subtitle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1878054" y="6595216"/>
            <a:ext cx="313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A2AF6017-D457-4E34-9619-28E1EC10F299}" type="slidenum">
              <a:rPr lang="en-US" sz="900" b="1" smtClean="0">
                <a:solidFill>
                  <a:schemeClr val="bg1"/>
                </a:solidFill>
                <a:latin typeface="Gotham Bold" pitchFamily="50" charset="0"/>
              </a:rPr>
              <a:pPr algn="ctr"/>
              <a:t>‹#›</a:t>
            </a:fld>
            <a:endParaRPr lang="en-US" sz="900" b="1" dirty="0">
              <a:solidFill>
                <a:schemeClr val="bg1"/>
              </a:solidFill>
              <a:latin typeface="Gotham Bold" pitchFamily="50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5905" y="6483520"/>
            <a:ext cx="719649" cy="33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5012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11910822" y="0"/>
            <a:ext cx="281178" cy="6858000"/>
          </a:xfrm>
          <a:prstGeom prst="rect">
            <a:avLst/>
          </a:prstGeom>
          <a:gradFill>
            <a:gsLst>
              <a:gs pos="0">
                <a:srgbClr val="22699D"/>
              </a:gs>
              <a:gs pos="29000">
                <a:schemeClr val="accent1">
                  <a:shade val="67500"/>
                  <a:satMod val="115000"/>
                </a:schemeClr>
              </a:gs>
              <a:gs pos="100000">
                <a:srgbClr val="DC121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23313" y="304799"/>
            <a:ext cx="10533888" cy="370332"/>
          </a:xfrm>
        </p:spPr>
        <p:txBody>
          <a:bodyPr lIns="0" tIns="0" rIns="0" bIns="0" anchor="t" anchorCtr="0">
            <a:normAutofit/>
          </a:bodyPr>
          <a:lstStyle>
            <a:lvl1pPr algn="l">
              <a:defRPr sz="1800">
                <a:solidFill>
                  <a:srgbClr val="DC1219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Line 17"/>
          <p:cNvSpPr/>
          <p:nvPr userDrawn="1"/>
        </p:nvSpPr>
        <p:spPr>
          <a:xfrm>
            <a:off x="723900" y="676274"/>
            <a:ext cx="1483669" cy="0"/>
          </a:xfrm>
          <a:prstGeom prst="line">
            <a:avLst/>
          </a:prstGeom>
          <a:noFill/>
          <a:ln w="25400" cap="flat" cmpd="sng">
            <a:solidFill>
              <a:srgbClr val="216A9E"/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23900" y="737983"/>
            <a:ext cx="10534650" cy="461665"/>
          </a:xfrm>
        </p:spPr>
        <p:txBody>
          <a:bodyPr>
            <a:spAutoFit/>
          </a:bodyPr>
          <a:lstStyle>
            <a:lvl1pPr marL="0" indent="0">
              <a:buNone/>
              <a:defRPr b="1">
                <a:latin typeface="+mj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Edit Master Subtitle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1878054" y="6595216"/>
            <a:ext cx="313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A2AF6017-D457-4E34-9619-28E1EC10F299}" type="slidenum">
              <a:rPr lang="en-US" sz="900" b="1" smtClean="0">
                <a:solidFill>
                  <a:schemeClr val="bg1"/>
                </a:solidFill>
                <a:latin typeface="Gotham Bold" pitchFamily="50" charset="0"/>
              </a:rPr>
              <a:pPr algn="ctr"/>
              <a:t>‹#›</a:t>
            </a:fld>
            <a:endParaRPr lang="en-US" sz="900" b="1" dirty="0">
              <a:solidFill>
                <a:schemeClr val="bg1"/>
              </a:solidFill>
              <a:latin typeface="Gotham Bold" pitchFamily="50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5905" y="6483520"/>
            <a:ext cx="719649" cy="33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0345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11910822" y="0"/>
            <a:ext cx="281178" cy="6858000"/>
          </a:xfrm>
          <a:prstGeom prst="rect">
            <a:avLst/>
          </a:prstGeom>
          <a:gradFill>
            <a:gsLst>
              <a:gs pos="0">
                <a:srgbClr val="22699D"/>
              </a:gs>
              <a:gs pos="29000">
                <a:schemeClr val="accent1">
                  <a:shade val="67500"/>
                  <a:satMod val="115000"/>
                </a:schemeClr>
              </a:gs>
              <a:gs pos="100000">
                <a:srgbClr val="DC121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723313" y="304799"/>
            <a:ext cx="10533888" cy="370332"/>
          </a:xfrm>
        </p:spPr>
        <p:txBody>
          <a:bodyPr lIns="0" tIns="0" rIns="0" bIns="0" anchor="t" anchorCtr="0">
            <a:normAutofit/>
          </a:bodyPr>
          <a:lstStyle>
            <a:lvl1pPr algn="l">
              <a:defRPr sz="1800">
                <a:solidFill>
                  <a:srgbClr val="DC1219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Line 17"/>
          <p:cNvSpPr/>
          <p:nvPr userDrawn="1"/>
        </p:nvSpPr>
        <p:spPr>
          <a:xfrm>
            <a:off x="723900" y="676274"/>
            <a:ext cx="1483669" cy="0"/>
          </a:xfrm>
          <a:prstGeom prst="line">
            <a:avLst/>
          </a:prstGeom>
          <a:noFill/>
          <a:ln w="25400" cap="flat" cmpd="sng">
            <a:solidFill>
              <a:srgbClr val="216A9E"/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23900" y="737983"/>
            <a:ext cx="10534650" cy="461665"/>
          </a:xfrm>
        </p:spPr>
        <p:txBody>
          <a:bodyPr>
            <a:spAutoFit/>
          </a:bodyPr>
          <a:lstStyle>
            <a:lvl1pPr marL="0" indent="0">
              <a:buNone/>
              <a:defRPr b="1">
                <a:latin typeface="+mj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Edit Master Subtitle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11878054" y="6595216"/>
            <a:ext cx="313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A2AF6017-D457-4E34-9619-28E1EC10F299}" type="slidenum">
              <a:rPr lang="en-US" sz="900" b="1" smtClean="0">
                <a:solidFill>
                  <a:schemeClr val="bg1"/>
                </a:solidFill>
                <a:latin typeface="Gotham Bold" pitchFamily="50" charset="0"/>
              </a:rPr>
              <a:pPr algn="ctr"/>
              <a:t>‹#›</a:t>
            </a:fld>
            <a:endParaRPr lang="en-US" sz="900" b="1" dirty="0">
              <a:solidFill>
                <a:schemeClr val="bg1"/>
              </a:solidFill>
              <a:latin typeface="Gotham Bold" pitchFamily="50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5905" y="6483520"/>
            <a:ext cx="719649" cy="33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6052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11910822" y="0"/>
            <a:ext cx="281178" cy="6858000"/>
          </a:xfrm>
          <a:prstGeom prst="rect">
            <a:avLst/>
          </a:prstGeom>
          <a:gradFill>
            <a:gsLst>
              <a:gs pos="0">
                <a:srgbClr val="22699D"/>
              </a:gs>
              <a:gs pos="29000">
                <a:schemeClr val="accent1">
                  <a:shade val="67500"/>
                  <a:satMod val="115000"/>
                </a:schemeClr>
              </a:gs>
              <a:gs pos="100000">
                <a:srgbClr val="DC121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23313" y="304799"/>
            <a:ext cx="10533888" cy="370332"/>
          </a:xfrm>
        </p:spPr>
        <p:txBody>
          <a:bodyPr lIns="0" tIns="0" rIns="0" bIns="0" anchor="t" anchorCtr="0">
            <a:normAutofit/>
          </a:bodyPr>
          <a:lstStyle>
            <a:lvl1pPr algn="l">
              <a:defRPr sz="1800">
                <a:solidFill>
                  <a:srgbClr val="DC1219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Line 17"/>
          <p:cNvSpPr/>
          <p:nvPr userDrawn="1"/>
        </p:nvSpPr>
        <p:spPr>
          <a:xfrm>
            <a:off x="723900" y="676274"/>
            <a:ext cx="1483669" cy="0"/>
          </a:xfrm>
          <a:prstGeom prst="line">
            <a:avLst/>
          </a:prstGeom>
          <a:noFill/>
          <a:ln w="25400" cap="flat" cmpd="sng">
            <a:solidFill>
              <a:srgbClr val="216A9E"/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23900" y="737983"/>
            <a:ext cx="10534650" cy="461665"/>
          </a:xfrm>
        </p:spPr>
        <p:txBody>
          <a:bodyPr>
            <a:spAutoFit/>
          </a:bodyPr>
          <a:lstStyle>
            <a:lvl1pPr marL="0" indent="0">
              <a:buNone/>
              <a:defRPr b="1">
                <a:latin typeface="+mj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Edit Master Subtitle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1878054" y="6595216"/>
            <a:ext cx="313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A2AF6017-D457-4E34-9619-28E1EC10F299}" type="slidenum">
              <a:rPr lang="en-US" sz="900" b="1" smtClean="0">
                <a:solidFill>
                  <a:schemeClr val="bg1"/>
                </a:solidFill>
                <a:latin typeface="Gotham Bold" pitchFamily="50" charset="0"/>
              </a:rPr>
              <a:pPr algn="ctr"/>
              <a:t>‹#›</a:t>
            </a:fld>
            <a:endParaRPr lang="en-US" sz="900" b="1" dirty="0">
              <a:solidFill>
                <a:schemeClr val="bg1"/>
              </a:solidFill>
              <a:latin typeface="Gotham Bold" pitchFamily="50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5905" y="6483520"/>
            <a:ext cx="719649" cy="33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6453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11910822" y="0"/>
            <a:ext cx="281178" cy="6858000"/>
          </a:xfrm>
          <a:prstGeom prst="rect">
            <a:avLst/>
          </a:prstGeom>
          <a:gradFill>
            <a:gsLst>
              <a:gs pos="0">
                <a:srgbClr val="22699D"/>
              </a:gs>
              <a:gs pos="29000">
                <a:schemeClr val="accent1">
                  <a:shade val="67500"/>
                  <a:satMod val="115000"/>
                </a:schemeClr>
              </a:gs>
              <a:gs pos="100000">
                <a:srgbClr val="DC121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23313" y="304799"/>
            <a:ext cx="10533888" cy="370332"/>
          </a:xfrm>
        </p:spPr>
        <p:txBody>
          <a:bodyPr lIns="0" tIns="0" rIns="0" bIns="0" anchor="t" anchorCtr="0">
            <a:normAutofit/>
          </a:bodyPr>
          <a:lstStyle>
            <a:lvl1pPr algn="l">
              <a:defRPr sz="1800">
                <a:solidFill>
                  <a:srgbClr val="DC1219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Line 17"/>
          <p:cNvSpPr/>
          <p:nvPr userDrawn="1"/>
        </p:nvSpPr>
        <p:spPr>
          <a:xfrm>
            <a:off x="723900" y="676274"/>
            <a:ext cx="1483669" cy="0"/>
          </a:xfrm>
          <a:prstGeom prst="line">
            <a:avLst/>
          </a:prstGeom>
          <a:noFill/>
          <a:ln w="25400" cap="flat" cmpd="sng">
            <a:solidFill>
              <a:srgbClr val="216A9E"/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23900" y="737983"/>
            <a:ext cx="10534650" cy="461665"/>
          </a:xfrm>
        </p:spPr>
        <p:txBody>
          <a:bodyPr>
            <a:spAutoFit/>
          </a:bodyPr>
          <a:lstStyle>
            <a:lvl1pPr marL="0" indent="0">
              <a:buNone/>
              <a:defRPr b="1">
                <a:latin typeface="+mj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Edit Master Subtitle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11878054" y="6595216"/>
            <a:ext cx="313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A2AF6017-D457-4E34-9619-28E1EC10F299}" type="slidenum">
              <a:rPr lang="en-US" sz="900" b="1" smtClean="0">
                <a:solidFill>
                  <a:schemeClr val="bg1"/>
                </a:solidFill>
                <a:latin typeface="Gotham Bold" pitchFamily="50" charset="0"/>
              </a:rPr>
              <a:pPr algn="ctr"/>
              <a:t>‹#›</a:t>
            </a:fld>
            <a:endParaRPr lang="en-US" sz="900" b="1" dirty="0">
              <a:solidFill>
                <a:schemeClr val="bg1"/>
              </a:solidFill>
              <a:latin typeface="Gotham Bold" pitchFamily="50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5905" y="6483520"/>
            <a:ext cx="719649" cy="33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4972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11910822" y="0"/>
            <a:ext cx="281178" cy="6858000"/>
          </a:xfrm>
          <a:prstGeom prst="rect">
            <a:avLst/>
          </a:prstGeom>
          <a:gradFill>
            <a:gsLst>
              <a:gs pos="0">
                <a:srgbClr val="22699D"/>
              </a:gs>
              <a:gs pos="29000">
                <a:schemeClr val="accent1">
                  <a:shade val="67500"/>
                  <a:satMod val="115000"/>
                </a:schemeClr>
              </a:gs>
              <a:gs pos="100000">
                <a:srgbClr val="DC121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23313" y="304799"/>
            <a:ext cx="10533888" cy="370332"/>
          </a:xfrm>
        </p:spPr>
        <p:txBody>
          <a:bodyPr lIns="0" tIns="0" rIns="0" bIns="0" anchor="t" anchorCtr="0">
            <a:normAutofit/>
          </a:bodyPr>
          <a:lstStyle>
            <a:lvl1pPr algn="l">
              <a:defRPr sz="1800">
                <a:solidFill>
                  <a:srgbClr val="DC1219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Line 17"/>
          <p:cNvSpPr/>
          <p:nvPr userDrawn="1"/>
        </p:nvSpPr>
        <p:spPr>
          <a:xfrm>
            <a:off x="723900" y="676274"/>
            <a:ext cx="1483669" cy="0"/>
          </a:xfrm>
          <a:prstGeom prst="line">
            <a:avLst/>
          </a:prstGeom>
          <a:noFill/>
          <a:ln w="25400" cap="flat" cmpd="sng">
            <a:solidFill>
              <a:srgbClr val="216A9E"/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23900" y="737983"/>
            <a:ext cx="10534650" cy="461665"/>
          </a:xfrm>
        </p:spPr>
        <p:txBody>
          <a:bodyPr>
            <a:spAutoFit/>
          </a:bodyPr>
          <a:lstStyle>
            <a:lvl1pPr marL="0" indent="0">
              <a:buNone/>
              <a:defRPr b="1">
                <a:latin typeface="+mj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Edit Master Subtitle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1878054" y="6595216"/>
            <a:ext cx="313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A2AF6017-D457-4E34-9619-28E1EC10F299}" type="slidenum">
              <a:rPr lang="en-US" sz="900" b="1" smtClean="0">
                <a:solidFill>
                  <a:schemeClr val="bg1"/>
                </a:solidFill>
                <a:latin typeface="Gotham Bold" pitchFamily="50" charset="0"/>
              </a:rPr>
              <a:pPr algn="ctr"/>
              <a:t>‹#›</a:t>
            </a:fld>
            <a:endParaRPr lang="en-US" sz="900" b="1" dirty="0">
              <a:solidFill>
                <a:schemeClr val="bg1"/>
              </a:solidFill>
              <a:latin typeface="Gotham Bold" pitchFamily="50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5905" y="6483520"/>
            <a:ext cx="719649" cy="33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30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11910822" y="0"/>
            <a:ext cx="281178" cy="6858000"/>
          </a:xfrm>
          <a:prstGeom prst="rect">
            <a:avLst/>
          </a:prstGeom>
          <a:gradFill>
            <a:gsLst>
              <a:gs pos="0">
                <a:srgbClr val="22699D"/>
              </a:gs>
              <a:gs pos="29000">
                <a:schemeClr val="accent1">
                  <a:shade val="67500"/>
                  <a:satMod val="115000"/>
                </a:schemeClr>
              </a:gs>
              <a:gs pos="100000">
                <a:srgbClr val="DC121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23313" y="304799"/>
            <a:ext cx="10533888" cy="370332"/>
          </a:xfrm>
        </p:spPr>
        <p:txBody>
          <a:bodyPr lIns="0" tIns="0" rIns="0" bIns="0" anchor="t" anchorCtr="0">
            <a:normAutofit/>
          </a:bodyPr>
          <a:lstStyle>
            <a:lvl1pPr algn="l">
              <a:defRPr sz="1800">
                <a:solidFill>
                  <a:srgbClr val="DC1219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Line 17"/>
          <p:cNvSpPr/>
          <p:nvPr userDrawn="1"/>
        </p:nvSpPr>
        <p:spPr>
          <a:xfrm>
            <a:off x="723900" y="676274"/>
            <a:ext cx="1483669" cy="0"/>
          </a:xfrm>
          <a:prstGeom prst="line">
            <a:avLst/>
          </a:prstGeom>
          <a:noFill/>
          <a:ln w="25400" cap="flat" cmpd="sng">
            <a:solidFill>
              <a:srgbClr val="216A9E"/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23900" y="737983"/>
            <a:ext cx="10534650" cy="461665"/>
          </a:xfrm>
        </p:spPr>
        <p:txBody>
          <a:bodyPr>
            <a:spAutoFit/>
          </a:bodyPr>
          <a:lstStyle>
            <a:lvl1pPr marL="0" indent="0">
              <a:buNone/>
              <a:defRPr b="1">
                <a:latin typeface="+mj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Edit Master Subtitle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1878054" y="6595216"/>
            <a:ext cx="313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A2AF6017-D457-4E34-9619-28E1EC10F299}" type="slidenum">
              <a:rPr lang="en-US" sz="900" b="1" smtClean="0">
                <a:solidFill>
                  <a:schemeClr val="bg1"/>
                </a:solidFill>
                <a:latin typeface="Gotham Bold" pitchFamily="50" charset="0"/>
              </a:rPr>
              <a:pPr algn="ctr"/>
              <a:t>‹#›</a:t>
            </a:fld>
            <a:endParaRPr lang="en-US" sz="900" b="1" dirty="0">
              <a:solidFill>
                <a:schemeClr val="bg1"/>
              </a:solidFill>
              <a:latin typeface="Gotham Bold" pitchFamily="50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5905" y="6483520"/>
            <a:ext cx="719649" cy="33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051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910822" y="0"/>
            <a:ext cx="281178" cy="6858000"/>
          </a:xfrm>
          <a:prstGeom prst="rect">
            <a:avLst/>
          </a:prstGeom>
          <a:gradFill>
            <a:gsLst>
              <a:gs pos="0">
                <a:srgbClr val="22699D"/>
              </a:gs>
              <a:gs pos="29000">
                <a:schemeClr val="accent1">
                  <a:shade val="67500"/>
                  <a:satMod val="115000"/>
                </a:schemeClr>
              </a:gs>
              <a:gs pos="100000">
                <a:srgbClr val="DC121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3313" y="304799"/>
            <a:ext cx="10533888" cy="370332"/>
          </a:xfrm>
        </p:spPr>
        <p:txBody>
          <a:bodyPr lIns="0" tIns="0" rIns="0" bIns="0" anchor="t" anchorCtr="0">
            <a:normAutofit/>
          </a:bodyPr>
          <a:lstStyle>
            <a:lvl1pPr algn="l">
              <a:defRPr sz="1800" b="0">
                <a:solidFill>
                  <a:srgbClr val="DC1219"/>
                </a:solidFill>
                <a:latin typeface="Avenir Book" panose="02000503020000020003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Line 17"/>
          <p:cNvSpPr/>
          <p:nvPr userDrawn="1"/>
        </p:nvSpPr>
        <p:spPr>
          <a:xfrm>
            <a:off x="723899" y="676274"/>
            <a:ext cx="1483669" cy="0"/>
          </a:xfrm>
          <a:prstGeom prst="line">
            <a:avLst/>
          </a:prstGeom>
          <a:noFill/>
          <a:ln w="25400" cap="flat" cmpd="sng">
            <a:solidFill>
              <a:srgbClr val="216A9E"/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23900" y="737983"/>
            <a:ext cx="10534650" cy="661679"/>
          </a:xfrm>
        </p:spPr>
        <p:txBody>
          <a:bodyPr>
            <a:spAutoFit/>
          </a:bodyPr>
          <a:lstStyle>
            <a:lvl1pPr marL="0" indent="0">
              <a:buNone/>
              <a:defRPr b="1">
                <a:latin typeface="Montserrat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Edit Master Subtitle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5905" y="6483520"/>
            <a:ext cx="719649" cy="335078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D085D05-3411-7CB0-86DC-675942FE433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66390" y="1719262"/>
            <a:ext cx="4659493" cy="2104319"/>
          </a:xfrm>
        </p:spPr>
        <p:txBody>
          <a:bodyPr>
            <a:normAutofit/>
          </a:bodyPr>
          <a:lstStyle>
            <a:lvl1pPr>
              <a:defRPr sz="2000">
                <a:latin typeface="Montserrat" pitchFamily="2" charset="77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E9F65-E783-B28F-986A-931C2152A21B}"/>
              </a:ext>
            </a:extLst>
          </p:cNvPr>
          <p:cNvSpPr txBox="1"/>
          <p:nvPr userDrawn="1"/>
        </p:nvSpPr>
        <p:spPr>
          <a:xfrm>
            <a:off x="11841210" y="6627168"/>
            <a:ext cx="4114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A2AF6017-D457-4E34-9619-28E1EC10F299}" type="slidenum">
              <a:rPr lang="en-US" sz="900" b="1" smtClean="0">
                <a:solidFill>
                  <a:schemeClr val="bg1"/>
                </a:solidFill>
                <a:latin typeface="Gotham Bold" pitchFamily="50" charset="0"/>
              </a:rPr>
              <a:pPr algn="ctr"/>
              <a:t>‹#›</a:t>
            </a:fld>
            <a:endParaRPr lang="en-US" sz="900" b="1" dirty="0">
              <a:solidFill>
                <a:schemeClr val="bg1"/>
              </a:solidFill>
              <a:latin typeface="Gotham Bold" pitchFamily="50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41B353F-497C-E6D0-459C-9767FB42C9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66391" y="4077407"/>
            <a:ext cx="4659494" cy="2104319"/>
          </a:xfrm>
        </p:spPr>
        <p:txBody>
          <a:bodyPr>
            <a:normAutofit/>
          </a:bodyPr>
          <a:lstStyle>
            <a:lvl1pPr marL="457200" indent="-431800">
              <a:buSzPct val="90000"/>
              <a:buFont typeface="Wingdings" pitchFamily="2" charset="2"/>
              <a:buChar char="§"/>
              <a:defRPr sz="2000">
                <a:latin typeface="Montserrat" pitchFamily="2" charset="77"/>
              </a:defRPr>
            </a:lvl1pPr>
            <a:lvl2pPr>
              <a:buSzPct val="90000"/>
              <a:defRPr sz="1600">
                <a:latin typeface="Montserrat" pitchFamily="2" charset="77"/>
              </a:defRPr>
            </a:lvl2pPr>
            <a:lvl3pPr>
              <a:buSzPct val="90000"/>
              <a:defRPr sz="1400">
                <a:latin typeface="Montserrat" pitchFamily="2" charset="77"/>
              </a:defRPr>
            </a:lvl3pPr>
            <a:lvl4pPr>
              <a:buSzPct val="90000"/>
              <a:defRPr sz="1400">
                <a:latin typeface="Montserrat" pitchFamily="2" charset="77"/>
              </a:defRPr>
            </a:lvl4pPr>
            <a:lvl5pPr>
              <a:buSzPct val="90000"/>
              <a:defRPr sz="140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62A34C6C-830F-23AE-FA62-68F4E495C2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80265" y="1719262"/>
            <a:ext cx="4659493" cy="2104319"/>
          </a:xfrm>
        </p:spPr>
        <p:txBody>
          <a:bodyPr>
            <a:normAutofit/>
          </a:bodyPr>
          <a:lstStyle>
            <a:lvl1pPr>
              <a:defRPr sz="2000">
                <a:latin typeface="Montserrat" pitchFamily="2" charset="7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B606BA31-320A-FAF6-82ED-0C4F9E98DDD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80266" y="4077407"/>
            <a:ext cx="4659494" cy="2104319"/>
          </a:xfrm>
        </p:spPr>
        <p:txBody>
          <a:bodyPr>
            <a:normAutofit/>
          </a:bodyPr>
          <a:lstStyle>
            <a:lvl1pPr marL="457200" indent="-431800">
              <a:buSzPct val="90000"/>
              <a:buFont typeface="Wingdings" pitchFamily="2" charset="2"/>
              <a:buChar char="§"/>
              <a:defRPr sz="2000">
                <a:latin typeface="Montserrat" pitchFamily="2" charset="77"/>
              </a:defRPr>
            </a:lvl1pPr>
            <a:lvl2pPr>
              <a:buSzPct val="90000"/>
              <a:defRPr sz="1600">
                <a:latin typeface="Montserrat" pitchFamily="2" charset="77"/>
              </a:defRPr>
            </a:lvl2pPr>
            <a:lvl3pPr>
              <a:buSzPct val="90000"/>
              <a:defRPr sz="1400">
                <a:latin typeface="Montserrat" pitchFamily="2" charset="77"/>
              </a:defRPr>
            </a:lvl3pPr>
            <a:lvl4pPr>
              <a:buSzPct val="90000"/>
              <a:defRPr sz="1400">
                <a:latin typeface="Montserrat" pitchFamily="2" charset="77"/>
              </a:defRPr>
            </a:lvl4pPr>
            <a:lvl5pPr>
              <a:buSzPct val="90000"/>
              <a:defRPr sz="140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063464"/>
      </p:ext>
    </p:extLst>
  </p:cSld>
  <p:clrMapOvr>
    <a:masterClrMapping/>
  </p:clrMapOvr>
  <p:hf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11910822" y="0"/>
            <a:ext cx="281178" cy="6858000"/>
          </a:xfrm>
          <a:prstGeom prst="rect">
            <a:avLst/>
          </a:prstGeom>
          <a:gradFill>
            <a:gsLst>
              <a:gs pos="0">
                <a:srgbClr val="22699D"/>
              </a:gs>
              <a:gs pos="29000">
                <a:schemeClr val="accent1">
                  <a:shade val="67500"/>
                  <a:satMod val="115000"/>
                </a:schemeClr>
              </a:gs>
              <a:gs pos="100000">
                <a:srgbClr val="DC121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23313" y="304799"/>
            <a:ext cx="10533888" cy="370332"/>
          </a:xfrm>
        </p:spPr>
        <p:txBody>
          <a:bodyPr lIns="0" tIns="0" rIns="0" bIns="0" anchor="t" anchorCtr="0">
            <a:normAutofit/>
          </a:bodyPr>
          <a:lstStyle>
            <a:lvl1pPr algn="l">
              <a:defRPr sz="1800">
                <a:solidFill>
                  <a:srgbClr val="DC1219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Line 17"/>
          <p:cNvSpPr/>
          <p:nvPr userDrawn="1"/>
        </p:nvSpPr>
        <p:spPr>
          <a:xfrm>
            <a:off x="723900" y="676274"/>
            <a:ext cx="1483669" cy="0"/>
          </a:xfrm>
          <a:prstGeom prst="line">
            <a:avLst/>
          </a:prstGeom>
          <a:noFill/>
          <a:ln w="25400" cap="flat" cmpd="sng">
            <a:solidFill>
              <a:srgbClr val="216A9E"/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23900" y="737983"/>
            <a:ext cx="10534650" cy="461665"/>
          </a:xfrm>
        </p:spPr>
        <p:txBody>
          <a:bodyPr>
            <a:spAutoFit/>
          </a:bodyPr>
          <a:lstStyle>
            <a:lvl1pPr marL="0" indent="0">
              <a:buNone/>
              <a:defRPr b="1">
                <a:latin typeface="+mj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Edit Master Subtitle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1878054" y="6595216"/>
            <a:ext cx="313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A2AF6017-D457-4E34-9619-28E1EC10F299}" type="slidenum">
              <a:rPr lang="en-US" sz="900" b="1" smtClean="0">
                <a:solidFill>
                  <a:schemeClr val="bg1"/>
                </a:solidFill>
                <a:latin typeface="Gotham Bold" pitchFamily="50" charset="0"/>
              </a:rPr>
              <a:pPr algn="ctr"/>
              <a:t>‹#›</a:t>
            </a:fld>
            <a:endParaRPr lang="en-US" sz="900" b="1" dirty="0">
              <a:solidFill>
                <a:schemeClr val="bg1"/>
              </a:solidFill>
              <a:latin typeface="Gotham Bold" pitchFamily="50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5905" y="6483520"/>
            <a:ext cx="719649" cy="33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0739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11910822" y="0"/>
            <a:ext cx="281178" cy="6858000"/>
          </a:xfrm>
          <a:prstGeom prst="rect">
            <a:avLst/>
          </a:prstGeom>
          <a:gradFill>
            <a:gsLst>
              <a:gs pos="0">
                <a:srgbClr val="22699D"/>
              </a:gs>
              <a:gs pos="29000">
                <a:schemeClr val="accent1">
                  <a:shade val="67500"/>
                  <a:satMod val="115000"/>
                </a:schemeClr>
              </a:gs>
              <a:gs pos="100000">
                <a:srgbClr val="DC121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723313" y="304799"/>
            <a:ext cx="10533888" cy="370332"/>
          </a:xfrm>
        </p:spPr>
        <p:txBody>
          <a:bodyPr lIns="0" tIns="0" rIns="0" bIns="0" anchor="t" anchorCtr="0">
            <a:normAutofit/>
          </a:bodyPr>
          <a:lstStyle>
            <a:lvl1pPr algn="l">
              <a:defRPr sz="1800">
                <a:solidFill>
                  <a:srgbClr val="DC1219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Line 17"/>
          <p:cNvSpPr/>
          <p:nvPr userDrawn="1"/>
        </p:nvSpPr>
        <p:spPr>
          <a:xfrm>
            <a:off x="723900" y="676274"/>
            <a:ext cx="1483669" cy="0"/>
          </a:xfrm>
          <a:prstGeom prst="line">
            <a:avLst/>
          </a:prstGeom>
          <a:noFill/>
          <a:ln w="25400" cap="flat" cmpd="sng">
            <a:solidFill>
              <a:srgbClr val="216A9E"/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23900" y="737983"/>
            <a:ext cx="10534650" cy="461665"/>
          </a:xfrm>
        </p:spPr>
        <p:txBody>
          <a:bodyPr>
            <a:spAutoFit/>
          </a:bodyPr>
          <a:lstStyle>
            <a:lvl1pPr marL="0" indent="0">
              <a:buNone/>
              <a:defRPr b="1">
                <a:latin typeface="+mj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Edit Master Subtitle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878054" y="6595216"/>
            <a:ext cx="313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A2AF6017-D457-4E34-9619-28E1EC10F299}" type="slidenum">
              <a:rPr lang="en-US" sz="900" b="1" smtClean="0">
                <a:solidFill>
                  <a:schemeClr val="bg1"/>
                </a:solidFill>
                <a:latin typeface="Gotham Bold" pitchFamily="50" charset="0"/>
              </a:rPr>
              <a:pPr algn="ctr"/>
              <a:t>‹#›</a:t>
            </a:fld>
            <a:endParaRPr lang="en-US" sz="900" b="1" dirty="0">
              <a:solidFill>
                <a:schemeClr val="bg1"/>
              </a:solidFill>
              <a:latin typeface="Gotham Bold" pitchFamily="50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5905" y="6483520"/>
            <a:ext cx="719649" cy="33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6320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66801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Lockup- Style 1- No Frame">
  <p:cSld name="Title Lockup- Style 1- No Frame">
    <p:bg>
      <p:bgPr>
        <a:solidFill>
          <a:schemeClr val="l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377952" y="382017"/>
            <a:ext cx="5651200" cy="4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aira Medium"/>
              <a:buNone/>
              <a:defRPr sz="1867">
                <a:solidFill>
                  <a:schemeClr val="accent1"/>
                </a:solidFill>
                <a:latin typeface="Saira Medium"/>
                <a:ea typeface="Saira Medium"/>
                <a:cs typeface="Saira Medium"/>
                <a:sym typeface="Saira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Chivo"/>
              <a:buNone/>
              <a:defRPr sz="2133">
                <a:latin typeface="Chivo"/>
                <a:ea typeface="Chivo"/>
                <a:cs typeface="Chivo"/>
                <a:sym typeface="Chiv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Chivo"/>
              <a:buNone/>
              <a:defRPr sz="2133">
                <a:latin typeface="Chivo"/>
                <a:ea typeface="Chivo"/>
                <a:cs typeface="Chivo"/>
                <a:sym typeface="Chiv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Chivo"/>
              <a:buNone/>
              <a:defRPr sz="2133">
                <a:latin typeface="Chivo"/>
                <a:ea typeface="Chivo"/>
                <a:cs typeface="Chivo"/>
                <a:sym typeface="Chiv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Chivo"/>
              <a:buNone/>
              <a:defRPr sz="2133">
                <a:latin typeface="Chivo"/>
                <a:ea typeface="Chivo"/>
                <a:cs typeface="Chivo"/>
                <a:sym typeface="Chiv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Chivo"/>
              <a:buNone/>
              <a:defRPr sz="2133">
                <a:latin typeface="Chivo"/>
                <a:ea typeface="Chivo"/>
                <a:cs typeface="Chivo"/>
                <a:sym typeface="Chiv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Chivo"/>
              <a:buNone/>
              <a:defRPr sz="2133">
                <a:latin typeface="Chivo"/>
                <a:ea typeface="Chivo"/>
                <a:cs typeface="Chivo"/>
                <a:sym typeface="Chiv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Chivo"/>
              <a:buNone/>
              <a:defRPr sz="2133">
                <a:latin typeface="Chivo"/>
                <a:ea typeface="Chivo"/>
                <a:cs typeface="Chivo"/>
                <a:sym typeface="Chiv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Chivo"/>
              <a:buNone/>
              <a:defRPr sz="2133">
                <a:latin typeface="Chivo"/>
                <a:ea typeface="Chivo"/>
                <a:cs typeface="Chivo"/>
                <a:sym typeface="Chivo"/>
              </a:defRPr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title" idx="2"/>
          </p:nvPr>
        </p:nvSpPr>
        <p:spPr>
          <a:xfrm>
            <a:off x="381000" y="774601"/>
            <a:ext cx="11214000" cy="4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ivo Light"/>
              <a:buNone/>
              <a:defRPr sz="2667">
                <a:latin typeface="Chivo Light"/>
                <a:ea typeface="Chivo Light"/>
                <a:cs typeface="Chivo Light"/>
                <a:sym typeface="Chivo 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Chivo"/>
              <a:buNone/>
              <a:defRPr sz="2133">
                <a:latin typeface="Chivo"/>
                <a:ea typeface="Chivo"/>
                <a:cs typeface="Chivo"/>
                <a:sym typeface="Chiv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Chivo"/>
              <a:buNone/>
              <a:defRPr sz="2133">
                <a:latin typeface="Chivo"/>
                <a:ea typeface="Chivo"/>
                <a:cs typeface="Chivo"/>
                <a:sym typeface="Chiv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Chivo"/>
              <a:buNone/>
              <a:defRPr sz="2133">
                <a:latin typeface="Chivo"/>
                <a:ea typeface="Chivo"/>
                <a:cs typeface="Chivo"/>
                <a:sym typeface="Chiv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Chivo"/>
              <a:buNone/>
              <a:defRPr sz="2133">
                <a:latin typeface="Chivo"/>
                <a:ea typeface="Chivo"/>
                <a:cs typeface="Chivo"/>
                <a:sym typeface="Chiv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Chivo"/>
              <a:buNone/>
              <a:defRPr sz="2133">
                <a:latin typeface="Chivo"/>
                <a:ea typeface="Chivo"/>
                <a:cs typeface="Chivo"/>
                <a:sym typeface="Chiv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Chivo"/>
              <a:buNone/>
              <a:defRPr sz="2133">
                <a:latin typeface="Chivo"/>
                <a:ea typeface="Chivo"/>
                <a:cs typeface="Chivo"/>
                <a:sym typeface="Chiv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Chivo"/>
              <a:buNone/>
              <a:defRPr sz="2133">
                <a:latin typeface="Chivo"/>
                <a:ea typeface="Chivo"/>
                <a:cs typeface="Chivo"/>
                <a:sym typeface="Chiv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Chivo"/>
              <a:buNone/>
              <a:defRPr sz="2133">
                <a:latin typeface="Chivo"/>
                <a:ea typeface="Chivo"/>
                <a:cs typeface="Chivo"/>
                <a:sym typeface="Chivo"/>
              </a:defRPr>
            </a:lvl9pPr>
          </a:lstStyle>
          <a:p>
            <a:endParaRPr/>
          </a:p>
        </p:txBody>
      </p:sp>
      <p:pic>
        <p:nvPicPr>
          <p:cNvPr id="18" name="Google Shape;18;p4"/>
          <p:cNvPicPr preferRelativeResize="0"/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533" y="6337034"/>
            <a:ext cx="762000" cy="381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10455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Lockup- Style 1" type="secHead">
  <p:cSld name="Title Lockup- Style 1">
    <p:bg>
      <p:bgPr>
        <a:solidFill>
          <a:schemeClr val="lt1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77952" y="382017"/>
            <a:ext cx="5651200" cy="4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aira Medium"/>
              <a:buNone/>
              <a:defRPr sz="1867">
                <a:solidFill>
                  <a:schemeClr val="accent1"/>
                </a:solidFill>
                <a:latin typeface="Saira Medium"/>
                <a:ea typeface="Saira Medium"/>
                <a:cs typeface="Saira Medium"/>
                <a:sym typeface="Saira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Font typeface="Chivo"/>
              <a:buNone/>
              <a:defRPr sz="2133">
                <a:latin typeface="Chivo"/>
                <a:ea typeface="Chivo"/>
                <a:cs typeface="Chivo"/>
                <a:sym typeface="Chiv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Font typeface="Chivo"/>
              <a:buNone/>
              <a:defRPr sz="2133">
                <a:latin typeface="Chivo"/>
                <a:ea typeface="Chivo"/>
                <a:cs typeface="Chivo"/>
                <a:sym typeface="Chiv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Font typeface="Chivo"/>
              <a:buNone/>
              <a:defRPr sz="2133">
                <a:latin typeface="Chivo"/>
                <a:ea typeface="Chivo"/>
                <a:cs typeface="Chivo"/>
                <a:sym typeface="Chiv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Font typeface="Chivo"/>
              <a:buNone/>
              <a:defRPr sz="2133">
                <a:latin typeface="Chivo"/>
                <a:ea typeface="Chivo"/>
                <a:cs typeface="Chivo"/>
                <a:sym typeface="Chiv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Font typeface="Chivo"/>
              <a:buNone/>
              <a:defRPr sz="2133">
                <a:latin typeface="Chivo"/>
                <a:ea typeface="Chivo"/>
                <a:cs typeface="Chivo"/>
                <a:sym typeface="Chiv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Font typeface="Chivo"/>
              <a:buNone/>
              <a:defRPr sz="2133">
                <a:latin typeface="Chivo"/>
                <a:ea typeface="Chivo"/>
                <a:cs typeface="Chivo"/>
                <a:sym typeface="Chiv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Font typeface="Chivo"/>
              <a:buNone/>
              <a:defRPr sz="2133">
                <a:latin typeface="Chivo"/>
                <a:ea typeface="Chivo"/>
                <a:cs typeface="Chivo"/>
                <a:sym typeface="Chiv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Font typeface="Chivo"/>
              <a:buNone/>
              <a:defRPr sz="2133">
                <a:latin typeface="Chivo"/>
                <a:ea typeface="Chivo"/>
                <a:cs typeface="Chivo"/>
                <a:sym typeface="Chivo"/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/>
          </p:nvPr>
        </p:nvSpPr>
        <p:spPr>
          <a:xfrm>
            <a:off x="381000" y="774601"/>
            <a:ext cx="11214000" cy="4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ivo Light"/>
              <a:buNone/>
              <a:defRPr sz="2667">
                <a:latin typeface="Chivo Light"/>
                <a:ea typeface="Chivo Light"/>
                <a:cs typeface="Chivo Light"/>
                <a:sym typeface="Chivo 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Chivo"/>
              <a:buNone/>
              <a:defRPr sz="2133">
                <a:latin typeface="Chivo"/>
                <a:ea typeface="Chivo"/>
                <a:cs typeface="Chivo"/>
                <a:sym typeface="Chiv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Chivo"/>
              <a:buNone/>
              <a:defRPr sz="2133">
                <a:latin typeface="Chivo"/>
                <a:ea typeface="Chivo"/>
                <a:cs typeface="Chivo"/>
                <a:sym typeface="Chiv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Chivo"/>
              <a:buNone/>
              <a:defRPr sz="2133">
                <a:latin typeface="Chivo"/>
                <a:ea typeface="Chivo"/>
                <a:cs typeface="Chivo"/>
                <a:sym typeface="Chiv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Chivo"/>
              <a:buNone/>
              <a:defRPr sz="2133">
                <a:latin typeface="Chivo"/>
                <a:ea typeface="Chivo"/>
                <a:cs typeface="Chivo"/>
                <a:sym typeface="Chiv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Chivo"/>
              <a:buNone/>
              <a:defRPr sz="2133">
                <a:latin typeface="Chivo"/>
                <a:ea typeface="Chivo"/>
                <a:cs typeface="Chivo"/>
                <a:sym typeface="Chiv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Chivo"/>
              <a:buNone/>
              <a:defRPr sz="2133">
                <a:latin typeface="Chivo"/>
                <a:ea typeface="Chivo"/>
                <a:cs typeface="Chivo"/>
                <a:sym typeface="Chiv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Chivo"/>
              <a:buNone/>
              <a:defRPr sz="2133">
                <a:latin typeface="Chivo"/>
                <a:ea typeface="Chivo"/>
                <a:cs typeface="Chivo"/>
                <a:sym typeface="Chiv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Chivo"/>
              <a:buNone/>
              <a:defRPr sz="2133">
                <a:latin typeface="Chivo"/>
                <a:ea typeface="Chivo"/>
                <a:cs typeface="Chivo"/>
                <a:sym typeface="Chivo"/>
              </a:defRPr>
            </a:lvl9pPr>
          </a:lstStyle>
          <a:p>
            <a:endParaRPr/>
          </a:p>
        </p:txBody>
      </p:sp>
      <p:pic>
        <p:nvPicPr>
          <p:cNvPr id="14" name="Google Shape;14;p3"/>
          <p:cNvPicPr preferRelativeResize="0"/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"/>
            <a:ext cx="12192000" cy="68579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8E65E4-A3B4-482F-AF27-8E8AACF3BA1F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514946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FC59D8-0099-5137-AA70-765C81B362F3}"/>
              </a:ext>
            </a:extLst>
          </p:cNvPr>
          <p:cNvSpPr txBox="1"/>
          <p:nvPr userDrawn="1"/>
        </p:nvSpPr>
        <p:spPr>
          <a:xfrm>
            <a:off x="3219169" y="6550225"/>
            <a:ext cx="57536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Amprius Proprietary and Confidential Information</a:t>
            </a:r>
          </a:p>
        </p:txBody>
      </p:sp>
    </p:spTree>
    <p:extLst>
      <p:ext uri="{BB962C8B-B14F-4D97-AF65-F5344CB8AC3E}">
        <p14:creationId xmlns:p14="http://schemas.microsoft.com/office/powerpoint/2010/main" val="20100162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userDrawn="1">
  <p:cSld name="13_Blank">
    <p:bg>
      <p:bgPr>
        <a:solidFill>
          <a:schemeClr val="tx1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C3A5650-E4B5-F18C-68D5-B80CAA0E056E}"/>
              </a:ext>
            </a:extLst>
          </p:cNvPr>
          <p:cNvSpPr/>
          <p:nvPr userDrawn="1"/>
        </p:nvSpPr>
        <p:spPr>
          <a:xfrm>
            <a:off x="11870036" y="0"/>
            <a:ext cx="33341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4" name="Picture 23" descr="A drone flying over a body of water&#10;&#10;Description automatically generated">
            <a:extLst>
              <a:ext uri="{FF2B5EF4-FFF2-40B4-BE49-F238E27FC236}">
                <a16:creationId xmlns:a16="http://schemas.microsoft.com/office/drawing/2014/main" id="{66C47E14-E4B4-0E95-431E-11E070DE9B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86" y="1478646"/>
            <a:ext cx="12191985" cy="5372092"/>
          </a:xfrm>
          <a:prstGeom prst="rect">
            <a:avLst/>
          </a:prstGeom>
        </p:spPr>
      </p:pic>
      <p:cxnSp>
        <p:nvCxnSpPr>
          <p:cNvPr id="3" name="Google Shape;213;p1">
            <a:extLst>
              <a:ext uri="{FF2B5EF4-FFF2-40B4-BE49-F238E27FC236}">
                <a16:creationId xmlns:a16="http://schemas.microsoft.com/office/drawing/2014/main" id="{631D77D1-4EB3-BB29-3912-B8F26C26AED4}"/>
              </a:ext>
            </a:extLst>
          </p:cNvPr>
          <p:cNvCxnSpPr/>
          <p:nvPr userDrawn="1"/>
        </p:nvCxnSpPr>
        <p:spPr>
          <a:xfrm>
            <a:off x="3760973" y="516262"/>
            <a:ext cx="0" cy="765698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4" name="Google Shape;214;p1">
            <a:extLst>
              <a:ext uri="{FF2B5EF4-FFF2-40B4-BE49-F238E27FC236}">
                <a16:creationId xmlns:a16="http://schemas.microsoft.com/office/drawing/2014/main" id="{D0A32931-C7C7-A004-CF71-DBF4FEE75E56}"/>
              </a:ext>
            </a:extLst>
          </p:cNvPr>
          <p:cNvGrpSpPr/>
          <p:nvPr userDrawn="1"/>
        </p:nvGrpSpPr>
        <p:grpSpPr>
          <a:xfrm>
            <a:off x="1097951" y="343860"/>
            <a:ext cx="2174178" cy="1082183"/>
            <a:chOff x="1463935" y="458474"/>
            <a:chExt cx="2898904" cy="1442911"/>
          </a:xfrm>
        </p:grpSpPr>
        <p:pic>
          <p:nvPicPr>
            <p:cNvPr id="5" name="Google Shape;215;p1">
              <a:extLst>
                <a:ext uri="{FF2B5EF4-FFF2-40B4-BE49-F238E27FC236}">
                  <a16:creationId xmlns:a16="http://schemas.microsoft.com/office/drawing/2014/main" id="{6923A55F-1254-26FA-D304-97744D8B805D}"/>
                </a:ext>
              </a:extLst>
            </p:cNvPr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63935" y="1361872"/>
              <a:ext cx="2898904" cy="53951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" name="Google Shape;216;p1">
              <a:extLst>
                <a:ext uri="{FF2B5EF4-FFF2-40B4-BE49-F238E27FC236}">
                  <a16:creationId xmlns:a16="http://schemas.microsoft.com/office/drawing/2014/main" id="{AE17EBA2-0BF0-54F5-5336-9E4734B4AAC3}"/>
                </a:ext>
              </a:extLst>
            </p:cNvPr>
            <p:cNvGrpSpPr/>
            <p:nvPr/>
          </p:nvGrpSpPr>
          <p:grpSpPr>
            <a:xfrm>
              <a:off x="2261753" y="458474"/>
              <a:ext cx="1298570" cy="804158"/>
              <a:chOff x="482" y="2690"/>
              <a:chExt cx="436" cy="270"/>
            </a:xfrm>
          </p:grpSpPr>
          <p:sp>
            <p:nvSpPr>
              <p:cNvPr id="7" name="Google Shape;217;p1">
                <a:extLst>
                  <a:ext uri="{FF2B5EF4-FFF2-40B4-BE49-F238E27FC236}">
                    <a16:creationId xmlns:a16="http://schemas.microsoft.com/office/drawing/2014/main" id="{36E97D87-61CE-D4D5-AB68-F4355EDC4DF7}"/>
                  </a:ext>
                </a:extLst>
              </p:cNvPr>
              <p:cNvSpPr/>
              <p:nvPr/>
            </p:nvSpPr>
            <p:spPr>
              <a:xfrm>
                <a:off x="823" y="2864"/>
                <a:ext cx="95" cy="96"/>
              </a:xfrm>
              <a:prstGeom prst="ellipse">
                <a:avLst/>
              </a:prstGeom>
              <a:solidFill>
                <a:srgbClr val="DC1219"/>
              </a:solidFill>
              <a:ln>
                <a:noFill/>
              </a:ln>
            </p:spPr>
            <p:txBody>
              <a:bodyPr spcFirstLastPara="1" wrap="square" lIns="121900" tIns="60950" rIns="121900" bIns="609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Calibri"/>
                  <a:buNone/>
                </a:pPr>
                <a:endParaRPr sz="1800" b="0" i="0" u="none" strike="noStrike" cap="none">
                  <a:solidFill>
                    <a:srgbClr val="DC1219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" name="Google Shape;218;p1">
                <a:extLst>
                  <a:ext uri="{FF2B5EF4-FFF2-40B4-BE49-F238E27FC236}">
                    <a16:creationId xmlns:a16="http://schemas.microsoft.com/office/drawing/2014/main" id="{4C96E7B8-679C-FD9B-06A7-D0D11ECA5C3D}"/>
                  </a:ext>
                </a:extLst>
              </p:cNvPr>
              <p:cNvSpPr/>
              <p:nvPr/>
            </p:nvSpPr>
            <p:spPr>
              <a:xfrm>
                <a:off x="482" y="2864"/>
                <a:ext cx="96" cy="96"/>
              </a:xfrm>
              <a:prstGeom prst="ellipse">
                <a:avLst/>
              </a:prstGeom>
              <a:solidFill>
                <a:srgbClr val="DC1219"/>
              </a:solidFill>
              <a:ln>
                <a:noFill/>
              </a:ln>
            </p:spPr>
            <p:txBody>
              <a:bodyPr spcFirstLastPara="1" wrap="square" lIns="121900" tIns="60950" rIns="121900" bIns="609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Calibri"/>
                  <a:buNone/>
                </a:pPr>
                <a:endParaRPr sz="1800" b="0" i="0" u="none" strike="noStrike" cap="none">
                  <a:solidFill>
                    <a:srgbClr val="DC1219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" name="Google Shape;219;p1">
                <a:extLst>
                  <a:ext uri="{FF2B5EF4-FFF2-40B4-BE49-F238E27FC236}">
                    <a16:creationId xmlns:a16="http://schemas.microsoft.com/office/drawing/2014/main" id="{12AF5352-34F0-1F64-61B2-B881D08F3836}"/>
                  </a:ext>
                </a:extLst>
              </p:cNvPr>
              <p:cNvSpPr/>
              <p:nvPr/>
            </p:nvSpPr>
            <p:spPr>
              <a:xfrm>
                <a:off x="652" y="2690"/>
                <a:ext cx="96" cy="95"/>
              </a:xfrm>
              <a:prstGeom prst="ellipse">
                <a:avLst/>
              </a:prstGeom>
              <a:solidFill>
                <a:srgbClr val="DC1219"/>
              </a:solidFill>
              <a:ln>
                <a:noFill/>
              </a:ln>
            </p:spPr>
            <p:txBody>
              <a:bodyPr spcFirstLastPara="1" wrap="square" lIns="121900" tIns="60950" rIns="121900" bIns="609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Calibri"/>
                  <a:buNone/>
                </a:pPr>
                <a:endParaRPr sz="1800" b="0" i="0" u="none" strike="noStrike" cap="none">
                  <a:solidFill>
                    <a:srgbClr val="DC1219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220;p1">
                <a:extLst>
                  <a:ext uri="{FF2B5EF4-FFF2-40B4-BE49-F238E27FC236}">
                    <a16:creationId xmlns:a16="http://schemas.microsoft.com/office/drawing/2014/main" id="{22F97CEE-A074-DDA1-31B1-31BFF1CCCF8F}"/>
                  </a:ext>
                </a:extLst>
              </p:cNvPr>
              <p:cNvSpPr/>
              <p:nvPr/>
            </p:nvSpPr>
            <p:spPr>
              <a:xfrm>
                <a:off x="565" y="2777"/>
                <a:ext cx="271" cy="183"/>
              </a:xfrm>
              <a:custGeom>
                <a:avLst/>
                <a:gdLst/>
                <a:ahLst/>
                <a:cxnLst/>
                <a:rect l="l" t="t" r="r" b="b"/>
                <a:pathLst>
                  <a:path w="207" h="139" extrusionOk="0">
                    <a:moveTo>
                      <a:pt x="170" y="0"/>
                    </a:moveTo>
                    <a:cubicBezTo>
                      <a:pt x="150" y="0"/>
                      <a:pt x="134" y="17"/>
                      <a:pt x="134" y="37"/>
                    </a:cubicBezTo>
                    <a:cubicBezTo>
                      <a:pt x="134" y="40"/>
                      <a:pt x="135" y="44"/>
                      <a:pt x="136" y="47"/>
                    </a:cubicBezTo>
                    <a:cubicBezTo>
                      <a:pt x="136" y="48"/>
                      <a:pt x="136" y="49"/>
                      <a:pt x="137" y="50"/>
                    </a:cubicBezTo>
                    <a:cubicBezTo>
                      <a:pt x="137" y="52"/>
                      <a:pt x="138" y="54"/>
                      <a:pt x="139" y="55"/>
                    </a:cubicBezTo>
                    <a:cubicBezTo>
                      <a:pt x="139" y="56"/>
                      <a:pt x="139" y="56"/>
                      <a:pt x="139" y="57"/>
                    </a:cubicBezTo>
                    <a:cubicBezTo>
                      <a:pt x="139" y="65"/>
                      <a:pt x="133" y="71"/>
                      <a:pt x="125" y="71"/>
                    </a:cubicBezTo>
                    <a:cubicBezTo>
                      <a:pt x="124" y="71"/>
                      <a:pt x="123" y="71"/>
                      <a:pt x="123" y="71"/>
                    </a:cubicBezTo>
                    <a:cubicBezTo>
                      <a:pt x="122" y="71"/>
                      <a:pt x="122" y="71"/>
                      <a:pt x="121" y="70"/>
                    </a:cubicBezTo>
                    <a:cubicBezTo>
                      <a:pt x="121" y="70"/>
                      <a:pt x="121" y="70"/>
                      <a:pt x="121" y="70"/>
                    </a:cubicBezTo>
                    <a:cubicBezTo>
                      <a:pt x="121" y="70"/>
                      <a:pt x="121" y="70"/>
                      <a:pt x="121" y="70"/>
                    </a:cubicBezTo>
                    <a:cubicBezTo>
                      <a:pt x="120" y="70"/>
                      <a:pt x="119" y="69"/>
                      <a:pt x="118" y="69"/>
                    </a:cubicBezTo>
                    <a:cubicBezTo>
                      <a:pt x="117" y="68"/>
                      <a:pt x="116" y="68"/>
                      <a:pt x="116" y="68"/>
                    </a:cubicBezTo>
                    <a:cubicBezTo>
                      <a:pt x="115" y="68"/>
                      <a:pt x="115" y="68"/>
                      <a:pt x="115" y="68"/>
                    </a:cubicBezTo>
                    <a:cubicBezTo>
                      <a:pt x="115" y="68"/>
                      <a:pt x="115" y="68"/>
                      <a:pt x="115" y="68"/>
                    </a:cubicBezTo>
                    <a:cubicBezTo>
                      <a:pt x="113" y="67"/>
                      <a:pt x="111" y="67"/>
                      <a:pt x="110" y="66"/>
                    </a:cubicBezTo>
                    <a:cubicBezTo>
                      <a:pt x="109" y="66"/>
                      <a:pt x="109" y="66"/>
                      <a:pt x="109" y="66"/>
                    </a:cubicBezTo>
                    <a:cubicBezTo>
                      <a:pt x="107" y="66"/>
                      <a:pt x="105" y="66"/>
                      <a:pt x="104" y="66"/>
                    </a:cubicBezTo>
                    <a:cubicBezTo>
                      <a:pt x="104" y="66"/>
                      <a:pt x="104" y="66"/>
                      <a:pt x="104" y="66"/>
                    </a:cubicBezTo>
                    <a:cubicBezTo>
                      <a:pt x="104" y="66"/>
                      <a:pt x="104" y="66"/>
                      <a:pt x="104" y="66"/>
                    </a:cubicBezTo>
                    <a:cubicBezTo>
                      <a:pt x="104" y="66"/>
                      <a:pt x="104" y="66"/>
                      <a:pt x="104" y="66"/>
                    </a:cubicBezTo>
                    <a:cubicBezTo>
                      <a:pt x="104" y="66"/>
                      <a:pt x="104" y="66"/>
                      <a:pt x="104" y="66"/>
                    </a:cubicBezTo>
                    <a:cubicBezTo>
                      <a:pt x="102" y="66"/>
                      <a:pt x="100" y="66"/>
                      <a:pt x="98" y="66"/>
                    </a:cubicBezTo>
                    <a:cubicBezTo>
                      <a:pt x="98" y="66"/>
                      <a:pt x="98" y="66"/>
                      <a:pt x="97" y="66"/>
                    </a:cubicBezTo>
                    <a:cubicBezTo>
                      <a:pt x="96" y="67"/>
                      <a:pt x="94" y="67"/>
                      <a:pt x="93" y="68"/>
                    </a:cubicBezTo>
                    <a:cubicBezTo>
                      <a:pt x="93" y="68"/>
                      <a:pt x="92" y="68"/>
                      <a:pt x="92" y="68"/>
                    </a:cubicBezTo>
                    <a:cubicBezTo>
                      <a:pt x="92" y="68"/>
                      <a:pt x="92" y="68"/>
                      <a:pt x="91" y="68"/>
                    </a:cubicBezTo>
                    <a:cubicBezTo>
                      <a:pt x="91" y="68"/>
                      <a:pt x="90" y="68"/>
                      <a:pt x="89" y="69"/>
                    </a:cubicBezTo>
                    <a:cubicBezTo>
                      <a:pt x="88" y="69"/>
                      <a:pt x="87" y="70"/>
                      <a:pt x="86" y="70"/>
                    </a:cubicBezTo>
                    <a:cubicBezTo>
                      <a:pt x="86" y="70"/>
                      <a:pt x="86" y="70"/>
                      <a:pt x="86" y="70"/>
                    </a:cubicBezTo>
                    <a:cubicBezTo>
                      <a:pt x="86" y="70"/>
                      <a:pt x="86" y="70"/>
                      <a:pt x="86" y="70"/>
                    </a:cubicBezTo>
                    <a:cubicBezTo>
                      <a:pt x="85" y="71"/>
                      <a:pt x="85" y="71"/>
                      <a:pt x="84" y="71"/>
                    </a:cubicBezTo>
                    <a:cubicBezTo>
                      <a:pt x="84" y="71"/>
                      <a:pt x="83" y="71"/>
                      <a:pt x="83" y="71"/>
                    </a:cubicBezTo>
                    <a:cubicBezTo>
                      <a:pt x="75" y="71"/>
                      <a:pt x="68" y="65"/>
                      <a:pt x="68" y="57"/>
                    </a:cubicBezTo>
                    <a:cubicBezTo>
                      <a:pt x="68" y="56"/>
                      <a:pt x="68" y="56"/>
                      <a:pt x="68" y="55"/>
                    </a:cubicBezTo>
                    <a:cubicBezTo>
                      <a:pt x="69" y="54"/>
                      <a:pt x="70" y="52"/>
                      <a:pt x="70" y="50"/>
                    </a:cubicBezTo>
                    <a:cubicBezTo>
                      <a:pt x="71" y="49"/>
                      <a:pt x="71" y="48"/>
                      <a:pt x="72" y="47"/>
                    </a:cubicBezTo>
                    <a:cubicBezTo>
                      <a:pt x="73" y="44"/>
                      <a:pt x="73" y="40"/>
                      <a:pt x="73" y="37"/>
                    </a:cubicBezTo>
                    <a:cubicBezTo>
                      <a:pt x="73" y="17"/>
                      <a:pt x="57" y="0"/>
                      <a:pt x="37" y="0"/>
                    </a:cubicBezTo>
                    <a:cubicBezTo>
                      <a:pt x="17" y="0"/>
                      <a:pt x="0" y="17"/>
                      <a:pt x="0" y="37"/>
                    </a:cubicBezTo>
                    <a:cubicBezTo>
                      <a:pt x="0" y="57"/>
                      <a:pt x="17" y="73"/>
                      <a:pt x="37" y="73"/>
                    </a:cubicBezTo>
                    <a:cubicBezTo>
                      <a:pt x="41" y="73"/>
                      <a:pt x="44" y="72"/>
                      <a:pt x="48" y="71"/>
                    </a:cubicBezTo>
                    <a:cubicBezTo>
                      <a:pt x="50" y="71"/>
                      <a:pt x="52" y="70"/>
                      <a:pt x="55" y="68"/>
                    </a:cubicBezTo>
                    <a:cubicBezTo>
                      <a:pt x="55" y="68"/>
                      <a:pt x="56" y="68"/>
                      <a:pt x="57" y="67"/>
                    </a:cubicBezTo>
                    <a:cubicBezTo>
                      <a:pt x="57" y="67"/>
                      <a:pt x="57" y="67"/>
                      <a:pt x="57" y="67"/>
                    </a:cubicBezTo>
                    <a:cubicBezTo>
                      <a:pt x="57" y="67"/>
                      <a:pt x="58" y="67"/>
                      <a:pt x="58" y="67"/>
                    </a:cubicBezTo>
                    <a:cubicBezTo>
                      <a:pt x="66" y="67"/>
                      <a:pt x="73" y="74"/>
                      <a:pt x="73" y="82"/>
                    </a:cubicBezTo>
                    <a:cubicBezTo>
                      <a:pt x="73" y="82"/>
                      <a:pt x="73" y="82"/>
                      <a:pt x="73" y="83"/>
                    </a:cubicBezTo>
                    <a:cubicBezTo>
                      <a:pt x="73" y="83"/>
                      <a:pt x="72" y="83"/>
                      <a:pt x="72" y="84"/>
                    </a:cubicBezTo>
                    <a:cubicBezTo>
                      <a:pt x="72" y="84"/>
                      <a:pt x="72" y="85"/>
                      <a:pt x="71" y="86"/>
                    </a:cubicBezTo>
                    <a:cubicBezTo>
                      <a:pt x="71" y="86"/>
                      <a:pt x="71" y="86"/>
                      <a:pt x="71" y="86"/>
                    </a:cubicBezTo>
                    <a:cubicBezTo>
                      <a:pt x="71" y="87"/>
                      <a:pt x="71" y="87"/>
                      <a:pt x="71" y="87"/>
                    </a:cubicBezTo>
                    <a:cubicBezTo>
                      <a:pt x="70" y="89"/>
                      <a:pt x="69" y="90"/>
                      <a:pt x="69" y="92"/>
                    </a:cubicBezTo>
                    <a:cubicBezTo>
                      <a:pt x="69" y="92"/>
                      <a:pt x="69" y="92"/>
                      <a:pt x="69" y="92"/>
                    </a:cubicBezTo>
                    <a:cubicBezTo>
                      <a:pt x="69" y="92"/>
                      <a:pt x="69" y="92"/>
                      <a:pt x="69" y="92"/>
                    </a:cubicBezTo>
                    <a:cubicBezTo>
                      <a:pt x="68" y="93"/>
                      <a:pt x="68" y="95"/>
                      <a:pt x="68" y="96"/>
                    </a:cubicBezTo>
                    <a:cubicBezTo>
                      <a:pt x="68" y="97"/>
                      <a:pt x="68" y="97"/>
                      <a:pt x="68" y="97"/>
                    </a:cubicBezTo>
                    <a:cubicBezTo>
                      <a:pt x="67" y="99"/>
                      <a:pt x="67" y="101"/>
                      <a:pt x="67" y="102"/>
                    </a:cubicBezTo>
                    <a:cubicBezTo>
                      <a:pt x="67" y="105"/>
                      <a:pt x="67" y="107"/>
                      <a:pt x="68" y="110"/>
                    </a:cubicBezTo>
                    <a:cubicBezTo>
                      <a:pt x="71" y="126"/>
                      <a:pt x="86" y="139"/>
                      <a:pt x="104" y="139"/>
                    </a:cubicBezTo>
                    <a:cubicBezTo>
                      <a:pt x="104" y="139"/>
                      <a:pt x="104" y="139"/>
                      <a:pt x="104" y="139"/>
                    </a:cubicBezTo>
                    <a:cubicBezTo>
                      <a:pt x="104" y="139"/>
                      <a:pt x="104" y="139"/>
                      <a:pt x="104" y="139"/>
                    </a:cubicBezTo>
                    <a:cubicBezTo>
                      <a:pt x="121" y="139"/>
                      <a:pt x="136" y="126"/>
                      <a:pt x="139" y="110"/>
                    </a:cubicBezTo>
                    <a:cubicBezTo>
                      <a:pt x="140" y="107"/>
                      <a:pt x="140" y="105"/>
                      <a:pt x="140" y="102"/>
                    </a:cubicBezTo>
                    <a:cubicBezTo>
                      <a:pt x="140" y="101"/>
                      <a:pt x="140" y="99"/>
                      <a:pt x="140" y="97"/>
                    </a:cubicBezTo>
                    <a:cubicBezTo>
                      <a:pt x="140" y="97"/>
                      <a:pt x="139" y="97"/>
                      <a:pt x="139" y="96"/>
                    </a:cubicBezTo>
                    <a:cubicBezTo>
                      <a:pt x="139" y="95"/>
                      <a:pt x="139" y="93"/>
                      <a:pt x="138" y="92"/>
                    </a:cubicBezTo>
                    <a:cubicBezTo>
                      <a:pt x="138" y="92"/>
                      <a:pt x="138" y="92"/>
                      <a:pt x="138" y="92"/>
                    </a:cubicBezTo>
                    <a:cubicBezTo>
                      <a:pt x="138" y="92"/>
                      <a:pt x="138" y="92"/>
                      <a:pt x="138" y="92"/>
                    </a:cubicBezTo>
                    <a:cubicBezTo>
                      <a:pt x="138" y="90"/>
                      <a:pt x="137" y="89"/>
                      <a:pt x="137" y="87"/>
                    </a:cubicBezTo>
                    <a:cubicBezTo>
                      <a:pt x="136" y="87"/>
                      <a:pt x="136" y="87"/>
                      <a:pt x="136" y="86"/>
                    </a:cubicBezTo>
                    <a:cubicBezTo>
                      <a:pt x="136" y="86"/>
                      <a:pt x="136" y="86"/>
                      <a:pt x="136" y="86"/>
                    </a:cubicBezTo>
                    <a:cubicBezTo>
                      <a:pt x="136" y="85"/>
                      <a:pt x="135" y="84"/>
                      <a:pt x="135" y="84"/>
                    </a:cubicBezTo>
                    <a:cubicBezTo>
                      <a:pt x="135" y="83"/>
                      <a:pt x="134" y="83"/>
                      <a:pt x="134" y="83"/>
                    </a:cubicBezTo>
                    <a:cubicBezTo>
                      <a:pt x="134" y="82"/>
                      <a:pt x="134" y="82"/>
                      <a:pt x="134" y="82"/>
                    </a:cubicBezTo>
                    <a:cubicBezTo>
                      <a:pt x="134" y="74"/>
                      <a:pt x="141" y="67"/>
                      <a:pt x="149" y="67"/>
                    </a:cubicBezTo>
                    <a:cubicBezTo>
                      <a:pt x="149" y="67"/>
                      <a:pt x="150" y="67"/>
                      <a:pt x="150" y="67"/>
                    </a:cubicBezTo>
                    <a:cubicBezTo>
                      <a:pt x="150" y="67"/>
                      <a:pt x="150" y="67"/>
                      <a:pt x="150" y="67"/>
                    </a:cubicBezTo>
                    <a:cubicBezTo>
                      <a:pt x="151" y="68"/>
                      <a:pt x="152" y="68"/>
                      <a:pt x="153" y="68"/>
                    </a:cubicBezTo>
                    <a:cubicBezTo>
                      <a:pt x="155" y="70"/>
                      <a:pt x="157" y="71"/>
                      <a:pt x="159" y="71"/>
                    </a:cubicBezTo>
                    <a:cubicBezTo>
                      <a:pt x="163" y="72"/>
                      <a:pt x="166" y="73"/>
                      <a:pt x="170" y="73"/>
                    </a:cubicBezTo>
                    <a:cubicBezTo>
                      <a:pt x="190" y="73"/>
                      <a:pt x="207" y="57"/>
                      <a:pt x="207" y="37"/>
                    </a:cubicBezTo>
                    <a:cubicBezTo>
                      <a:pt x="207" y="17"/>
                      <a:pt x="190" y="0"/>
                      <a:pt x="170" y="0"/>
                    </a:cubicBezTo>
                    <a:close/>
                  </a:path>
                </a:pathLst>
              </a:custGeom>
              <a:solidFill>
                <a:srgbClr val="DC1219"/>
              </a:solidFill>
              <a:ln>
                <a:noFill/>
              </a:ln>
            </p:spPr>
            <p:txBody>
              <a:bodyPr spcFirstLastPara="1" wrap="square" lIns="121900" tIns="60950" rIns="121900" bIns="6095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Calibri"/>
                  <a:buNone/>
                </a:pPr>
                <a:endParaRPr sz="1800" b="0" i="0" u="none" strike="noStrike" cap="none">
                  <a:solidFill>
                    <a:srgbClr val="DC1219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6" name="TextBox 7">
            <a:extLst>
              <a:ext uri="{FF2B5EF4-FFF2-40B4-BE49-F238E27FC236}">
                <a16:creationId xmlns:a16="http://schemas.microsoft.com/office/drawing/2014/main" id="{3D13E5BB-DC20-11CB-1C1F-993FCED82012}"/>
              </a:ext>
            </a:extLst>
          </p:cNvPr>
          <p:cNvSpPr txBox="1"/>
          <p:nvPr userDrawn="1"/>
        </p:nvSpPr>
        <p:spPr>
          <a:xfrm>
            <a:off x="4158886" y="375184"/>
            <a:ext cx="8044001" cy="119823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/>
          <a:lstStyle/>
          <a:p>
            <a:pPr defTabSz="685732">
              <a:defRPr lang="en-US"/>
            </a:pPr>
            <a:r>
              <a:rPr lang="en-US" sz="3600" b="1" dirty="0">
                <a:solidFill>
                  <a:srgbClr val="DC1219"/>
                </a:solidFill>
                <a:latin typeface="+mj-lt"/>
                <a:ea typeface="Gotham-Medium" charset="77"/>
                <a:cs typeface="Gotham-Medium" charset="77"/>
              </a:rPr>
              <a:t>Transforming </a:t>
            </a:r>
            <a:r>
              <a:rPr lang="en-US" sz="3600" b="1" dirty="0">
                <a:solidFill>
                  <a:srgbClr val="DC1219"/>
                </a:solidFill>
                <a:latin typeface="+mj-lt"/>
                <a:ea typeface="Gotham-Bold" charset="77"/>
                <a:cs typeface="Gotham-Bold" charset="77"/>
              </a:rPr>
              <a:t>Electric Mobility</a:t>
            </a:r>
          </a:p>
        </p:txBody>
      </p:sp>
      <p:sp>
        <p:nvSpPr>
          <p:cNvPr id="18" name="Title 13">
            <a:extLst>
              <a:ext uri="{FF2B5EF4-FFF2-40B4-BE49-F238E27FC236}">
                <a16:creationId xmlns:a16="http://schemas.microsoft.com/office/drawing/2014/main" id="{6AF47B2A-B854-08C4-014F-CEB4E76EDB79}"/>
              </a:ext>
            </a:extLst>
          </p:cNvPr>
          <p:cNvSpPr txBox="1">
            <a:spLocks/>
          </p:cNvSpPr>
          <p:nvPr userDrawn="1"/>
        </p:nvSpPr>
        <p:spPr>
          <a:xfrm>
            <a:off x="8941952" y="5703375"/>
            <a:ext cx="3156857" cy="538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"/>
              <a:buNone/>
              <a:defRPr sz="2400" b="1" i="0" u="none" strike="noStrike" cap="none">
                <a:solidFill>
                  <a:schemeClr val="bg1"/>
                </a:solidFill>
                <a:latin typeface="Montserrat" pitchFamily="2" charset="77"/>
                <a:ea typeface="Montserrat"/>
                <a:cs typeface="Montserrat"/>
                <a:sym typeface="Montserrat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b="0" i="1" kern="0" dirty="0">
                <a:solidFill>
                  <a:schemeClr val="tx1"/>
                </a:solidFill>
              </a:rPr>
              <a:t>December 14, 2023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5F796BA-55B0-2D23-5CD7-0D03914D226D}"/>
              </a:ext>
            </a:extLst>
          </p:cNvPr>
          <p:cNvSpPr/>
          <p:nvPr userDrawn="1"/>
        </p:nvSpPr>
        <p:spPr>
          <a:xfrm>
            <a:off x="0" y="6629400"/>
            <a:ext cx="12192000" cy="228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81A7A5B7-CDC3-FC0D-C14F-598FA7A9F8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06686" y="4565308"/>
            <a:ext cx="7457988" cy="461665"/>
          </a:xfrm>
        </p:spPr>
        <p:txBody>
          <a:bodyPr wrap="square">
            <a:spAutoFit/>
          </a:bodyPr>
          <a:lstStyle>
            <a:lvl1pPr marL="0" indent="0" algn="r">
              <a:buNone/>
              <a:defRPr b="1">
                <a:latin typeface="Montserrat" pitchFamily="2" charset="77"/>
              </a:defRPr>
            </a:lvl1pPr>
            <a:lvl2pPr marL="342892" indent="0">
              <a:buNone/>
              <a:defRPr/>
            </a:lvl2pPr>
            <a:lvl3pPr marL="685783" indent="0">
              <a:buNone/>
              <a:defRPr/>
            </a:lvl3pPr>
            <a:lvl4pPr marL="1028675" indent="0">
              <a:buNone/>
              <a:defRPr/>
            </a:lvl4pPr>
            <a:lvl5pPr marL="1371566" indent="0">
              <a:buNone/>
              <a:defRPr/>
            </a:lvl5pPr>
          </a:lstStyle>
          <a:p>
            <a:pPr lvl="0"/>
            <a:r>
              <a:rPr lang="en-US" dirty="0"/>
              <a:t>Click to Edit Master Title</a:t>
            </a:r>
          </a:p>
        </p:txBody>
      </p:sp>
      <p:pic>
        <p:nvPicPr>
          <p:cNvPr id="11" name="Picture 10" descr="A close-up of a white box&#10;&#10;Description automatically generated">
            <a:extLst>
              <a:ext uri="{FF2B5EF4-FFF2-40B4-BE49-F238E27FC236}">
                <a16:creationId xmlns:a16="http://schemas.microsoft.com/office/drawing/2014/main" id="{91FA9AE4-B793-8F4A-72BD-6F73250719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6059" y="2423574"/>
            <a:ext cx="869909" cy="1559144"/>
          </a:xfrm>
          <a:prstGeom prst="rect">
            <a:avLst/>
          </a:prstGeom>
        </p:spPr>
      </p:pic>
      <p:pic>
        <p:nvPicPr>
          <p:cNvPr id="12" name="Picture 11" descr="A close-up of a white box&#10;&#10;Description automatically generated">
            <a:extLst>
              <a:ext uri="{FF2B5EF4-FFF2-40B4-BE49-F238E27FC236}">
                <a16:creationId xmlns:a16="http://schemas.microsoft.com/office/drawing/2014/main" id="{80C17DDC-9DCB-0D25-FC81-E47CFC7C4D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951" y="2188030"/>
            <a:ext cx="1091842" cy="1941453"/>
          </a:xfrm>
          <a:prstGeom prst="rect">
            <a:avLst/>
          </a:prstGeom>
        </p:spPr>
      </p:pic>
      <p:pic>
        <p:nvPicPr>
          <p:cNvPr id="13" name="Picture 12" descr="A close-up of a white object&#10;&#10;Description automatically generated">
            <a:extLst>
              <a:ext uri="{FF2B5EF4-FFF2-40B4-BE49-F238E27FC236}">
                <a16:creationId xmlns:a16="http://schemas.microsoft.com/office/drawing/2014/main" id="{D74FCBC7-B788-C7C5-4C22-5553406EC1B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9234" y="2966882"/>
            <a:ext cx="361874" cy="92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0265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A947C3-E84B-EAC1-C461-FB8889A241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5905" y="6483520"/>
            <a:ext cx="719649" cy="335078"/>
          </a:xfrm>
          <a:prstGeom prst="rect">
            <a:avLst/>
          </a:prstGeom>
        </p:spPr>
      </p:pic>
      <p:pic>
        <p:nvPicPr>
          <p:cNvPr id="8" name="Picture 2" descr="Image">
            <a:extLst>
              <a:ext uri="{FF2B5EF4-FFF2-40B4-BE49-F238E27FC236}">
                <a16:creationId xmlns:a16="http://schemas.microsoft.com/office/drawing/2014/main" id="{73BA8B7C-8A4C-9E2C-2084-85868CE1B84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"/>
            <a:ext cx="605907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0A2C5C64-64BD-E2F6-03B5-161E863178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98355" y="1231337"/>
            <a:ext cx="4427550" cy="4875736"/>
          </a:xfrm>
        </p:spPr>
        <p:txBody>
          <a:bodyPr>
            <a:normAutofit/>
          </a:bodyPr>
          <a:lstStyle>
            <a:lvl1pPr marL="457189" indent="-431789">
              <a:buSzPct val="90000"/>
              <a:buFont typeface="Wingdings" pitchFamily="2" charset="2"/>
              <a:buChar char="§"/>
              <a:defRPr sz="2000">
                <a:latin typeface="Montserrat" pitchFamily="2" charset="77"/>
              </a:defRPr>
            </a:lvl1pPr>
            <a:lvl2pPr>
              <a:buSzPct val="90000"/>
              <a:defRPr sz="1600">
                <a:latin typeface="Montserrat" pitchFamily="2" charset="77"/>
              </a:defRPr>
            </a:lvl2pPr>
            <a:lvl3pPr>
              <a:buSzPct val="90000"/>
              <a:defRPr sz="1400">
                <a:latin typeface="Montserrat" pitchFamily="2" charset="77"/>
              </a:defRPr>
            </a:lvl3pPr>
            <a:lvl4pPr>
              <a:buSzPct val="90000"/>
              <a:defRPr sz="1400">
                <a:latin typeface="Montserrat" pitchFamily="2" charset="77"/>
              </a:defRPr>
            </a:lvl4pPr>
            <a:lvl5pPr>
              <a:buSzPct val="90000"/>
              <a:defRPr sz="1400"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9E45CFC3-DCEB-AF3A-13ED-1A8B55A0D0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3883" y="159042"/>
            <a:ext cx="5251672" cy="695848"/>
          </a:xfrm>
        </p:spPr>
        <p:txBody>
          <a:bodyPr/>
          <a:lstStyle>
            <a:lvl1pPr marL="25400" indent="0">
              <a:buFontTx/>
              <a:buNone/>
              <a:defRPr b="1"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</p:spTree>
    <p:extLst>
      <p:ext uri="{BB962C8B-B14F-4D97-AF65-F5344CB8AC3E}">
        <p14:creationId xmlns:p14="http://schemas.microsoft.com/office/powerpoint/2010/main" val="3564421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82A21FF-E595-AE0C-6A7B-EB09CF141F5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36178" y="996773"/>
            <a:ext cx="5124450" cy="5312588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4" name="Picture 3" descr="A white logo with white text&#10;&#10;Description automatically generated">
            <a:extLst>
              <a:ext uri="{FF2B5EF4-FFF2-40B4-BE49-F238E27FC236}">
                <a16:creationId xmlns:a16="http://schemas.microsoft.com/office/drawing/2014/main" id="{CDE81FEF-24FD-5FCA-C101-A75D7498F0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7725" y="6480810"/>
            <a:ext cx="746097" cy="33604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27E3477-9D8E-A6BD-371D-F44702495134}"/>
              </a:ext>
            </a:extLst>
          </p:cNvPr>
          <p:cNvSpPr/>
          <p:nvPr userDrawn="1"/>
        </p:nvSpPr>
        <p:spPr>
          <a:xfrm>
            <a:off x="11910822" y="0"/>
            <a:ext cx="281178" cy="6858000"/>
          </a:xfrm>
          <a:prstGeom prst="rect">
            <a:avLst/>
          </a:prstGeom>
          <a:gradFill>
            <a:gsLst>
              <a:gs pos="0">
                <a:srgbClr val="22699D"/>
              </a:gs>
              <a:gs pos="29000">
                <a:schemeClr val="accent1">
                  <a:shade val="67500"/>
                  <a:satMod val="115000"/>
                </a:schemeClr>
              </a:gs>
              <a:gs pos="100000">
                <a:srgbClr val="DC121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" name="Google Shape;237;p2">
            <a:extLst>
              <a:ext uri="{FF2B5EF4-FFF2-40B4-BE49-F238E27FC236}">
                <a16:creationId xmlns:a16="http://schemas.microsoft.com/office/drawing/2014/main" id="{0A13EDDC-F049-4620-7C78-7CC7EB519434}"/>
              </a:ext>
            </a:extLst>
          </p:cNvPr>
          <p:cNvPicPr preferRelativeResize="0"/>
          <p:nvPr userDrawn="1"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263" y="-7901"/>
            <a:ext cx="1483669" cy="120031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18E1705-275F-1B4A-F392-B8E369FEA97E}"/>
              </a:ext>
            </a:extLst>
          </p:cNvPr>
          <p:cNvSpPr txBox="1"/>
          <p:nvPr userDrawn="1"/>
        </p:nvSpPr>
        <p:spPr>
          <a:xfrm>
            <a:off x="11841210" y="6627168"/>
            <a:ext cx="4114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A2AF6017-D457-4E34-9619-28E1EC10F299}" type="slidenum">
              <a:rPr lang="en-US" sz="900" b="1" smtClean="0">
                <a:solidFill>
                  <a:schemeClr val="bg1"/>
                </a:solidFill>
                <a:latin typeface="Gotham Bold" pitchFamily="50" charset="0"/>
              </a:rPr>
              <a:pPr algn="ctr"/>
              <a:t>‹#›</a:t>
            </a:fld>
            <a:endParaRPr lang="en-US" sz="900" b="1" dirty="0">
              <a:solidFill>
                <a:schemeClr val="bg1"/>
              </a:solidFill>
              <a:latin typeface="Gotham Bold" pitchFamily="50" charset="0"/>
            </a:endParaRP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60C6C8E4-B6F4-8C8B-AC8E-9C60CD8A62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996773"/>
            <a:ext cx="5251672" cy="5312587"/>
          </a:xfrm>
        </p:spPr>
        <p:txBody>
          <a:bodyPr>
            <a:normAutofit/>
          </a:bodyPr>
          <a:lstStyle>
            <a:lvl1pPr marL="457200" indent="-431800">
              <a:buSzPct val="90000"/>
              <a:buFont typeface="Wingdings" pitchFamily="2" charset="2"/>
              <a:buChar char="§"/>
              <a:defRPr sz="2000" b="1">
                <a:latin typeface="Montserrat" pitchFamily="2" charset="77"/>
              </a:defRPr>
            </a:lvl1pPr>
            <a:lvl2pPr>
              <a:buSzPct val="90000"/>
              <a:defRPr sz="1600">
                <a:latin typeface="Montserrat" pitchFamily="2" charset="77"/>
              </a:defRPr>
            </a:lvl2pPr>
            <a:lvl3pPr>
              <a:buSzPct val="90000"/>
              <a:defRPr sz="1400">
                <a:latin typeface="Montserrat" pitchFamily="2" charset="77"/>
              </a:defRPr>
            </a:lvl3pPr>
            <a:lvl4pPr>
              <a:buSzPct val="90000"/>
              <a:defRPr sz="1400">
                <a:latin typeface="Montserrat" pitchFamily="2" charset="77"/>
              </a:defRPr>
            </a:lvl4pPr>
            <a:lvl5pPr>
              <a:buSzPct val="90000"/>
              <a:defRPr sz="1400"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88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910822" y="0"/>
            <a:ext cx="281178" cy="6858000"/>
          </a:xfrm>
          <a:prstGeom prst="rect">
            <a:avLst/>
          </a:prstGeom>
          <a:gradFill>
            <a:gsLst>
              <a:gs pos="0">
                <a:srgbClr val="22699D"/>
              </a:gs>
              <a:gs pos="29000">
                <a:schemeClr val="accent1">
                  <a:shade val="67500"/>
                  <a:satMod val="115000"/>
                </a:schemeClr>
              </a:gs>
              <a:gs pos="100000">
                <a:srgbClr val="DC121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3313" y="304799"/>
            <a:ext cx="10533888" cy="370332"/>
          </a:xfrm>
        </p:spPr>
        <p:txBody>
          <a:bodyPr lIns="0" tIns="0" rIns="0" bIns="0" anchor="t" anchorCtr="0">
            <a:normAutofit/>
          </a:bodyPr>
          <a:lstStyle>
            <a:lvl1pPr algn="l">
              <a:defRPr sz="1800" b="0">
                <a:solidFill>
                  <a:srgbClr val="DC1219"/>
                </a:solidFill>
                <a:latin typeface="Avenir Book" panose="02000503020000020003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Line 17"/>
          <p:cNvSpPr/>
          <p:nvPr userDrawn="1"/>
        </p:nvSpPr>
        <p:spPr>
          <a:xfrm>
            <a:off x="723899" y="676274"/>
            <a:ext cx="1483669" cy="0"/>
          </a:xfrm>
          <a:prstGeom prst="line">
            <a:avLst/>
          </a:prstGeom>
          <a:noFill/>
          <a:ln w="25400" cap="flat" cmpd="sng">
            <a:solidFill>
              <a:srgbClr val="216A9E"/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23900" y="737983"/>
            <a:ext cx="10534650" cy="661679"/>
          </a:xfrm>
        </p:spPr>
        <p:txBody>
          <a:bodyPr>
            <a:spAutoFit/>
          </a:bodyPr>
          <a:lstStyle>
            <a:lvl1pPr marL="0" indent="0">
              <a:buNone/>
              <a:defRPr b="1">
                <a:latin typeface="Montserrat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Edit Master Subtitle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5905" y="6483520"/>
            <a:ext cx="719649" cy="3350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F1ADE5-F390-A114-25CA-BD4FB231FF7E}"/>
              </a:ext>
            </a:extLst>
          </p:cNvPr>
          <p:cNvSpPr txBox="1"/>
          <p:nvPr userDrawn="1"/>
        </p:nvSpPr>
        <p:spPr>
          <a:xfrm>
            <a:off x="11841210" y="6627168"/>
            <a:ext cx="4114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A2AF6017-D457-4E34-9619-28E1EC10F299}" type="slidenum">
              <a:rPr lang="en-US" sz="900" b="1" smtClean="0">
                <a:solidFill>
                  <a:schemeClr val="bg1"/>
                </a:solidFill>
                <a:latin typeface="Gotham Bold" pitchFamily="50" charset="0"/>
              </a:rPr>
              <a:pPr algn="ctr"/>
              <a:t>‹#›</a:t>
            </a:fld>
            <a:endParaRPr lang="en-US" sz="900" b="1" dirty="0">
              <a:solidFill>
                <a:schemeClr val="bg1"/>
              </a:solidFill>
              <a:latin typeface="Gotham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499248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2_Title Slide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A947C3-E84B-EAC1-C461-FB8889A241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5905" y="6483520"/>
            <a:ext cx="719649" cy="335078"/>
          </a:xfrm>
          <a:prstGeom prst="rect">
            <a:avLst/>
          </a:prstGeom>
        </p:spPr>
      </p:pic>
      <p:pic>
        <p:nvPicPr>
          <p:cNvPr id="8" name="Picture 2" descr="Image">
            <a:extLst>
              <a:ext uri="{FF2B5EF4-FFF2-40B4-BE49-F238E27FC236}">
                <a16:creationId xmlns:a16="http://schemas.microsoft.com/office/drawing/2014/main" id="{73BA8B7C-8A4C-9E2C-2084-85868CE1B84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605907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0A2C5C64-64BD-E2F6-03B5-161E863178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98355" y="1231336"/>
            <a:ext cx="4427550" cy="4875736"/>
          </a:xfrm>
        </p:spPr>
        <p:txBody>
          <a:bodyPr>
            <a:normAutofit/>
          </a:bodyPr>
          <a:lstStyle>
            <a:lvl1pPr marL="457200" indent="-431800">
              <a:buSzPct val="90000"/>
              <a:buFont typeface="Wingdings" pitchFamily="2" charset="2"/>
              <a:buChar char="§"/>
              <a:defRPr sz="2000">
                <a:latin typeface="Montserrat" pitchFamily="2" charset="77"/>
              </a:defRPr>
            </a:lvl1pPr>
            <a:lvl2pPr>
              <a:buSzPct val="90000"/>
              <a:defRPr sz="1600">
                <a:latin typeface="Montserrat" pitchFamily="2" charset="77"/>
              </a:defRPr>
            </a:lvl2pPr>
            <a:lvl3pPr>
              <a:buSzPct val="90000"/>
              <a:defRPr sz="1400">
                <a:latin typeface="Montserrat" pitchFamily="2" charset="77"/>
              </a:defRPr>
            </a:lvl3pPr>
            <a:lvl4pPr>
              <a:buSzPct val="90000"/>
              <a:defRPr sz="1400">
                <a:latin typeface="Montserrat" pitchFamily="2" charset="77"/>
              </a:defRPr>
            </a:lvl4pPr>
            <a:lvl5pPr>
              <a:buSzPct val="90000"/>
              <a:defRPr sz="1400"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9E45CFC3-DCEB-AF3A-13ED-1A8B55A0D0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3882" y="159041"/>
            <a:ext cx="5251672" cy="695848"/>
          </a:xfrm>
        </p:spPr>
        <p:txBody>
          <a:bodyPr/>
          <a:lstStyle>
            <a:lvl1pPr marL="25400" indent="0">
              <a:buFontTx/>
              <a:buNone/>
              <a:defRPr b="1"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</p:spTree>
    <p:extLst>
      <p:ext uri="{BB962C8B-B14F-4D97-AF65-F5344CB8AC3E}">
        <p14:creationId xmlns:p14="http://schemas.microsoft.com/office/powerpoint/2010/main" val="2287704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2_Title Slide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A947C3-E84B-EAC1-C461-FB8889A241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5905" y="6483520"/>
            <a:ext cx="719649" cy="335078"/>
          </a:xfrm>
          <a:prstGeom prst="rect">
            <a:avLst/>
          </a:prstGeom>
        </p:spPr>
      </p:pic>
      <p:pic>
        <p:nvPicPr>
          <p:cNvPr id="8" name="Picture 2" descr="Image">
            <a:extLst>
              <a:ext uri="{FF2B5EF4-FFF2-40B4-BE49-F238E27FC236}">
                <a16:creationId xmlns:a16="http://schemas.microsoft.com/office/drawing/2014/main" id="{73BA8B7C-8A4C-9E2C-2084-85868CE1B84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605907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75B32AB9-BD7C-EEEB-E739-51C6841E2D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54302" y="2412073"/>
            <a:ext cx="3510845" cy="853641"/>
          </a:xfrm>
        </p:spPr>
        <p:txBody>
          <a:bodyPr>
            <a:normAutofit/>
          </a:bodyPr>
          <a:lstStyle>
            <a:lvl1pPr marL="25400" indent="0">
              <a:buSzPct val="90000"/>
              <a:buFont typeface="Wingdings" pitchFamily="2" charset="2"/>
              <a:buNone/>
              <a:defRPr sz="3200" b="1">
                <a:latin typeface="Montserrat" pitchFamily="2" charset="77"/>
              </a:defRPr>
            </a:lvl1pPr>
            <a:lvl2pPr>
              <a:buSzPct val="90000"/>
              <a:defRPr sz="1600">
                <a:latin typeface="Montserrat" pitchFamily="2" charset="77"/>
              </a:defRPr>
            </a:lvl2pPr>
            <a:lvl3pPr>
              <a:buSzPct val="90000"/>
              <a:defRPr sz="1400">
                <a:latin typeface="Montserrat" pitchFamily="2" charset="77"/>
              </a:defRPr>
            </a:lvl3pPr>
            <a:lvl4pPr>
              <a:buSzPct val="90000"/>
              <a:defRPr sz="1400">
                <a:latin typeface="Montserrat" pitchFamily="2" charset="77"/>
              </a:defRPr>
            </a:lvl4pPr>
            <a:lvl5pPr>
              <a:buSzPct val="90000"/>
              <a:defRPr sz="1400"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460936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 txBox="1">
            <a:spLocks noGrp="1"/>
          </p:cNvSpPr>
          <p:nvPr>
            <p:ph type="title"/>
          </p:nvPr>
        </p:nvSpPr>
        <p:spPr>
          <a:xfrm>
            <a:off x="609600" y="274320"/>
            <a:ext cx="10972800" cy="1143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"/>
              <a:buNone/>
              <a:defRPr sz="44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94" name="Google Shape;94;p16"/>
          <p:cNvSpPr txBox="1">
            <a:spLocks noGrp="1"/>
          </p:cNvSpPr>
          <p:nvPr>
            <p:ph type="body" idx="1"/>
          </p:nvPr>
        </p:nvSpPr>
        <p:spPr>
          <a:xfrm>
            <a:off x="609600" y="1597915"/>
            <a:ext cx="10972800" cy="4505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95" name="Google Shape;95;p16"/>
          <p:cNvSpPr txBox="1">
            <a:spLocks noGrp="1"/>
          </p:cNvSpPr>
          <p:nvPr>
            <p:ph type="dt" idx="10"/>
          </p:nvPr>
        </p:nvSpPr>
        <p:spPr>
          <a:xfrm>
            <a:off x="609601" y="6309360"/>
            <a:ext cx="2840735" cy="411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Confidential- Not for Distribution</a:t>
            </a:r>
            <a:endParaRPr/>
          </a:p>
        </p:txBody>
      </p:sp>
      <p:sp>
        <p:nvSpPr>
          <p:cNvPr id="96" name="Google Shape;96;p16"/>
          <p:cNvSpPr txBox="1">
            <a:spLocks noGrp="1"/>
          </p:cNvSpPr>
          <p:nvPr>
            <p:ph type="ftr" idx="11"/>
          </p:nvPr>
        </p:nvSpPr>
        <p:spPr>
          <a:xfrm>
            <a:off x="4157472" y="6309360"/>
            <a:ext cx="3864864" cy="411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Confidential- Not for Distribution</a:t>
            </a:r>
            <a:endParaRPr/>
          </a:p>
        </p:txBody>
      </p:sp>
      <p:sp>
        <p:nvSpPr>
          <p:cNvPr id="97" name="Google Shape;97;p16"/>
          <p:cNvSpPr txBox="1">
            <a:spLocks noGrp="1"/>
          </p:cNvSpPr>
          <p:nvPr>
            <p:ph type="sldNum" idx="12"/>
          </p:nvPr>
        </p:nvSpPr>
        <p:spPr>
          <a:xfrm>
            <a:off x="8729472" y="6309360"/>
            <a:ext cx="2852928" cy="411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E37AB64-12E9-8727-288E-9906AF8591A4}"/>
              </a:ext>
            </a:extLst>
          </p:cNvPr>
          <p:cNvSpPr/>
          <p:nvPr userDrawn="1"/>
        </p:nvSpPr>
        <p:spPr>
          <a:xfrm>
            <a:off x="11910822" y="0"/>
            <a:ext cx="281178" cy="6858000"/>
          </a:xfrm>
          <a:prstGeom prst="rect">
            <a:avLst/>
          </a:prstGeom>
          <a:gradFill>
            <a:gsLst>
              <a:gs pos="0">
                <a:srgbClr val="22699D"/>
              </a:gs>
              <a:gs pos="29000">
                <a:schemeClr val="accent1">
                  <a:shade val="67500"/>
                  <a:satMod val="115000"/>
                </a:schemeClr>
              </a:gs>
              <a:gs pos="100000">
                <a:srgbClr val="DC121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863360-3A4A-8B41-4A8D-CFADFA2E71FF}"/>
              </a:ext>
            </a:extLst>
          </p:cNvPr>
          <p:cNvSpPr txBox="1"/>
          <p:nvPr userDrawn="1"/>
        </p:nvSpPr>
        <p:spPr>
          <a:xfrm>
            <a:off x="11841210" y="6627168"/>
            <a:ext cx="4114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A2AF6017-D457-4E34-9619-28E1EC10F299}" type="slidenum">
              <a:rPr lang="en-US" sz="900" b="1" smtClean="0">
                <a:solidFill>
                  <a:schemeClr val="bg1"/>
                </a:solidFill>
                <a:latin typeface="Gotham Bold" pitchFamily="50" charset="0"/>
              </a:rPr>
              <a:pPr algn="ctr"/>
              <a:t>‹#›</a:t>
            </a:fld>
            <a:endParaRPr lang="en-US" sz="900" b="1" dirty="0">
              <a:solidFill>
                <a:schemeClr val="bg1"/>
              </a:solidFill>
              <a:latin typeface="Gotham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9245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676" r:id="rId3"/>
    <p:sldLayoutId id="2147483677" r:id="rId4"/>
    <p:sldLayoutId id="2147483692" r:id="rId5"/>
    <p:sldLayoutId id="2147483691" r:id="rId6"/>
    <p:sldLayoutId id="2147483688" r:id="rId7"/>
    <p:sldLayoutId id="2147483693" r:id="rId8"/>
    <p:sldLayoutId id="2147483687" r:id="rId9"/>
    <p:sldLayoutId id="214748373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 txBox="1">
            <a:spLocks noGrp="1"/>
          </p:cNvSpPr>
          <p:nvPr>
            <p:ph type="title"/>
          </p:nvPr>
        </p:nvSpPr>
        <p:spPr>
          <a:xfrm>
            <a:off x="609600" y="274320"/>
            <a:ext cx="10972800" cy="1143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"/>
              <a:buNone/>
              <a:defRPr sz="44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94" name="Google Shape;94;p16"/>
          <p:cNvSpPr txBox="1">
            <a:spLocks noGrp="1"/>
          </p:cNvSpPr>
          <p:nvPr>
            <p:ph type="body" idx="1"/>
          </p:nvPr>
        </p:nvSpPr>
        <p:spPr>
          <a:xfrm>
            <a:off x="609600" y="1597915"/>
            <a:ext cx="10972800" cy="4505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95" name="Google Shape;95;p16"/>
          <p:cNvSpPr txBox="1">
            <a:spLocks noGrp="1"/>
          </p:cNvSpPr>
          <p:nvPr>
            <p:ph type="dt" idx="10"/>
          </p:nvPr>
        </p:nvSpPr>
        <p:spPr>
          <a:xfrm>
            <a:off x="609601" y="6309360"/>
            <a:ext cx="2840735" cy="411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Confidential- Not for Distribution</a:t>
            </a:r>
            <a:endParaRPr/>
          </a:p>
        </p:txBody>
      </p:sp>
      <p:sp>
        <p:nvSpPr>
          <p:cNvPr id="96" name="Google Shape;96;p16"/>
          <p:cNvSpPr txBox="1">
            <a:spLocks noGrp="1"/>
          </p:cNvSpPr>
          <p:nvPr>
            <p:ph type="ftr" idx="11"/>
          </p:nvPr>
        </p:nvSpPr>
        <p:spPr>
          <a:xfrm>
            <a:off x="4157472" y="6309360"/>
            <a:ext cx="3864864" cy="411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Confidential- Not for Distribution</a:t>
            </a:r>
            <a:endParaRPr/>
          </a:p>
        </p:txBody>
      </p:sp>
      <p:sp>
        <p:nvSpPr>
          <p:cNvPr id="97" name="Google Shape;97;p16"/>
          <p:cNvSpPr txBox="1">
            <a:spLocks noGrp="1"/>
          </p:cNvSpPr>
          <p:nvPr>
            <p:ph type="sldNum" idx="12"/>
          </p:nvPr>
        </p:nvSpPr>
        <p:spPr>
          <a:xfrm>
            <a:off x="8729472" y="6309360"/>
            <a:ext cx="2852928" cy="411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E37AB64-12E9-8727-288E-9906AF8591A4}"/>
              </a:ext>
            </a:extLst>
          </p:cNvPr>
          <p:cNvSpPr/>
          <p:nvPr userDrawn="1"/>
        </p:nvSpPr>
        <p:spPr>
          <a:xfrm>
            <a:off x="11910822" y="0"/>
            <a:ext cx="281178" cy="6858000"/>
          </a:xfrm>
          <a:prstGeom prst="rect">
            <a:avLst/>
          </a:prstGeom>
          <a:gradFill>
            <a:gsLst>
              <a:gs pos="0">
                <a:srgbClr val="22699D"/>
              </a:gs>
              <a:gs pos="29000">
                <a:schemeClr val="accent1">
                  <a:shade val="67500"/>
                  <a:satMod val="115000"/>
                </a:schemeClr>
              </a:gs>
              <a:gs pos="100000">
                <a:srgbClr val="DC121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863360-3A4A-8B41-4A8D-CFADFA2E71FF}"/>
              </a:ext>
            </a:extLst>
          </p:cNvPr>
          <p:cNvSpPr txBox="1"/>
          <p:nvPr userDrawn="1"/>
        </p:nvSpPr>
        <p:spPr>
          <a:xfrm>
            <a:off x="11841210" y="6627168"/>
            <a:ext cx="4114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A2AF6017-D457-4E34-9619-28E1EC10F299}" type="slidenum">
              <a:rPr lang="en-US" sz="900" b="1" smtClean="0">
                <a:solidFill>
                  <a:schemeClr val="bg1"/>
                </a:solidFill>
                <a:latin typeface="Gotham Bold" pitchFamily="50" charset="0"/>
              </a:rPr>
              <a:pPr algn="ctr"/>
              <a:t>‹#›</a:t>
            </a:fld>
            <a:endParaRPr lang="en-US" sz="900" b="1" dirty="0">
              <a:solidFill>
                <a:schemeClr val="bg1"/>
              </a:solidFill>
              <a:latin typeface="Gotham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9109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11432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97915"/>
            <a:ext cx="10972800" cy="45057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09360"/>
            <a:ext cx="2840735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2AB46-2190-487F-84E5-2F98C876805B}" type="datetime1">
              <a:rPr lang="en-US" smtClean="0"/>
              <a:t>5/31/2024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7472" y="6309360"/>
            <a:ext cx="3864864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29472" y="6309360"/>
            <a:ext cx="2852928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98140F-E0CD-4C7C-B2BC-248C8D938E0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247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53" r:id="rId19"/>
  </p:sldLayoutIdLst>
  <p:hf hdr="0" ftr="0" dt="0"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11432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97915"/>
            <a:ext cx="10972800" cy="45057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09360"/>
            <a:ext cx="2840735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7472" y="6309360"/>
            <a:ext cx="3864864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Proprietary and Confidential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29472" y="6309360"/>
            <a:ext cx="2852928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98140F-E0CD-4C7C-B2BC-248C8D938E0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022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  <p:sldLayoutId id="2147483749" r:id="rId16"/>
    <p:sldLayoutId id="2147483750" r:id="rId17"/>
    <p:sldLayoutId id="2147483751" r:id="rId18"/>
    <p:sldLayoutId id="2147483752" r:id="rId19"/>
  </p:sldLayoutIdLst>
  <p:hf sldNum="0" hdr="0" dt="0"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image" Target="../media/image47.png"/><Relationship Id="rId7" Type="http://schemas.openxmlformats.org/officeDocument/2006/relationships/image" Target="../media/image51.tm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0.png"/><Relationship Id="rId5" Type="http://schemas.openxmlformats.org/officeDocument/2006/relationships/image" Target="../media/image49.tmp"/><Relationship Id="rId4" Type="http://schemas.openxmlformats.org/officeDocument/2006/relationships/image" Target="../media/image48.tm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tmp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7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microsoft.com/office/2007/relationships/hdphoto" Target="../media/hdphoto9.wdp"/><Relationship Id="rId3" Type="http://schemas.openxmlformats.org/officeDocument/2006/relationships/image" Target="../media/image73.jpeg"/><Relationship Id="rId7" Type="http://schemas.openxmlformats.org/officeDocument/2006/relationships/image" Target="../media/image77.pn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76.png"/><Relationship Id="rId11" Type="http://schemas.openxmlformats.org/officeDocument/2006/relationships/image" Target="../media/image80.png"/><Relationship Id="rId5" Type="http://schemas.openxmlformats.org/officeDocument/2006/relationships/image" Target="../media/image75.png"/><Relationship Id="rId10" Type="http://schemas.openxmlformats.org/officeDocument/2006/relationships/image" Target="../media/image79.png"/><Relationship Id="rId4" Type="http://schemas.openxmlformats.org/officeDocument/2006/relationships/image" Target="../media/image74.png"/><Relationship Id="rId9" Type="http://schemas.microsoft.com/office/2007/relationships/hdphoto" Target="../media/hdphoto8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18" Type="http://schemas.microsoft.com/office/2007/relationships/hdphoto" Target="../media/hdphoto6.wdp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microsoft.com/office/2007/relationships/hdphoto" Target="../media/hdphoto3.wdp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6" Type="http://schemas.microsoft.com/office/2007/relationships/hdphoto" Target="../media/hdphoto5.wdp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5" Type="http://schemas.openxmlformats.org/officeDocument/2006/relationships/image" Target="../media/image24.png"/><Relationship Id="rId10" Type="http://schemas.microsoft.com/office/2007/relationships/hdphoto" Target="../media/hdphoto2.wdp"/><Relationship Id="rId19" Type="http://schemas.openxmlformats.org/officeDocument/2006/relationships/image" Target="../media/image26.png"/><Relationship Id="rId4" Type="http://schemas.microsoft.com/office/2007/relationships/hdphoto" Target="../media/hdphoto1.wdp"/><Relationship Id="rId9" Type="http://schemas.openxmlformats.org/officeDocument/2006/relationships/image" Target="../media/image21.png"/><Relationship Id="rId14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72.jpeg"/><Relationship Id="rId4" Type="http://schemas.openxmlformats.org/officeDocument/2006/relationships/image" Target="../media/image8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8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2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94.emf"/><Relationship Id="rId5" Type="http://schemas.openxmlformats.org/officeDocument/2006/relationships/image" Target="../media/image93.emf"/><Relationship Id="rId10" Type="http://schemas.openxmlformats.org/officeDocument/2006/relationships/image" Target="../media/image98.jpeg"/><Relationship Id="rId4" Type="http://schemas.microsoft.com/office/2007/relationships/hdphoto" Target="../media/hdphoto10.wdp"/><Relationship Id="rId9" Type="http://schemas.openxmlformats.org/officeDocument/2006/relationships/image" Target="../media/image97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0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mailto:ir@amprius.com" TargetMode="Externa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1.pn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10" Type="http://schemas.openxmlformats.org/officeDocument/2006/relationships/image" Target="../media/image38.png"/><Relationship Id="rId4" Type="http://schemas.openxmlformats.org/officeDocument/2006/relationships/image" Target="../media/image32.jpeg"/><Relationship Id="rId9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077BF00-A26B-B361-ED20-C1FEE2EF42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06686" y="4565307"/>
            <a:ext cx="7457988" cy="1369565"/>
          </a:xfrm>
        </p:spPr>
        <p:txBody>
          <a:bodyPr/>
          <a:lstStyle/>
          <a:p>
            <a:r>
              <a:rPr lang="en-US" sz="2800" b="0" dirty="0"/>
              <a:t>Ionel Stefan </a:t>
            </a:r>
          </a:p>
          <a:p>
            <a:r>
              <a:rPr lang="en-US" sz="2000" b="0" dirty="0"/>
              <a:t>CTO, Amprius Technologies</a:t>
            </a:r>
          </a:p>
          <a:p>
            <a:r>
              <a:rPr lang="en-US" sz="2000" b="0" dirty="0"/>
              <a:t>DPEC, June 4</a:t>
            </a:r>
            <a:r>
              <a:rPr lang="en-US" sz="2000" b="0" baseline="30000" dirty="0"/>
              <a:t>th</a:t>
            </a:r>
            <a:r>
              <a:rPr lang="en-US" sz="2000" b="0" dirty="0"/>
              <a:t>, 2024</a:t>
            </a: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3D13E5BB-DC20-11CB-1C1F-993FCED82012}"/>
              </a:ext>
            </a:extLst>
          </p:cNvPr>
          <p:cNvSpPr txBox="1"/>
          <p:nvPr/>
        </p:nvSpPr>
        <p:spPr>
          <a:xfrm>
            <a:off x="4158885" y="336679"/>
            <a:ext cx="8044001" cy="119823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/>
          <a:lstStyle/>
          <a:p>
            <a:pPr defTabSz="685749">
              <a:defRPr lang="en-US"/>
            </a:pPr>
            <a:r>
              <a:rPr lang="en-US" sz="3200" b="1" dirty="0">
                <a:solidFill>
                  <a:srgbClr val="DC1219"/>
                </a:solidFill>
                <a:latin typeface="+mj-lt"/>
                <a:ea typeface="Gotham-Medium" charset="77"/>
                <a:cs typeface="Gotham-Medium" charset="77"/>
              </a:rPr>
              <a:t>High energy and power density batteries</a:t>
            </a:r>
          </a:p>
          <a:p>
            <a:pPr defTabSz="685749">
              <a:defRPr lang="en-US"/>
            </a:pPr>
            <a:r>
              <a:rPr lang="en-US" sz="3200" b="1" dirty="0">
                <a:solidFill>
                  <a:srgbClr val="DC1219"/>
                </a:solidFill>
                <a:latin typeface="+mj-lt"/>
                <a:ea typeface="Gotham-Medium" charset="77"/>
                <a:cs typeface="Gotham-Medium" charset="77"/>
              </a:rPr>
              <a:t>with silicon anode materials</a:t>
            </a:r>
            <a:endParaRPr lang="en-US" sz="3200" b="1" dirty="0">
              <a:solidFill>
                <a:srgbClr val="DC1219"/>
              </a:solidFill>
              <a:latin typeface="+mj-lt"/>
              <a:ea typeface="Gotham-Bold" charset="77"/>
              <a:cs typeface="Gotham-Bold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55166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57D408-D1C8-766D-B107-3780D94A2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774" y="959508"/>
            <a:ext cx="10998562" cy="56981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CBE78F-B3DD-2EAE-A827-503F7BD9A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AMPRIUS BATTERY OFFERINGS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F04B313-7DFE-D2A0-CF35-396F0C63A44A}"/>
              </a:ext>
            </a:extLst>
          </p:cNvPr>
          <p:cNvSpPr/>
          <p:nvPr/>
        </p:nvSpPr>
        <p:spPr>
          <a:xfrm>
            <a:off x="3159922" y="4536136"/>
            <a:ext cx="1391920" cy="1035639"/>
          </a:xfrm>
          <a:prstGeom prst="ellipse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E48014-BD61-EDA5-A279-1386769A592A}"/>
              </a:ext>
            </a:extLst>
          </p:cNvPr>
          <p:cNvSpPr txBox="1"/>
          <p:nvPr/>
        </p:nvSpPr>
        <p:spPr>
          <a:xfrm>
            <a:off x="3103293" y="4858495"/>
            <a:ext cx="16978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Long cycle life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E688E65-6E7E-DBDE-AD3B-5F309B00B94C}"/>
              </a:ext>
            </a:extLst>
          </p:cNvPr>
          <p:cNvSpPr/>
          <p:nvPr/>
        </p:nvSpPr>
        <p:spPr>
          <a:xfrm rot="848161">
            <a:off x="2355683" y="3411333"/>
            <a:ext cx="4760804" cy="848051"/>
          </a:xfrm>
          <a:prstGeom prst="ellipse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6C86EC0-B997-4CD3-DBDF-43CBD731539E}"/>
              </a:ext>
            </a:extLst>
          </p:cNvPr>
          <p:cNvSpPr txBox="1"/>
          <p:nvPr/>
        </p:nvSpPr>
        <p:spPr>
          <a:xfrm rot="1030460">
            <a:off x="4588925" y="3830807"/>
            <a:ext cx="263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Legacy products on order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1DAE273-FCB8-6B11-0C5E-043BBD17CB72}"/>
              </a:ext>
            </a:extLst>
          </p:cNvPr>
          <p:cNvSpPr/>
          <p:nvPr/>
        </p:nvSpPr>
        <p:spPr>
          <a:xfrm rot="800585">
            <a:off x="2467112" y="4008623"/>
            <a:ext cx="4359251" cy="662719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BA24A17-354D-5C41-B57D-1943DE608C44}"/>
              </a:ext>
            </a:extLst>
          </p:cNvPr>
          <p:cNvSpPr txBox="1"/>
          <p:nvPr/>
        </p:nvSpPr>
        <p:spPr>
          <a:xfrm rot="915143">
            <a:off x="3020504" y="4240060"/>
            <a:ext cx="29817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New </a:t>
            </a:r>
            <a:r>
              <a:rPr lang="en-US" sz="1400" dirty="0" err="1">
                <a:solidFill>
                  <a:schemeClr val="accent1"/>
                </a:solidFill>
              </a:rPr>
              <a:t>SiCore</a:t>
            </a:r>
            <a:r>
              <a:rPr lang="en-US" sz="1400" dirty="0">
                <a:solidFill>
                  <a:schemeClr val="accent1"/>
                </a:solidFill>
              </a:rPr>
              <a:t> products in 2023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318DFD8-6E23-3C5D-0B4A-9515EA23B7EE}"/>
              </a:ext>
            </a:extLst>
          </p:cNvPr>
          <p:cNvSpPr/>
          <p:nvPr/>
        </p:nvSpPr>
        <p:spPr>
          <a:xfrm rot="787718">
            <a:off x="2292750" y="2307657"/>
            <a:ext cx="8027317" cy="130325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AF48E40-C171-10EB-86EE-6BD257612A22}"/>
              </a:ext>
            </a:extLst>
          </p:cNvPr>
          <p:cNvSpPr txBox="1"/>
          <p:nvPr/>
        </p:nvSpPr>
        <p:spPr>
          <a:xfrm rot="735411">
            <a:off x="5173419" y="2819324"/>
            <a:ext cx="33965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New </a:t>
            </a:r>
            <a:r>
              <a:rPr lang="en-US" sz="1600" dirty="0" err="1">
                <a:solidFill>
                  <a:srgbClr val="C00000"/>
                </a:solidFill>
              </a:rPr>
              <a:t>SiMaxx</a:t>
            </a:r>
            <a:r>
              <a:rPr lang="en-US" sz="1600" dirty="0">
                <a:solidFill>
                  <a:srgbClr val="C00000"/>
                </a:solidFill>
              </a:rPr>
              <a:t> products in 2023</a:t>
            </a:r>
          </a:p>
        </p:txBody>
      </p:sp>
    </p:spTree>
    <p:extLst>
      <p:ext uri="{BB962C8B-B14F-4D97-AF65-F5344CB8AC3E}">
        <p14:creationId xmlns:p14="http://schemas.microsoft.com/office/powerpoint/2010/main" val="1080304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 animBg="1"/>
      <p:bldP spid="18" grpId="0"/>
      <p:bldP spid="20" grpId="0" animBg="1"/>
      <p:bldP spid="21" grpId="0"/>
      <p:bldP spid="22" grpId="0" animBg="1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4D63CB1-F2C8-07ED-4CC1-923BD49288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97" y="1118715"/>
            <a:ext cx="4046004" cy="255795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812640C-01EE-9E36-369E-7A5DFD9E42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9784" y="1167875"/>
            <a:ext cx="4054477" cy="247056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4C78E74D-A875-3C5A-6BCA-C90A1D966382}"/>
              </a:ext>
            </a:extLst>
          </p:cNvPr>
          <p:cNvSpPr txBox="1"/>
          <p:nvPr/>
        </p:nvSpPr>
        <p:spPr>
          <a:xfrm>
            <a:off x="1321221" y="888508"/>
            <a:ext cx="17586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RT Cycle Performance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C781BDB-B9B4-39D5-88BB-C953CB428EBA}"/>
              </a:ext>
            </a:extLst>
          </p:cNvPr>
          <p:cNvSpPr txBox="1"/>
          <p:nvPr/>
        </p:nvSpPr>
        <p:spPr>
          <a:xfrm>
            <a:off x="5185105" y="911486"/>
            <a:ext cx="19940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45</a:t>
            </a:r>
            <a:r>
              <a:rPr kumimoji="0" lang="en-US" altLang="zh-CN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o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C  Cycle Performance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8ACE562-FE23-5CAD-BD0F-A448B30930BE}"/>
              </a:ext>
            </a:extLst>
          </p:cNvPr>
          <p:cNvSpPr txBox="1"/>
          <p:nvPr/>
        </p:nvSpPr>
        <p:spPr>
          <a:xfrm>
            <a:off x="8724438" y="925834"/>
            <a:ext cx="2790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60</a:t>
            </a:r>
            <a:r>
              <a:rPr kumimoji="0" lang="en-US" altLang="zh-CN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o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C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Storage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227F52F7-D203-6C21-59DB-2CA4A5949C5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4261" y="1167875"/>
            <a:ext cx="4091340" cy="227666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AF47065-83C7-1181-400A-BA8B2D7E23E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87878" y="4081822"/>
            <a:ext cx="4006819" cy="2412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89CEDF5-C7E1-9F0F-9BFC-3EF87A1461A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9784" y="4081822"/>
            <a:ext cx="3943243" cy="241200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2E67F068-AAD8-6A51-19F8-873B0E89C6FE}"/>
              </a:ext>
            </a:extLst>
          </p:cNvPr>
          <p:cNvSpPr txBox="1"/>
          <p:nvPr/>
        </p:nvSpPr>
        <p:spPr>
          <a:xfrm>
            <a:off x="5559916" y="3818045"/>
            <a:ext cx="12688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Rate Discharge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D6EC262-68C4-8AD4-9812-5C190FB8084D}"/>
              </a:ext>
            </a:extLst>
          </p:cNvPr>
          <p:cNvSpPr txBox="1"/>
          <p:nvPr/>
        </p:nvSpPr>
        <p:spPr>
          <a:xfrm>
            <a:off x="9778632" y="3832470"/>
            <a:ext cx="10668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Rate Charge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graphicFrame>
        <p:nvGraphicFramePr>
          <p:cNvPr id="16" name="表格 15">
            <a:extLst>
              <a:ext uri="{FF2B5EF4-FFF2-40B4-BE49-F238E27FC236}">
                <a16:creationId xmlns:a16="http://schemas.microsoft.com/office/drawing/2014/main" id="{1003B503-E77F-0AB9-7703-13B486755EE7}"/>
              </a:ext>
            </a:extLst>
          </p:cNvPr>
          <p:cNvGraphicFramePr>
            <a:graphicFrameLocks noGrp="1"/>
          </p:cNvGraphicFramePr>
          <p:nvPr/>
        </p:nvGraphicFramePr>
        <p:xfrm>
          <a:off x="6474252" y="4205973"/>
          <a:ext cx="1332000" cy="316586"/>
        </p:xfrm>
        <a:graphic>
          <a:graphicData uri="http://schemas.openxmlformats.org/drawingml/2006/table">
            <a:tbl>
              <a:tblPr/>
              <a:tblGrid>
                <a:gridCol w="54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8202"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5893" marR="5893" marT="5893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3.0C/0.2C</a:t>
                      </a:r>
                    </a:p>
                  </a:txBody>
                  <a:tcPr marL="5893" marR="5893" marT="5893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36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Ratio (%)</a:t>
                      </a:r>
                    </a:p>
                  </a:txBody>
                  <a:tcPr marL="5893" marR="5893" marT="5893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95.3%</a:t>
                      </a:r>
                    </a:p>
                  </a:txBody>
                  <a:tcPr marL="5893" marR="5893" marT="5893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7" name="表格 16">
            <a:extLst>
              <a:ext uri="{FF2B5EF4-FFF2-40B4-BE49-F238E27FC236}">
                <a16:creationId xmlns:a16="http://schemas.microsoft.com/office/drawing/2014/main" id="{B82C115F-FC2A-1F79-1B75-B38BA6EDF257}"/>
              </a:ext>
            </a:extLst>
          </p:cNvPr>
          <p:cNvGraphicFramePr>
            <a:graphicFrameLocks noGrp="1"/>
          </p:cNvGraphicFramePr>
          <p:nvPr/>
        </p:nvGraphicFramePr>
        <p:xfrm>
          <a:off x="10364617" y="4198672"/>
          <a:ext cx="1567886" cy="350520"/>
        </p:xfrm>
        <a:graphic>
          <a:graphicData uri="http://schemas.openxmlformats.org/drawingml/2006/table">
            <a:tbl>
              <a:tblPr/>
              <a:tblGrid>
                <a:gridCol w="8107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2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49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7526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0.2C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3.0C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CCCCR (%)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97.7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73.4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8" name="图片 17">
            <a:extLst>
              <a:ext uri="{FF2B5EF4-FFF2-40B4-BE49-F238E27FC236}">
                <a16:creationId xmlns:a16="http://schemas.microsoft.com/office/drawing/2014/main" id="{A4A25F4D-D327-2967-45E2-0D10E5841F0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081821"/>
            <a:ext cx="3994933" cy="2505369"/>
          </a:xfrm>
          <a:prstGeom prst="rect">
            <a:avLst/>
          </a:prstGeom>
        </p:spPr>
      </p:pic>
      <p:graphicFrame>
        <p:nvGraphicFramePr>
          <p:cNvPr id="19" name="表格 18">
            <a:extLst>
              <a:ext uri="{FF2B5EF4-FFF2-40B4-BE49-F238E27FC236}">
                <a16:creationId xmlns:a16="http://schemas.microsoft.com/office/drawing/2014/main" id="{5215ADA9-792F-D036-AABE-2838F69BB7A3}"/>
              </a:ext>
            </a:extLst>
          </p:cNvPr>
          <p:cNvGraphicFramePr>
            <a:graphicFrameLocks noGrp="1"/>
          </p:cNvGraphicFramePr>
          <p:nvPr/>
        </p:nvGraphicFramePr>
        <p:xfrm>
          <a:off x="2108550" y="4190380"/>
          <a:ext cx="1800000" cy="330200"/>
        </p:xfrm>
        <a:graphic>
          <a:graphicData uri="http://schemas.openxmlformats.org/drawingml/2006/table">
            <a:tbl>
              <a:tblPr/>
              <a:tblGrid>
                <a:gridCol w="86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4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R(DC</a:t>
                      </a:r>
                      <a:r>
                        <a:rPr lang="en-US" sz="1000" b="1" i="0" u="none" strike="noStrike" baseline="-25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55</a:t>
                      </a:r>
                      <a:r>
                        <a:rPr lang="en-US" sz="1000" b="1" i="0" u="none" strike="noStrike" baseline="-25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Arial Unicode MS" panose="020B0604020202020204" pitchFamily="34" charset="-122"/>
                          <a:cs typeface="Calibri" panose="020F0502020204030204" pitchFamily="34" charset="0"/>
                        </a:rPr>
                        <a:t>℃</a:t>
                      </a:r>
                      <a:r>
                        <a:rPr lang="en-US" altLang="zh-CN" sz="10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/DC</a:t>
                      </a:r>
                      <a:r>
                        <a:rPr lang="en-US" altLang="zh-CN" sz="1000" b="1" i="0" u="none" strike="noStrike" baseline="-25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25</a:t>
                      </a:r>
                      <a:r>
                        <a:rPr lang="zh-CN" altLang="en-US" sz="1000" b="1" i="0" u="none" strike="noStrike" baseline="-25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℃</a:t>
                      </a:r>
                      <a:r>
                        <a:rPr lang="en-US" sz="10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R(DC</a:t>
                      </a:r>
                      <a:r>
                        <a:rPr lang="en-US" sz="1000" b="1" i="0" u="none" strike="noStrike" baseline="-25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-40</a:t>
                      </a:r>
                      <a:r>
                        <a:rPr lang="en-US" sz="1000" b="1" i="0" u="none" strike="noStrike" baseline="-25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Arial Unicode MS" panose="020B0604020202020204" pitchFamily="34" charset="-122"/>
                          <a:cs typeface="Calibri" panose="020F0502020204030204" pitchFamily="34" charset="0"/>
                        </a:rPr>
                        <a:t>℃</a:t>
                      </a:r>
                      <a:r>
                        <a:rPr lang="en-US" altLang="zh-CN" sz="10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/DC</a:t>
                      </a:r>
                      <a:r>
                        <a:rPr lang="en-US" altLang="zh-CN" sz="1000" b="1" i="0" u="none" strike="noStrike" baseline="-25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25</a:t>
                      </a:r>
                      <a:r>
                        <a:rPr lang="zh-CN" altLang="en-US" sz="1000" b="1" i="0" u="none" strike="noStrike" baseline="-25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℃</a:t>
                      </a:r>
                      <a:r>
                        <a:rPr lang="en-US" sz="10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103.4%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72.5%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" name="文本框 19">
            <a:extLst>
              <a:ext uri="{FF2B5EF4-FFF2-40B4-BE49-F238E27FC236}">
                <a16:creationId xmlns:a16="http://schemas.microsoft.com/office/drawing/2014/main" id="{620B620E-5689-72D1-CC74-EDB291C886CF}"/>
              </a:ext>
            </a:extLst>
          </p:cNvPr>
          <p:cNvSpPr txBox="1"/>
          <p:nvPr/>
        </p:nvSpPr>
        <p:spPr>
          <a:xfrm>
            <a:off x="1626935" y="3818045"/>
            <a:ext cx="14099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HT&amp;LT Discharge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9DFC2696-9C0A-4203-F911-308F50D069FA}"/>
              </a:ext>
            </a:extLst>
          </p:cNvPr>
          <p:cNvSpPr txBox="1"/>
          <p:nvPr/>
        </p:nvSpPr>
        <p:spPr>
          <a:xfrm>
            <a:off x="2846364" y="1953526"/>
            <a:ext cx="106218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4.2-3.0V 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(87%DOD)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+1C/-1C Cycles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2B694D96-DB33-48FE-69D0-07FF16E7AE8B}"/>
              </a:ext>
            </a:extLst>
          </p:cNvPr>
          <p:cNvSpPr txBox="1"/>
          <p:nvPr/>
        </p:nvSpPr>
        <p:spPr>
          <a:xfrm>
            <a:off x="6556918" y="1569783"/>
            <a:ext cx="106218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4.2-2.5V 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(100%DOD)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+1C/-1C Cycles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0409C6-6F9D-FC81-D8B0-9964E873BD7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24438" y="1219263"/>
            <a:ext cx="841671" cy="1673441"/>
          </a:xfrm>
          <a:prstGeom prst="rect">
            <a:avLst/>
          </a:prstGeom>
        </p:spPr>
      </p:pic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23C9B891-3BA7-C5CF-F063-67562A8752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6576" y="621589"/>
            <a:ext cx="10534650" cy="338554"/>
          </a:xfrm>
        </p:spPr>
        <p:txBody>
          <a:bodyPr/>
          <a:lstStyle/>
          <a:p>
            <a:r>
              <a:rPr lang="en-US" sz="1600" dirty="0"/>
              <a:t>EV, micromobility, long endurance drones</a:t>
            </a:r>
          </a:p>
        </p:txBody>
      </p:sp>
      <p:sp>
        <p:nvSpPr>
          <p:cNvPr id="25" name="Title 24">
            <a:extLst>
              <a:ext uri="{FF2B5EF4-FFF2-40B4-BE49-F238E27FC236}">
                <a16:creationId xmlns:a16="http://schemas.microsoft.com/office/drawing/2014/main" id="{DB09CECF-767A-AE39-A010-2E4F9D232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/>
                <a:cs typeface="Arial"/>
                <a:sym typeface="Arial"/>
              </a:rPr>
              <a:t>SA04 - SICORE 320WH/KG LONG CYCLE LIFE CELL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897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36B63E3B-43CF-BB8F-97EC-FBFAB55DD87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70" y="1252916"/>
            <a:ext cx="4115869" cy="231387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7B47DB1-1F8B-5A94-A5F7-2A23BE4701D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92368" y="1285092"/>
            <a:ext cx="4111349" cy="2520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FE9576E-B001-1618-83C8-BC72A8B4D3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74" y="1263826"/>
            <a:ext cx="4008702" cy="2412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0B85299-4E76-99D7-136F-8929D1BE624B}"/>
              </a:ext>
            </a:extLst>
          </p:cNvPr>
          <p:cNvSpPr txBox="1"/>
          <p:nvPr/>
        </p:nvSpPr>
        <p:spPr>
          <a:xfrm>
            <a:off x="795643" y="2286318"/>
            <a:ext cx="141624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200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4.2-2.5V (100%DOD)</a:t>
            </a: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200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+1C/-1C</a:t>
            </a:r>
            <a:endParaRPr lang="zh-CN" altLang="en-US" sz="1200" dirty="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E47190A-AB6D-6A7F-576A-E0C6F8FC091A}"/>
              </a:ext>
            </a:extLst>
          </p:cNvPr>
          <p:cNvSpPr txBox="1"/>
          <p:nvPr/>
        </p:nvSpPr>
        <p:spPr>
          <a:xfrm>
            <a:off x="4604245" y="2641027"/>
            <a:ext cx="144379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200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4.2-2.5V(100%DOD)</a:t>
            </a: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200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+1.0C/-1.0C</a:t>
            </a:r>
            <a:endParaRPr lang="zh-CN" altLang="en-US" sz="1200" dirty="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9A6A451-5201-A5C1-AAE5-EC43AE6AC6FC}"/>
              </a:ext>
            </a:extLst>
          </p:cNvPr>
          <p:cNvSpPr txBox="1"/>
          <p:nvPr/>
        </p:nvSpPr>
        <p:spPr>
          <a:xfrm>
            <a:off x="2211891" y="1341506"/>
            <a:ext cx="141624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200" dirty="0">
                <a:solidFill>
                  <a:srgbClr val="0070C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4.15-2.8V(90%DOD) </a:t>
            </a: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200" dirty="0">
                <a:solidFill>
                  <a:srgbClr val="0070C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+1C/-1C</a:t>
            </a:r>
            <a:endParaRPr lang="zh-CN" altLang="en-US" sz="1200" dirty="0">
              <a:solidFill>
                <a:srgbClr val="0070C0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26321CA-7769-2996-F5D6-CACEFD87225F}"/>
              </a:ext>
            </a:extLst>
          </p:cNvPr>
          <p:cNvSpPr txBox="1"/>
          <p:nvPr/>
        </p:nvSpPr>
        <p:spPr>
          <a:xfrm>
            <a:off x="5209117" y="1451485"/>
            <a:ext cx="141624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200" dirty="0">
                <a:solidFill>
                  <a:schemeClr val="accent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4.15-2.8V(90%DOD) </a:t>
            </a: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200" dirty="0">
                <a:solidFill>
                  <a:schemeClr val="accent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+1C/-1C</a:t>
            </a:r>
            <a:endParaRPr lang="zh-CN" altLang="en-US" sz="1200" dirty="0">
              <a:solidFill>
                <a:schemeClr val="accent1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635B9643-1576-9ABD-D9DF-40620D3283F4}"/>
              </a:ext>
            </a:extLst>
          </p:cNvPr>
          <p:cNvSpPr txBox="1"/>
          <p:nvPr/>
        </p:nvSpPr>
        <p:spPr>
          <a:xfrm>
            <a:off x="976888" y="941401"/>
            <a:ext cx="2259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RT Cycle Performance</a:t>
            </a: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A1E22395-469C-4029-8C4B-CF75D0231340}"/>
              </a:ext>
            </a:extLst>
          </p:cNvPr>
          <p:cNvSpPr txBox="1"/>
          <p:nvPr/>
        </p:nvSpPr>
        <p:spPr>
          <a:xfrm>
            <a:off x="8821593" y="941401"/>
            <a:ext cx="2535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60</a:t>
            </a:r>
            <a:r>
              <a:rPr lang="en-US" altLang="zh-CN" baseline="30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o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C Storage For 30 Days</a:t>
            </a: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08ED527C-3242-14E5-8A59-39208869BD55}"/>
              </a:ext>
            </a:extLst>
          </p:cNvPr>
          <p:cNvSpPr txBox="1"/>
          <p:nvPr/>
        </p:nvSpPr>
        <p:spPr>
          <a:xfrm>
            <a:off x="4918961" y="941401"/>
            <a:ext cx="2429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45</a:t>
            </a:r>
            <a:r>
              <a:rPr lang="en-US" altLang="zh-CN" baseline="30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o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C Cycle Performance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397EC5B0-CB5A-A10F-0E36-D6FC404647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3283" y="4048222"/>
            <a:ext cx="4033492" cy="2412000"/>
          </a:xfrm>
          <a:prstGeom prst="rect">
            <a:avLst/>
          </a:prstGeom>
        </p:spPr>
      </p:pic>
      <p:graphicFrame>
        <p:nvGraphicFramePr>
          <p:cNvPr id="13" name="表格 12">
            <a:extLst>
              <a:ext uri="{FF2B5EF4-FFF2-40B4-BE49-F238E27FC236}">
                <a16:creationId xmlns:a16="http://schemas.microsoft.com/office/drawing/2014/main" id="{FDF97995-36BD-85BF-EBA3-8CA7B044FCF8}"/>
              </a:ext>
            </a:extLst>
          </p:cNvPr>
          <p:cNvGraphicFramePr>
            <a:graphicFrameLocks noGrp="1"/>
          </p:cNvGraphicFramePr>
          <p:nvPr/>
        </p:nvGraphicFramePr>
        <p:xfrm>
          <a:off x="10078184" y="4158347"/>
          <a:ext cx="1800845" cy="384310"/>
        </p:xfrm>
        <a:graphic>
          <a:graphicData uri="http://schemas.openxmlformats.org/drawingml/2006/table">
            <a:tbl>
              <a:tblPr/>
              <a:tblGrid>
                <a:gridCol w="6275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22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09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9215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5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marL="16933" marR="16933" marT="16933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0.2C</a:t>
                      </a:r>
                    </a:p>
                  </a:txBody>
                  <a:tcPr marL="16933" marR="16933" marT="16933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2.73C</a:t>
                      </a:r>
                    </a:p>
                  </a:txBody>
                  <a:tcPr marL="16933" marR="16933" marT="16933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215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CCCCR (%)</a:t>
                      </a:r>
                    </a:p>
                  </a:txBody>
                  <a:tcPr marL="16933" marR="16933" marT="16933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5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95.3</a:t>
                      </a:r>
                    </a:p>
                  </a:txBody>
                  <a:tcPr marL="16933" marR="16933" marT="16933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5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64.3</a:t>
                      </a:r>
                    </a:p>
                  </a:txBody>
                  <a:tcPr marL="16933" marR="16933" marT="16933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5" name="图片 14">
            <a:extLst>
              <a:ext uri="{FF2B5EF4-FFF2-40B4-BE49-F238E27FC236}">
                <a16:creationId xmlns:a16="http://schemas.microsoft.com/office/drawing/2014/main" id="{E2ED0644-1E35-B07F-38AC-C3FB70CF92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3411" y="4048222"/>
            <a:ext cx="3965642" cy="2412000"/>
          </a:xfrm>
          <a:prstGeom prst="rect">
            <a:avLst/>
          </a:prstGeom>
        </p:spPr>
      </p:pic>
      <p:graphicFrame>
        <p:nvGraphicFramePr>
          <p:cNvPr id="16" name="表格 15">
            <a:extLst>
              <a:ext uri="{FF2B5EF4-FFF2-40B4-BE49-F238E27FC236}">
                <a16:creationId xmlns:a16="http://schemas.microsoft.com/office/drawing/2014/main" id="{A567EEA5-9669-EE16-C4E6-3B04A41627EB}"/>
              </a:ext>
            </a:extLst>
          </p:cNvPr>
          <p:cNvGraphicFramePr>
            <a:graphicFrameLocks noGrp="1"/>
          </p:cNvGraphicFramePr>
          <p:nvPr/>
        </p:nvGraphicFramePr>
        <p:xfrm>
          <a:off x="6311663" y="4156308"/>
          <a:ext cx="1449372" cy="336004"/>
        </p:xfrm>
        <a:graphic>
          <a:graphicData uri="http://schemas.openxmlformats.org/drawingml/2006/table">
            <a:tbl>
              <a:tblPr/>
              <a:tblGrid>
                <a:gridCol w="5875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17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8002"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7857" marR="7857" marT="785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2.73C/0.2C</a:t>
                      </a:r>
                    </a:p>
                  </a:txBody>
                  <a:tcPr marL="7857" marR="7857" marT="785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800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Ratio (%)</a:t>
                      </a:r>
                    </a:p>
                  </a:txBody>
                  <a:tcPr marL="7857" marR="7857" marT="785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96.4%</a:t>
                      </a:r>
                    </a:p>
                  </a:txBody>
                  <a:tcPr marL="7857" marR="7857" marT="785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7" name="图片 16">
            <a:extLst>
              <a:ext uri="{FF2B5EF4-FFF2-40B4-BE49-F238E27FC236}">
                <a16:creationId xmlns:a16="http://schemas.microsoft.com/office/drawing/2014/main" id="{46B90F2E-74D6-F5FA-B382-8C44EAA7763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74" y="4072478"/>
            <a:ext cx="3876954" cy="2412000"/>
          </a:xfrm>
          <a:prstGeom prst="rect">
            <a:avLst/>
          </a:prstGeom>
        </p:spPr>
      </p:pic>
      <p:graphicFrame>
        <p:nvGraphicFramePr>
          <p:cNvPr id="19" name="表格 18">
            <a:extLst>
              <a:ext uri="{FF2B5EF4-FFF2-40B4-BE49-F238E27FC236}">
                <a16:creationId xmlns:a16="http://schemas.microsoft.com/office/drawing/2014/main" id="{C4AA7BD4-3337-AAE8-B4C6-3C3146E20168}"/>
              </a:ext>
            </a:extLst>
          </p:cNvPr>
          <p:cNvGraphicFramePr>
            <a:graphicFrameLocks noGrp="1"/>
          </p:cNvGraphicFramePr>
          <p:nvPr/>
        </p:nvGraphicFramePr>
        <p:xfrm>
          <a:off x="1687081" y="4139477"/>
          <a:ext cx="2174160" cy="338666"/>
        </p:xfrm>
        <a:graphic>
          <a:graphicData uri="http://schemas.openxmlformats.org/drawingml/2006/table">
            <a:tbl>
              <a:tblPr/>
              <a:tblGrid>
                <a:gridCol w="10648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92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624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R(DC</a:t>
                      </a:r>
                      <a:r>
                        <a:rPr lang="en-US" sz="1000" b="1" i="0" u="none" strike="noStrike" baseline="-25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55</a:t>
                      </a:r>
                      <a:r>
                        <a:rPr lang="en-US" sz="1000" b="1" i="0" u="none" strike="noStrike" baseline="-25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Arial Unicode MS" panose="020B0604020202020204" pitchFamily="34" charset="-122"/>
                          <a:cs typeface="Calibri" panose="020F0502020204030204" pitchFamily="34" charset="0"/>
                        </a:rPr>
                        <a:t>℃</a:t>
                      </a:r>
                      <a:r>
                        <a:rPr lang="en-US" altLang="zh-CN" sz="10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/DC</a:t>
                      </a:r>
                      <a:r>
                        <a:rPr lang="en-US" altLang="zh-CN" sz="1000" b="1" i="0" u="none" strike="noStrike" baseline="-25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25</a:t>
                      </a:r>
                      <a:r>
                        <a:rPr lang="zh-CN" altLang="en-US" sz="1000" b="1" i="0" u="none" strike="noStrike" baseline="-25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℃</a:t>
                      </a:r>
                      <a:r>
                        <a:rPr lang="en-US" sz="10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marL="16933" marR="16933" marT="16933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R(DC</a:t>
                      </a:r>
                      <a:r>
                        <a:rPr lang="en-US" sz="1000" b="1" i="0" u="none" strike="noStrike" baseline="-25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-40</a:t>
                      </a:r>
                      <a:r>
                        <a:rPr lang="en-US" sz="1000" b="1" i="0" u="none" strike="noStrike" baseline="-25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Arial Unicode MS" panose="020B0604020202020204" pitchFamily="34" charset="-122"/>
                          <a:cs typeface="Calibri" panose="020F0502020204030204" pitchFamily="34" charset="0"/>
                        </a:rPr>
                        <a:t>℃</a:t>
                      </a:r>
                      <a:r>
                        <a:rPr lang="en-US" altLang="zh-CN" sz="10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/DC</a:t>
                      </a:r>
                      <a:r>
                        <a:rPr lang="en-US" altLang="zh-CN" sz="1000" b="1" i="0" u="none" strike="noStrike" baseline="-25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25</a:t>
                      </a:r>
                      <a:r>
                        <a:rPr lang="zh-CN" altLang="en-US" sz="1000" b="1" i="0" u="none" strike="noStrike" baseline="-25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℃</a:t>
                      </a:r>
                      <a:r>
                        <a:rPr lang="en-US" sz="10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marL="16933" marR="16933" marT="16933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46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104.0%</a:t>
                      </a:r>
                    </a:p>
                  </a:txBody>
                  <a:tcPr marL="16933" marR="16933" marT="16933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70.5%</a:t>
                      </a:r>
                    </a:p>
                  </a:txBody>
                  <a:tcPr marL="16933" marR="16933" marT="16933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" name="TextBox 4">
            <a:extLst>
              <a:ext uri="{FF2B5EF4-FFF2-40B4-BE49-F238E27FC236}">
                <a16:creationId xmlns:a16="http://schemas.microsoft.com/office/drawing/2014/main" id="{B2289342-F55D-9FE1-B2D3-C5ECA08CA2D1}"/>
              </a:ext>
            </a:extLst>
          </p:cNvPr>
          <p:cNvSpPr txBox="1"/>
          <p:nvPr/>
        </p:nvSpPr>
        <p:spPr>
          <a:xfrm>
            <a:off x="766488" y="3711805"/>
            <a:ext cx="2906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HLT Discharge Performance</a:t>
            </a:r>
          </a:p>
        </p:txBody>
      </p:sp>
      <p:sp>
        <p:nvSpPr>
          <p:cNvPr id="21" name="TextBox 4">
            <a:extLst>
              <a:ext uri="{FF2B5EF4-FFF2-40B4-BE49-F238E27FC236}">
                <a16:creationId xmlns:a16="http://schemas.microsoft.com/office/drawing/2014/main" id="{F2610592-08AE-FC82-0384-ED6F241EB6F8}"/>
              </a:ext>
            </a:extLst>
          </p:cNvPr>
          <p:cNvSpPr txBox="1"/>
          <p:nvPr/>
        </p:nvSpPr>
        <p:spPr>
          <a:xfrm>
            <a:off x="8890417" y="3711805"/>
            <a:ext cx="2640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Rate Charge Performance</a:t>
            </a:r>
          </a:p>
        </p:txBody>
      </p:sp>
      <p:sp>
        <p:nvSpPr>
          <p:cNvPr id="22" name="TextBox 4">
            <a:extLst>
              <a:ext uri="{FF2B5EF4-FFF2-40B4-BE49-F238E27FC236}">
                <a16:creationId xmlns:a16="http://schemas.microsoft.com/office/drawing/2014/main" id="{FAA4FED1-5FEC-F5C7-901C-30379A525501}"/>
              </a:ext>
            </a:extLst>
          </p:cNvPr>
          <p:cNvSpPr txBox="1"/>
          <p:nvPr/>
        </p:nvSpPr>
        <p:spPr>
          <a:xfrm>
            <a:off x="4646680" y="3711805"/>
            <a:ext cx="2906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Rate Discharge Performance</a:t>
            </a:r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42E9F9CD-D209-C25B-C885-08154F7C3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/>
                <a:cs typeface="Arial"/>
                <a:sym typeface="Arial"/>
              </a:rPr>
              <a:t>SA02 - SICORE 350WH/KG BALANCED PERFORMANCE SYSTEM</a:t>
            </a:r>
            <a:endParaRPr lang="en-US" dirty="0"/>
          </a:p>
        </p:txBody>
      </p:sp>
      <p:sp>
        <p:nvSpPr>
          <p:cNvPr id="25" name="Text Placeholder 1">
            <a:extLst>
              <a:ext uri="{FF2B5EF4-FFF2-40B4-BE49-F238E27FC236}">
                <a16:creationId xmlns:a16="http://schemas.microsoft.com/office/drawing/2014/main" id="{84976C26-CD57-05B2-4A78-C321AB0AB5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6576" y="621589"/>
            <a:ext cx="10534650" cy="338554"/>
          </a:xfrm>
        </p:spPr>
        <p:txBody>
          <a:bodyPr/>
          <a:lstStyle/>
          <a:p>
            <a:r>
              <a:rPr lang="en-US" sz="1600" dirty="0"/>
              <a:t>Balanced power, energy, cycle life – one of the best sellers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EBE0CF8-AB4B-B61E-0E76-0BBD7A3A1E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56503" y="1451485"/>
            <a:ext cx="606879" cy="1490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3676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42E9F9CD-D209-C25B-C885-08154F7C3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/>
                <a:cs typeface="Arial"/>
                <a:sym typeface="Arial"/>
              </a:rPr>
              <a:t>SA08 - SICORE 350WH/KG HIGH POWER SYSTEM</a:t>
            </a:r>
            <a:endParaRPr lang="en-US" dirty="0"/>
          </a:p>
        </p:txBody>
      </p:sp>
      <p:sp>
        <p:nvSpPr>
          <p:cNvPr id="25" name="Text Placeholder 1">
            <a:extLst>
              <a:ext uri="{FF2B5EF4-FFF2-40B4-BE49-F238E27FC236}">
                <a16:creationId xmlns:a16="http://schemas.microsoft.com/office/drawing/2014/main" id="{84976C26-CD57-05B2-4A78-C321AB0AB5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6576" y="621589"/>
            <a:ext cx="10534650" cy="338554"/>
          </a:xfrm>
        </p:spPr>
        <p:txBody>
          <a:bodyPr/>
          <a:lstStyle/>
          <a:p>
            <a:r>
              <a:rPr lang="en-US" sz="1600" dirty="0"/>
              <a:t>Best for high power drones and eVTOL, up to 8C discharge rate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E463B16-E8DC-8D6B-9AA1-715F7E97A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576" y="1016410"/>
            <a:ext cx="8988879" cy="305827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423744F-D07C-C01D-0815-5FE3EA8209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206" y="4186930"/>
            <a:ext cx="6906986" cy="24451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50E7D9-F1B1-43B6-BF60-E9C0518E8FA0}"/>
              </a:ext>
            </a:extLst>
          </p:cNvPr>
          <p:cNvSpPr txBox="1"/>
          <p:nvPr/>
        </p:nvSpPr>
        <p:spPr>
          <a:xfrm>
            <a:off x="8422105" y="4355432"/>
            <a:ext cx="3137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Full discharge in 8 minutes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Full charge in 12 minutes</a:t>
            </a:r>
          </a:p>
        </p:txBody>
      </p:sp>
    </p:spTree>
    <p:extLst>
      <p:ext uri="{BB962C8B-B14F-4D97-AF65-F5344CB8AC3E}">
        <p14:creationId xmlns:p14="http://schemas.microsoft.com/office/powerpoint/2010/main" val="37913779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A1F6257-6013-38C1-ACF7-A1924546DD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251749"/>
            <a:ext cx="3918638" cy="2412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110C560-1934-38D7-79C0-7A6EAAA37AB6}"/>
              </a:ext>
            </a:extLst>
          </p:cNvPr>
          <p:cNvSpPr txBox="1"/>
          <p:nvPr/>
        </p:nvSpPr>
        <p:spPr>
          <a:xfrm>
            <a:off x="1027139" y="859259"/>
            <a:ext cx="2308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RT Cycle Performance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86152B8-FEE9-A32B-C2A8-7EB512E3AC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2869" y="1251749"/>
            <a:ext cx="4369106" cy="2412000"/>
          </a:xfrm>
          <a:prstGeom prst="rect">
            <a:avLst/>
          </a:prstGeom>
        </p:spPr>
      </p:pic>
      <p:sp>
        <p:nvSpPr>
          <p:cNvPr id="10" name="TextBox 4">
            <a:extLst>
              <a:ext uri="{FF2B5EF4-FFF2-40B4-BE49-F238E27FC236}">
                <a16:creationId xmlns:a16="http://schemas.microsoft.com/office/drawing/2014/main" id="{660548BD-6F47-968B-67BA-6A03458FA0DB}"/>
              </a:ext>
            </a:extLst>
          </p:cNvPr>
          <p:cNvSpPr txBox="1"/>
          <p:nvPr/>
        </p:nvSpPr>
        <p:spPr>
          <a:xfrm>
            <a:off x="4828450" y="879037"/>
            <a:ext cx="2535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60</a:t>
            </a:r>
            <a:r>
              <a:rPr lang="en-US" altLang="zh-CN" baseline="30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o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C Storage For 30 Days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E735960-12C6-DC0A-1933-5CB0AAF0AD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3412" y="3949245"/>
            <a:ext cx="3843037" cy="242492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34230BF-FE41-7A6C-2509-5960A5A0EA4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7457" y="1251749"/>
            <a:ext cx="3984037" cy="2412000"/>
          </a:xfrm>
          <a:prstGeom prst="rect">
            <a:avLst/>
          </a:prstGeom>
        </p:spPr>
      </p:pic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1D165914-9ABB-C015-6E24-C38AE3BBCCED}"/>
              </a:ext>
            </a:extLst>
          </p:cNvPr>
          <p:cNvGraphicFramePr>
            <a:graphicFrameLocks noGrp="1"/>
          </p:cNvGraphicFramePr>
          <p:nvPr/>
        </p:nvGraphicFramePr>
        <p:xfrm>
          <a:off x="10512727" y="1338518"/>
          <a:ext cx="1567886" cy="391160"/>
        </p:xfrm>
        <a:graphic>
          <a:graphicData uri="http://schemas.openxmlformats.org/drawingml/2006/table">
            <a:tbl>
              <a:tblPr/>
              <a:tblGrid>
                <a:gridCol w="8107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2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49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7526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0.2C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2.6C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CCCCR (%)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96.0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64.9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5" name="表格 14">
            <a:extLst>
              <a:ext uri="{FF2B5EF4-FFF2-40B4-BE49-F238E27FC236}">
                <a16:creationId xmlns:a16="http://schemas.microsoft.com/office/drawing/2014/main" id="{E11FF02F-F47A-22BF-AEA0-4C1E543100F9}"/>
              </a:ext>
            </a:extLst>
          </p:cNvPr>
          <p:cNvGraphicFramePr>
            <a:graphicFrameLocks noGrp="1"/>
          </p:cNvGraphicFramePr>
          <p:nvPr/>
        </p:nvGraphicFramePr>
        <p:xfrm>
          <a:off x="6003414" y="4065838"/>
          <a:ext cx="1680475" cy="402412"/>
        </p:xfrm>
        <a:graphic>
          <a:graphicData uri="http://schemas.openxmlformats.org/drawingml/2006/table">
            <a:tbl>
              <a:tblPr/>
              <a:tblGrid>
                <a:gridCol w="6812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92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1206"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5893" marR="5893" marT="5893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2.6C/0.2C</a:t>
                      </a:r>
                    </a:p>
                  </a:txBody>
                  <a:tcPr marL="5893" marR="5893" marT="5893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120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Ratio (%)</a:t>
                      </a:r>
                    </a:p>
                  </a:txBody>
                  <a:tcPr marL="5893" marR="5893" marT="5893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96.5%</a:t>
                      </a:r>
                    </a:p>
                  </a:txBody>
                  <a:tcPr marL="5893" marR="5893" marT="5893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6" name="文本框 15">
            <a:extLst>
              <a:ext uri="{FF2B5EF4-FFF2-40B4-BE49-F238E27FC236}">
                <a16:creationId xmlns:a16="http://schemas.microsoft.com/office/drawing/2014/main" id="{C370D498-BA45-B018-077D-EA60FED86C75}"/>
              </a:ext>
            </a:extLst>
          </p:cNvPr>
          <p:cNvSpPr txBox="1"/>
          <p:nvPr/>
        </p:nvSpPr>
        <p:spPr>
          <a:xfrm>
            <a:off x="5280542" y="3638849"/>
            <a:ext cx="1576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Rate Discharge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4BA09915-E631-5350-A336-2D66BEC1F03F}"/>
              </a:ext>
            </a:extLst>
          </p:cNvPr>
          <p:cNvSpPr txBox="1"/>
          <p:nvPr/>
        </p:nvSpPr>
        <p:spPr>
          <a:xfrm>
            <a:off x="9689285" y="906843"/>
            <a:ext cx="1316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Rate Charge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E5E4AE1B-DA18-D3BE-80A9-03EF310C271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3949245"/>
            <a:ext cx="3877829" cy="2412000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BA1B5ACE-ACE6-F31D-F8D9-1EA96E911225}"/>
              </a:ext>
            </a:extLst>
          </p:cNvPr>
          <p:cNvSpPr txBox="1"/>
          <p:nvPr/>
        </p:nvSpPr>
        <p:spPr>
          <a:xfrm>
            <a:off x="1433234" y="3663749"/>
            <a:ext cx="1496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HLT Discharge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0" name="表格 19">
            <a:extLst>
              <a:ext uri="{FF2B5EF4-FFF2-40B4-BE49-F238E27FC236}">
                <a16:creationId xmlns:a16="http://schemas.microsoft.com/office/drawing/2014/main" id="{43486E89-7563-36D0-8114-79C12FEEF2FF}"/>
              </a:ext>
            </a:extLst>
          </p:cNvPr>
          <p:cNvGraphicFramePr>
            <a:graphicFrameLocks noGrp="1"/>
          </p:cNvGraphicFramePr>
          <p:nvPr/>
        </p:nvGraphicFramePr>
        <p:xfrm>
          <a:off x="1433234" y="4024911"/>
          <a:ext cx="2318478" cy="400660"/>
        </p:xfrm>
        <a:graphic>
          <a:graphicData uri="http://schemas.openxmlformats.org/drawingml/2006/table">
            <a:tbl>
              <a:tblPr/>
              <a:tblGrid>
                <a:gridCol w="11128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56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003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R(DC</a:t>
                      </a:r>
                      <a:r>
                        <a:rPr lang="en-US" sz="1050" b="1" i="0" u="none" strike="noStrike" baseline="-25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55</a:t>
                      </a:r>
                      <a:r>
                        <a:rPr lang="en-US" sz="1050" b="1" i="0" u="none" strike="noStrike" baseline="-25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Arial Unicode MS" panose="020B0604020202020204" pitchFamily="34" charset="-122"/>
                          <a:cs typeface="Calibri" panose="020F0502020204030204" pitchFamily="34" charset="0"/>
                        </a:rPr>
                        <a:t>℃</a:t>
                      </a:r>
                      <a:r>
                        <a:rPr lang="en-US" altLang="zh-CN" sz="105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/DC</a:t>
                      </a:r>
                      <a:r>
                        <a:rPr lang="en-US" altLang="zh-CN" sz="1050" b="1" i="0" u="none" strike="noStrike" baseline="-25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25</a:t>
                      </a:r>
                      <a:r>
                        <a:rPr lang="zh-CN" altLang="en-US" sz="1050" b="1" i="0" u="none" strike="noStrike" baseline="-25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℃</a:t>
                      </a:r>
                      <a:r>
                        <a:rPr lang="en-US" sz="105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R(DC</a:t>
                      </a:r>
                      <a:r>
                        <a:rPr lang="en-US" sz="1050" b="1" i="0" u="none" strike="noStrike" baseline="-25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-40</a:t>
                      </a:r>
                      <a:r>
                        <a:rPr lang="en-US" sz="1050" b="1" i="0" u="none" strike="noStrike" baseline="-25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Arial Unicode MS" panose="020B0604020202020204" pitchFamily="34" charset="-122"/>
                          <a:cs typeface="Calibri" panose="020F0502020204030204" pitchFamily="34" charset="0"/>
                        </a:rPr>
                        <a:t>℃</a:t>
                      </a:r>
                      <a:r>
                        <a:rPr lang="en-US" altLang="zh-CN" sz="105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/DC</a:t>
                      </a:r>
                      <a:r>
                        <a:rPr lang="en-US" altLang="zh-CN" sz="1050" b="1" i="0" u="none" strike="noStrike" baseline="-25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25</a:t>
                      </a:r>
                      <a:r>
                        <a:rPr lang="zh-CN" altLang="en-US" sz="1050" b="1" i="0" u="none" strike="noStrike" baseline="-25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℃</a:t>
                      </a:r>
                      <a:r>
                        <a:rPr lang="en-US" sz="105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33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5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104.0%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5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71.8%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文本框 2">
            <a:extLst>
              <a:ext uri="{FF2B5EF4-FFF2-40B4-BE49-F238E27FC236}">
                <a16:creationId xmlns:a16="http://schemas.microsoft.com/office/drawing/2014/main" id="{E9205A54-A079-6C4E-D8C7-6116BE62118D}"/>
              </a:ext>
            </a:extLst>
          </p:cNvPr>
          <p:cNvSpPr txBox="1"/>
          <p:nvPr/>
        </p:nvSpPr>
        <p:spPr>
          <a:xfrm>
            <a:off x="8436076" y="4405922"/>
            <a:ext cx="32544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C82E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only cell in the world that could cycle well at 100%DOD and without clamping, given &gt;400Wh/Kg energy density.</a:t>
            </a:r>
            <a:endParaRPr lang="zh-CN" altLang="en-US" dirty="0">
              <a:solidFill>
                <a:srgbClr val="0C82E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BBB7C4D-EC61-4B61-3B7E-FD72D601F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/>
                <a:cs typeface="Arial"/>
                <a:sym typeface="Arial"/>
              </a:rPr>
              <a:t>SA03 - SICORE 400WH/KG HIGH ENERGY DENSITY</a:t>
            </a:r>
            <a:endParaRPr lang="en-US" dirty="0"/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AAC54964-2F8C-5874-4F87-D4E7D5167F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6576" y="621589"/>
            <a:ext cx="10534650" cy="338554"/>
          </a:xfrm>
        </p:spPr>
        <p:txBody>
          <a:bodyPr/>
          <a:lstStyle/>
          <a:p>
            <a:r>
              <a:rPr lang="en-US" sz="1600" dirty="0"/>
              <a:t>Highest silicon content for high energy density </a:t>
            </a:r>
          </a:p>
        </p:txBody>
      </p:sp>
    </p:spTree>
    <p:extLst>
      <p:ext uri="{BB962C8B-B14F-4D97-AF65-F5344CB8AC3E}">
        <p14:creationId xmlns:p14="http://schemas.microsoft.com/office/powerpoint/2010/main" val="38010799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buClr>
                <a:schemeClr val="accent1"/>
              </a:buClr>
              <a:buSzPts val="1400"/>
              <a:buFont typeface="Saira Medium"/>
            </a:pPr>
            <a:r>
              <a:rPr lang="en-US" cap="all" dirty="0"/>
              <a:t>SIMAXX PLATFORMS - High Energy and Power density PRODUCTS WITH PURE SI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CB14CE-CA3E-97BF-BD2C-E1E0FE3816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3900" y="737984"/>
            <a:ext cx="10884824" cy="461665"/>
          </a:xfrm>
        </p:spPr>
        <p:txBody>
          <a:bodyPr/>
          <a:lstStyle/>
          <a:p>
            <a:r>
              <a:rPr lang="en-US" dirty="0"/>
              <a:t>Minimal trade off between specific energy and specific power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819089-866F-5147-A223-A27B437DE74D}"/>
              </a:ext>
            </a:extLst>
          </p:cNvPr>
          <p:cNvSpPr txBox="1"/>
          <p:nvPr/>
        </p:nvSpPr>
        <p:spPr>
          <a:xfrm>
            <a:off x="1209238" y="2143503"/>
            <a:ext cx="1304759" cy="297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56"/>
            <a:r>
              <a:rPr lang="en-US" sz="1334" b="1" dirty="0">
                <a:solidFill>
                  <a:srgbClr val="0432FF"/>
                </a:solidFill>
                <a:latin typeface="Saira" pitchFamily="2" charset="77"/>
              </a:rPr>
              <a:t>ENERGY</a:t>
            </a:r>
          </a:p>
        </p:txBody>
      </p:sp>
      <p:sp>
        <p:nvSpPr>
          <p:cNvPr id="21" name="Up Arrow 20">
            <a:extLst>
              <a:ext uri="{FF2B5EF4-FFF2-40B4-BE49-F238E27FC236}">
                <a16:creationId xmlns:a16="http://schemas.microsoft.com/office/drawing/2014/main" id="{72C3DA4E-03CB-3940-9745-93328C27808C}"/>
              </a:ext>
            </a:extLst>
          </p:cNvPr>
          <p:cNvSpPr/>
          <p:nvPr/>
        </p:nvSpPr>
        <p:spPr>
          <a:xfrm>
            <a:off x="1733282" y="2442956"/>
            <a:ext cx="213895" cy="2780632"/>
          </a:xfrm>
          <a:prstGeom prst="upArrow">
            <a:avLst>
              <a:gd name="adj1" fmla="val 50000"/>
              <a:gd name="adj2" fmla="val 156000"/>
            </a:avLst>
          </a:prstGeom>
          <a:gradFill flip="none" rotWithShape="1">
            <a:lin ang="81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56"/>
            <a:endParaRPr lang="en-US" sz="2400" dirty="0">
              <a:solidFill>
                <a:srgbClr val="F4F4F4"/>
              </a:solidFill>
              <a:latin typeface="Arial"/>
            </a:endParaRPr>
          </a:p>
        </p:txBody>
      </p:sp>
      <p:sp>
        <p:nvSpPr>
          <p:cNvPr id="22" name="Up Arrow 21">
            <a:extLst>
              <a:ext uri="{FF2B5EF4-FFF2-40B4-BE49-F238E27FC236}">
                <a16:creationId xmlns:a16="http://schemas.microsoft.com/office/drawing/2014/main" id="{52299159-4609-3B49-B1DF-32173AF8BEE2}"/>
              </a:ext>
            </a:extLst>
          </p:cNvPr>
          <p:cNvSpPr/>
          <p:nvPr/>
        </p:nvSpPr>
        <p:spPr>
          <a:xfrm rot="5400000">
            <a:off x="5911508" y="3789503"/>
            <a:ext cx="235287" cy="5015832"/>
          </a:xfrm>
          <a:prstGeom prst="upArrow">
            <a:avLst>
              <a:gd name="adj1" fmla="val 50000"/>
              <a:gd name="adj2" fmla="val 156000"/>
            </a:avLst>
          </a:prstGeom>
          <a:gradFill flip="none" rotWithShape="1">
            <a:lin ang="81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56"/>
            <a:endParaRPr lang="en-US" sz="2400">
              <a:solidFill>
                <a:srgbClr val="F4F4F4"/>
              </a:solidFill>
              <a:latin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D6D7334-3D1B-8E4C-9504-B98AF1FD570B}"/>
              </a:ext>
            </a:extLst>
          </p:cNvPr>
          <p:cNvSpPr txBox="1"/>
          <p:nvPr/>
        </p:nvSpPr>
        <p:spPr>
          <a:xfrm>
            <a:off x="8291088" y="6147691"/>
            <a:ext cx="1304759" cy="297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56"/>
            <a:r>
              <a:rPr lang="en-US" sz="1334" b="1" dirty="0">
                <a:solidFill>
                  <a:srgbClr val="0432FF"/>
                </a:solidFill>
                <a:latin typeface="Saira" pitchFamily="2" charset="77"/>
              </a:rPr>
              <a:t>POWER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013EA4-D670-6746-AE8D-F76AB72480F0}"/>
              </a:ext>
            </a:extLst>
          </p:cNvPr>
          <p:cNvSpPr txBox="1"/>
          <p:nvPr/>
        </p:nvSpPr>
        <p:spPr>
          <a:xfrm>
            <a:off x="3666961" y="1460668"/>
            <a:ext cx="525582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9156"/>
            <a:r>
              <a:rPr lang="en-US" dirty="0">
                <a:solidFill>
                  <a:prstClr val="black"/>
                </a:solidFill>
                <a:latin typeface="Saira Light" pitchFamily="2" charset="77"/>
              </a:rPr>
              <a:t>Silicon Nanowire Power &amp; Energy platforms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4AA0BD-3A4C-35FB-FFD2-3C4D2E707E8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6328" y="1860281"/>
            <a:ext cx="7837088" cy="394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356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68580" tIns="121894" rIns="121894" bIns="121894" rtlCol="0" anchor="ctr" anchorCtr="0">
            <a:noAutofit/>
          </a:bodyPr>
          <a:lstStyle/>
          <a:p>
            <a:pPr>
              <a:buClr>
                <a:srgbClr val="9E3B30"/>
              </a:buClr>
            </a:pPr>
            <a:r>
              <a:rPr lang="en-US" cap="all" dirty="0"/>
              <a:t>SIMAXX - </a:t>
            </a:r>
            <a:r>
              <a:rPr lang="en-US" dirty="0">
                <a:latin typeface="Avenir Book" panose="02000503020000020003" pitchFamily="2" charset="0"/>
              </a:rPr>
              <a:t>450 Wh/kg PRODUCTS RELEASED IN 2023</a:t>
            </a:r>
            <a:endParaRPr dirty="0">
              <a:latin typeface="Avenir Book" panose="02000503020000020003" pitchFamily="2" charset="0"/>
              <a:cs typeface="Calibri" panose="020F0502020204030204" pitchFamily="34" charset="0"/>
            </a:endParaRPr>
          </a:p>
        </p:txBody>
      </p:sp>
      <p:sp>
        <p:nvSpPr>
          <p:cNvPr id="501" name="Google Shape;501;p9"/>
          <p:cNvSpPr txBox="1">
            <a:spLocks noGrp="1"/>
          </p:cNvSpPr>
          <p:nvPr>
            <p:ph type="body" idx="1"/>
          </p:nvPr>
        </p:nvSpPr>
        <p:spPr>
          <a:xfrm>
            <a:off x="722551" y="682685"/>
            <a:ext cx="10534650" cy="43855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spAutoFit/>
          </a:bodyPr>
          <a:lstStyle/>
          <a:p>
            <a:pPr marL="0" indent="0">
              <a:spcBef>
                <a:spcPts val="0"/>
              </a:spcBef>
            </a:pPr>
            <a:r>
              <a:rPr lang="en-US" dirty="0">
                <a:latin typeface="Montserrat" pitchFamily="2" charset="77"/>
                <a:cs typeface="Calibri" panose="020F0502020204030204" pitchFamily="34" charset="0"/>
              </a:rPr>
              <a:t>UN38.3 Certified; </a:t>
            </a:r>
            <a:r>
              <a:rPr lang="en-US" dirty="0"/>
              <a:t>Designed for long endurance drone platforms</a:t>
            </a:r>
          </a:p>
        </p:txBody>
      </p:sp>
      <p:sp>
        <p:nvSpPr>
          <p:cNvPr id="502" name="Google Shape;502;p9"/>
          <p:cNvSpPr txBox="1"/>
          <p:nvPr/>
        </p:nvSpPr>
        <p:spPr>
          <a:xfrm>
            <a:off x="6666128" y="5010827"/>
            <a:ext cx="4591073" cy="1351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257175" indent="-257175" defTabSz="685800">
              <a:spcAft>
                <a:spcPts val="450"/>
              </a:spcAft>
              <a:buClr>
                <a:srgbClr val="FFFFFF"/>
              </a:buClr>
              <a:buSzPts val="2400"/>
              <a:buFont typeface="System Font Regular"/>
              <a:buChar char="▸"/>
              <a:defRPr/>
            </a:pPr>
            <a:r>
              <a:rPr lang="en-US" sz="1500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Potential for 6 months of operation</a:t>
            </a:r>
          </a:p>
          <a:p>
            <a:pPr marL="257175" indent="-257175" defTabSz="685800">
              <a:spcAft>
                <a:spcPts val="450"/>
              </a:spcAft>
              <a:buClr>
                <a:srgbClr val="FFFFFF"/>
              </a:buClr>
              <a:buSzPts val="2400"/>
              <a:buFont typeface="System Font Regular"/>
              <a:buChar char="▸"/>
              <a:defRPr/>
            </a:pPr>
            <a:r>
              <a:rPr lang="en-US" sz="1500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400 Wh/kg at 2C discharge</a:t>
            </a:r>
          </a:p>
          <a:p>
            <a:pPr marL="257175" indent="-257175" defTabSz="685800">
              <a:buClr>
                <a:srgbClr val="FFFFFF"/>
              </a:buClr>
              <a:buSzPts val="2400"/>
              <a:buFont typeface="System Font Regular"/>
              <a:buChar char="▸"/>
              <a:defRPr/>
            </a:pPr>
            <a:r>
              <a:rPr lang="en-US" sz="1500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Optimization of electrolyte formulation and amount &amp; full electrical and safety evaluation underway for future product release</a:t>
            </a:r>
            <a:endParaRPr sz="900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87C472-80D8-0B1D-DED0-06538C032BC8}"/>
              </a:ext>
            </a:extLst>
          </p:cNvPr>
          <p:cNvSpPr txBox="1"/>
          <p:nvPr/>
        </p:nvSpPr>
        <p:spPr>
          <a:xfrm>
            <a:off x="6628592" y="4590272"/>
            <a:ext cx="221502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>
                <a:srgbClr val="000000"/>
              </a:buClr>
              <a:defRPr/>
            </a:pPr>
            <a:r>
              <a:rPr lang="en-US" sz="1500" b="1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KEY TAKEAWAYS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AE982FD-E381-F234-89DD-7E04E5A44079}"/>
              </a:ext>
            </a:extLst>
          </p:cNvPr>
          <p:cNvCxnSpPr/>
          <p:nvPr/>
        </p:nvCxnSpPr>
        <p:spPr>
          <a:xfrm>
            <a:off x="6518783" y="4890354"/>
            <a:ext cx="49841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Google Shape;471;p7">
            <a:extLst>
              <a:ext uri="{FF2B5EF4-FFF2-40B4-BE49-F238E27FC236}">
                <a16:creationId xmlns:a16="http://schemas.microsoft.com/office/drawing/2014/main" id="{9B1C5CDA-E082-8923-2C84-24DE1D184CA3}"/>
              </a:ext>
            </a:extLst>
          </p:cNvPr>
          <p:cNvSpPr/>
          <p:nvPr/>
        </p:nvSpPr>
        <p:spPr>
          <a:xfrm>
            <a:off x="11058464" y="297221"/>
            <a:ext cx="617220" cy="617220"/>
          </a:xfrm>
          <a:custGeom>
            <a:avLst/>
            <a:gdLst/>
            <a:ahLst/>
            <a:cxnLst/>
            <a:rect l="l" t="t" r="r" b="b"/>
            <a:pathLst>
              <a:path w="1642682" h="1642682" extrusionOk="0">
                <a:moveTo>
                  <a:pt x="1642641" y="821276"/>
                </a:moveTo>
                <a:cubicBezTo>
                  <a:pt x="1642641" y="1274891"/>
                  <a:pt x="1274913" y="1642617"/>
                  <a:pt x="821300" y="1642617"/>
                </a:cubicBezTo>
                <a:cubicBezTo>
                  <a:pt x="367685" y="1642617"/>
                  <a:pt x="-41" y="1274890"/>
                  <a:pt x="-41" y="821276"/>
                </a:cubicBezTo>
                <a:cubicBezTo>
                  <a:pt x="-41" y="367662"/>
                  <a:pt x="367686" y="-65"/>
                  <a:pt x="821300" y="-65"/>
                </a:cubicBezTo>
                <a:cubicBezTo>
                  <a:pt x="1274914" y="-65"/>
                  <a:pt x="1642641" y="367662"/>
                  <a:pt x="1642641" y="82127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85800">
              <a:buClr>
                <a:srgbClr val="000000"/>
              </a:buClr>
              <a:defRPr/>
            </a:pPr>
            <a:endParaRPr sz="1200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865C90-3BE8-73A9-0815-0E5E9BC8977D}"/>
              </a:ext>
            </a:extLst>
          </p:cNvPr>
          <p:cNvSpPr/>
          <p:nvPr/>
        </p:nvSpPr>
        <p:spPr>
          <a:xfrm>
            <a:off x="2876203" y="1741517"/>
            <a:ext cx="918557" cy="128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Gotham-Book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2576F2F-7D70-081F-E020-0251EFC7474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573" y="1178110"/>
            <a:ext cx="3700454" cy="45304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0BB42DD-A5FD-199D-C4C4-1D36E3BCEFE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8093" y="1068216"/>
            <a:ext cx="3790304" cy="45932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3C17CD5-A743-210A-4A5A-C5AA1D9C18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4340" y="1068216"/>
            <a:ext cx="3974537" cy="475431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CC3D168-6C14-0A46-92D5-423520F4591E}"/>
              </a:ext>
            </a:extLst>
          </p:cNvPr>
          <p:cNvSpPr/>
          <p:nvPr/>
        </p:nvSpPr>
        <p:spPr>
          <a:xfrm>
            <a:off x="2943656" y="5755591"/>
            <a:ext cx="5081318" cy="10072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>
                <a:srgbClr val="000000"/>
              </a:buClr>
              <a:defRPr/>
            </a:pPr>
            <a:endParaRPr lang="en-US" sz="105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" name="Google Shape;502;p9">
            <a:extLst>
              <a:ext uri="{FF2B5EF4-FFF2-40B4-BE49-F238E27FC236}">
                <a16:creationId xmlns:a16="http://schemas.microsoft.com/office/drawing/2014/main" id="{708EAC65-1FF3-146D-01A3-F03BC7F8DCA9}"/>
              </a:ext>
            </a:extLst>
          </p:cNvPr>
          <p:cNvSpPr txBox="1"/>
          <p:nvPr/>
        </p:nvSpPr>
        <p:spPr>
          <a:xfrm>
            <a:off x="3088332" y="5763145"/>
            <a:ext cx="4591073" cy="889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257175" indent="-257175" defTabSz="685800">
              <a:spcAft>
                <a:spcPts val="450"/>
              </a:spcAft>
              <a:buClr>
                <a:srgbClr val="FFFFFF"/>
              </a:buClr>
              <a:buSzPts val="2400"/>
              <a:buFont typeface="System Font Regular"/>
              <a:buChar char="▸"/>
              <a:defRPr/>
            </a:pPr>
            <a:r>
              <a:rPr lang="en-US" sz="1500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At least six months of operation in Stratosphere</a:t>
            </a:r>
          </a:p>
          <a:p>
            <a:pPr marL="257175" indent="-257175" defTabSz="685800">
              <a:spcAft>
                <a:spcPts val="450"/>
              </a:spcAft>
              <a:buClr>
                <a:srgbClr val="FFFFFF"/>
              </a:buClr>
              <a:buSzPts val="2400"/>
              <a:buFont typeface="System Font Regular"/>
              <a:buChar char="▸"/>
              <a:defRPr/>
            </a:pPr>
            <a:r>
              <a:rPr lang="en-US" sz="1500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&gt; 3C discharge rate capability</a:t>
            </a:r>
          </a:p>
          <a:p>
            <a:pPr marL="257175" indent="-257175" defTabSz="685800">
              <a:buClr>
                <a:srgbClr val="FFFFFF"/>
              </a:buClr>
              <a:buSzPts val="2400"/>
              <a:buFont typeface="System Font Regular"/>
              <a:buChar char="▸"/>
              <a:defRPr/>
            </a:pPr>
            <a:r>
              <a:rPr lang="en-US" sz="1500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Up to 1C charge rate</a:t>
            </a:r>
            <a:endParaRPr sz="900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3892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buClr>
                <a:schemeClr val="accent1"/>
              </a:buClr>
              <a:buSzPts val="1400"/>
              <a:buFont typeface="Saira Medium"/>
            </a:pPr>
            <a:r>
              <a:rPr lang="en-US" cap="all" dirty="0"/>
              <a:t>SIMAXX PLATFORMS - High Energy and Power density PRODUCTS WITH PURE SI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CB14CE-CA3E-97BF-BD2C-E1E0FE3816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3900" y="737984"/>
            <a:ext cx="10534650" cy="461665"/>
          </a:xfrm>
        </p:spPr>
        <p:txBody>
          <a:bodyPr/>
          <a:lstStyle/>
          <a:p>
            <a:r>
              <a:rPr lang="en-US" dirty="0"/>
              <a:t>New energy cell design: 500 </a:t>
            </a:r>
            <a:r>
              <a:rPr lang="en-US" dirty="0" err="1"/>
              <a:t>Wh</a:t>
            </a:r>
            <a:r>
              <a:rPr lang="en-US" dirty="0"/>
              <a:t>/kg cells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819089-866F-5147-A223-A27B437DE74D}"/>
              </a:ext>
            </a:extLst>
          </p:cNvPr>
          <p:cNvSpPr txBox="1"/>
          <p:nvPr/>
        </p:nvSpPr>
        <p:spPr>
          <a:xfrm>
            <a:off x="1209238" y="2143503"/>
            <a:ext cx="1304759" cy="297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56"/>
            <a:r>
              <a:rPr lang="en-US" sz="1334" b="1" dirty="0">
                <a:solidFill>
                  <a:srgbClr val="0432FF"/>
                </a:solidFill>
                <a:latin typeface="Saira" pitchFamily="2" charset="77"/>
              </a:rPr>
              <a:t>ENERGY</a:t>
            </a:r>
          </a:p>
        </p:txBody>
      </p:sp>
      <p:sp>
        <p:nvSpPr>
          <p:cNvPr id="21" name="Up Arrow 20">
            <a:extLst>
              <a:ext uri="{FF2B5EF4-FFF2-40B4-BE49-F238E27FC236}">
                <a16:creationId xmlns:a16="http://schemas.microsoft.com/office/drawing/2014/main" id="{72C3DA4E-03CB-3940-9745-93328C27808C}"/>
              </a:ext>
            </a:extLst>
          </p:cNvPr>
          <p:cNvSpPr/>
          <p:nvPr/>
        </p:nvSpPr>
        <p:spPr>
          <a:xfrm>
            <a:off x="1733282" y="2442956"/>
            <a:ext cx="213895" cy="2780632"/>
          </a:xfrm>
          <a:prstGeom prst="upArrow">
            <a:avLst>
              <a:gd name="adj1" fmla="val 50000"/>
              <a:gd name="adj2" fmla="val 156000"/>
            </a:avLst>
          </a:prstGeom>
          <a:gradFill flip="none" rotWithShape="1">
            <a:lin ang="81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56"/>
            <a:endParaRPr lang="en-US" sz="2400" dirty="0">
              <a:solidFill>
                <a:srgbClr val="F4F4F4"/>
              </a:solidFill>
              <a:latin typeface="Arial"/>
            </a:endParaRPr>
          </a:p>
        </p:txBody>
      </p:sp>
      <p:sp>
        <p:nvSpPr>
          <p:cNvPr id="22" name="Up Arrow 21">
            <a:extLst>
              <a:ext uri="{FF2B5EF4-FFF2-40B4-BE49-F238E27FC236}">
                <a16:creationId xmlns:a16="http://schemas.microsoft.com/office/drawing/2014/main" id="{52299159-4609-3B49-B1DF-32173AF8BEE2}"/>
              </a:ext>
            </a:extLst>
          </p:cNvPr>
          <p:cNvSpPr/>
          <p:nvPr/>
        </p:nvSpPr>
        <p:spPr>
          <a:xfrm rot="5400000">
            <a:off x="5911508" y="3789503"/>
            <a:ext cx="235287" cy="5015832"/>
          </a:xfrm>
          <a:prstGeom prst="upArrow">
            <a:avLst>
              <a:gd name="adj1" fmla="val 50000"/>
              <a:gd name="adj2" fmla="val 156000"/>
            </a:avLst>
          </a:prstGeom>
          <a:gradFill flip="none" rotWithShape="1">
            <a:lin ang="81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56"/>
            <a:endParaRPr lang="en-US" sz="2400">
              <a:solidFill>
                <a:srgbClr val="F4F4F4"/>
              </a:solidFill>
              <a:latin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D6D7334-3D1B-8E4C-9504-B98AF1FD570B}"/>
              </a:ext>
            </a:extLst>
          </p:cNvPr>
          <p:cNvSpPr txBox="1"/>
          <p:nvPr/>
        </p:nvSpPr>
        <p:spPr>
          <a:xfrm>
            <a:off x="8291088" y="6147691"/>
            <a:ext cx="1304759" cy="297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56"/>
            <a:r>
              <a:rPr lang="en-US" sz="1334" b="1" dirty="0">
                <a:solidFill>
                  <a:srgbClr val="0432FF"/>
                </a:solidFill>
                <a:latin typeface="Saira" pitchFamily="2" charset="77"/>
              </a:rPr>
              <a:t>POWER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013EA4-D670-6746-AE8D-F76AB72480F0}"/>
              </a:ext>
            </a:extLst>
          </p:cNvPr>
          <p:cNvSpPr txBox="1"/>
          <p:nvPr/>
        </p:nvSpPr>
        <p:spPr>
          <a:xfrm>
            <a:off x="3666961" y="1460668"/>
            <a:ext cx="525582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9156"/>
            <a:r>
              <a:rPr lang="en-US" dirty="0">
                <a:solidFill>
                  <a:prstClr val="black"/>
                </a:solidFill>
                <a:latin typeface="Saira Light" pitchFamily="2" charset="77"/>
              </a:rPr>
              <a:t>Silicon Nanowire Power &amp; Energy platforms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B66A6E-5C92-7A53-C45C-3D0122300F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4042" y="1860281"/>
            <a:ext cx="7841660" cy="3945978"/>
          </a:xfrm>
          <a:prstGeom prst="rect">
            <a:avLst/>
          </a:prstGeom>
        </p:spPr>
      </p:pic>
      <p:pic>
        <p:nvPicPr>
          <p:cNvPr id="2" name="Picture 1" descr="A satellite flying in the sky&#10;&#10;Description automatically generated">
            <a:extLst>
              <a:ext uri="{FF2B5EF4-FFF2-40B4-BE49-F238E27FC236}">
                <a16:creationId xmlns:a16="http://schemas.microsoft.com/office/drawing/2014/main" id="{859257B4-123E-6D96-088B-A6623CE47F4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7A98CA"/>
              </a:clrFrom>
              <a:clrTo>
                <a:srgbClr val="7A98C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0273" y="1834981"/>
            <a:ext cx="911498" cy="60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367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8"/>
          <p:cNvSpPr txBox="1">
            <a:spLocks noGrp="1"/>
          </p:cNvSpPr>
          <p:nvPr>
            <p:ph type="title"/>
          </p:nvPr>
        </p:nvSpPr>
        <p:spPr>
          <a:xfrm>
            <a:off x="723313" y="304799"/>
            <a:ext cx="10533888" cy="37033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SIMAXX - 500 Wh/kg WITH 100% SILICON</a:t>
            </a:r>
          </a:p>
        </p:txBody>
      </p:sp>
      <p:sp>
        <p:nvSpPr>
          <p:cNvPr id="491" name="Google Shape;491;p8"/>
          <p:cNvSpPr txBox="1">
            <a:spLocks noGrp="1"/>
          </p:cNvSpPr>
          <p:nvPr>
            <p:ph type="body" idx="1"/>
          </p:nvPr>
        </p:nvSpPr>
        <p:spPr>
          <a:xfrm>
            <a:off x="723900" y="737983"/>
            <a:ext cx="10534650" cy="43855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spAutoFit/>
          </a:bodyPr>
          <a:lstStyle/>
          <a:p>
            <a:pPr marL="0" indent="0">
              <a:spcBef>
                <a:spcPts val="0"/>
              </a:spcBef>
            </a:pPr>
            <a:r>
              <a:rPr lang="en-US" dirty="0">
                <a:latin typeface="Montserrat" pitchFamily="2" charset="77"/>
              </a:rPr>
              <a:t>External Validation of Early Prototypes by 3</a:t>
            </a:r>
            <a:r>
              <a:rPr lang="en-US" baseline="30000" dirty="0">
                <a:latin typeface="Montserrat" pitchFamily="2" charset="77"/>
              </a:rPr>
              <a:t>rd</a:t>
            </a:r>
            <a:r>
              <a:rPr lang="en-US" dirty="0">
                <a:latin typeface="Montserrat" pitchFamily="2" charset="77"/>
              </a:rPr>
              <a:t> Party </a:t>
            </a:r>
            <a:endParaRPr lang="en-US" baseline="30000" dirty="0">
              <a:latin typeface="Montserrat" pitchFamily="2" charset="77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498A0B2-AFDD-8D5E-DFA5-C85B997880BF}"/>
              </a:ext>
            </a:extLst>
          </p:cNvPr>
          <p:cNvGrpSpPr/>
          <p:nvPr/>
        </p:nvGrpSpPr>
        <p:grpSpPr>
          <a:xfrm>
            <a:off x="128176" y="1273056"/>
            <a:ext cx="6578717" cy="5273825"/>
            <a:chOff x="170900" y="2305744"/>
            <a:chExt cx="8771622" cy="7031766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447EADE-4FFB-28EE-7194-A030A9DE6BC7}"/>
                </a:ext>
              </a:extLst>
            </p:cNvPr>
            <p:cNvSpPr/>
            <p:nvPr/>
          </p:nvSpPr>
          <p:spPr>
            <a:xfrm>
              <a:off x="298740" y="2483174"/>
              <a:ext cx="8643782" cy="68543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52400" dist="127000" dir="30000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>
                  <a:srgbClr val="000000"/>
                </a:buClr>
                <a:defRPr/>
              </a:pPr>
              <a:endParaRPr lang="en-US" sz="1050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pic>
          <p:nvPicPr>
            <p:cNvPr id="492" name="Google Shape;492;p8" descr="Image"/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6837" y="4006524"/>
              <a:ext cx="3345915" cy="17770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3" name="Google Shape;493;p8"/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74550" y="4122352"/>
              <a:ext cx="4562692" cy="9246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4" name="Google Shape;494;p8"/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4702" y="6159053"/>
              <a:ext cx="8131857" cy="92469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50691EA-AC48-9AD5-4B63-6A0135C535D1}"/>
                </a:ext>
              </a:extLst>
            </p:cNvPr>
            <p:cNvGrpSpPr/>
            <p:nvPr/>
          </p:nvGrpSpPr>
          <p:grpSpPr>
            <a:xfrm>
              <a:off x="6406909" y="2957069"/>
              <a:ext cx="2401241" cy="806153"/>
              <a:chOff x="5878526" y="2969079"/>
              <a:chExt cx="3669685" cy="1335834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5427376D-5E1F-F578-17E6-18587BAFE8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-14705"/>
              <a:stretch/>
            </p:blipFill>
            <p:spPr>
              <a:xfrm>
                <a:off x="5878528" y="3507505"/>
                <a:ext cx="2509110" cy="797408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6721CF5C-C4FA-F309-0F40-1995DE25B4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878526" y="2969079"/>
                <a:ext cx="3669685" cy="797408"/>
              </a:xfrm>
              <a:prstGeom prst="rect">
                <a:avLst/>
              </a:prstGeom>
            </p:spPr>
          </p:pic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38A807F-F617-CECF-7A83-6389D78F64B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39706" y1="47386" x2="45588" y2="51961"/>
                          <a14:foregroundMark x1="45588" y1="51961" x2="49510" y2="57353"/>
                          <a14:foregroundMark x1="49510" y1="57353" x2="65523" y2="419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0900" y="2305744"/>
              <a:ext cx="1816608" cy="1816608"/>
            </a:xfrm>
            <a:prstGeom prst="rect">
              <a:avLst/>
            </a:prstGeom>
          </p:spPr>
        </p:pic>
        <p:pic>
          <p:nvPicPr>
            <p:cNvPr id="7" name="Picture 6" descr="A black background with green and blue text&#10;&#10;Description automatically generated">
              <a:extLst>
                <a:ext uri="{FF2B5EF4-FFF2-40B4-BE49-F238E27FC236}">
                  <a16:creationId xmlns:a16="http://schemas.microsoft.com/office/drawing/2014/main" id="{F1C390BD-4BCC-D5D5-2643-620D59826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2734" y="2905791"/>
              <a:ext cx="2072341" cy="81674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EAE3CD0-C61F-D9CA-48D9-2CE5785EF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328" y="7883375"/>
              <a:ext cx="8430606" cy="924696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3D1842A-9682-B586-572D-996AE67DADE3}"/>
              </a:ext>
            </a:extLst>
          </p:cNvPr>
          <p:cNvSpPr txBox="1"/>
          <p:nvPr/>
        </p:nvSpPr>
        <p:spPr>
          <a:xfrm>
            <a:off x="6984821" y="1645342"/>
            <a:ext cx="4983125" cy="1703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>
              <a:buClr>
                <a:srgbClr val="000000"/>
              </a:buClr>
              <a:defRPr/>
            </a:pPr>
            <a:r>
              <a:rPr lang="en-US" sz="2400" b="1" i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Industry Leading </a:t>
            </a:r>
          </a:p>
          <a:p>
            <a:pPr defTabSz="685783">
              <a:buClr>
                <a:srgbClr val="000000"/>
              </a:buClr>
              <a:defRPr/>
            </a:pPr>
            <a:r>
              <a:rPr lang="en-US" sz="2700" b="1" kern="0" dirty="0">
                <a:solidFill>
                  <a:srgbClr val="C00000"/>
                </a:solidFill>
                <a:latin typeface="Montserrat" pitchFamily="2" charset="77"/>
                <a:cs typeface="Calibri" panose="020F0502020204030204" pitchFamily="34" charset="0"/>
                <a:sym typeface="Arial"/>
              </a:rPr>
              <a:t>500 </a:t>
            </a:r>
            <a:r>
              <a:rPr lang="en-US" sz="2400" b="1" kern="0" dirty="0">
                <a:solidFill>
                  <a:srgbClr val="C00000"/>
                </a:solidFill>
                <a:latin typeface="Montserrat" pitchFamily="2" charset="77"/>
                <a:cs typeface="Calibri" panose="020F0502020204030204" pitchFamily="34" charset="0"/>
                <a:sym typeface="Arial"/>
              </a:rPr>
              <a:t>Wh/kg </a:t>
            </a:r>
            <a:r>
              <a:rPr lang="en-US" sz="2700" b="1" kern="0" dirty="0">
                <a:solidFill>
                  <a:srgbClr val="C00000"/>
                </a:solidFill>
                <a:latin typeface="Montserrat" pitchFamily="2" charset="77"/>
                <a:cs typeface="Calibri" panose="020F0502020204030204" pitchFamily="34" charset="0"/>
                <a:sym typeface="Arial"/>
              </a:rPr>
              <a:t>Battery </a:t>
            </a:r>
          </a:p>
          <a:p>
            <a:pPr marL="548627" lvl="4" indent="-342892" defTabSz="685783">
              <a:spcBef>
                <a:spcPts val="900"/>
              </a:spcBef>
              <a:buClr>
                <a:srgbClr val="2D5C9A"/>
              </a:buClr>
              <a:buSzPct val="120000"/>
              <a:buFont typeface="System Font Regular"/>
              <a:buChar char="▸"/>
              <a:defRPr/>
            </a:pPr>
            <a:r>
              <a:rPr lang="en-US" sz="2100" b="1" kern="0" dirty="0">
                <a:solidFill>
                  <a:srgbClr val="2D5C9A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Unprecedented Energy Density</a:t>
            </a:r>
          </a:p>
          <a:p>
            <a:pPr marL="548627" lvl="4" indent="-342892" defTabSz="685783">
              <a:spcBef>
                <a:spcPts val="450"/>
              </a:spcBef>
              <a:buClr>
                <a:srgbClr val="2D5C9A"/>
              </a:buClr>
              <a:buSzPct val="120000"/>
              <a:buFont typeface="System Font Regular"/>
              <a:buChar char="▸"/>
              <a:defRPr/>
            </a:pPr>
            <a:r>
              <a:rPr lang="en-US" sz="2100" b="1" kern="0" dirty="0">
                <a:solidFill>
                  <a:srgbClr val="2D5C9A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Unparalleled Run Time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572232B-D81E-FC26-DD23-0AC6B9E6950A}"/>
              </a:ext>
            </a:extLst>
          </p:cNvPr>
          <p:cNvCxnSpPr/>
          <p:nvPr/>
        </p:nvCxnSpPr>
        <p:spPr>
          <a:xfrm>
            <a:off x="319901" y="6256742"/>
            <a:ext cx="157734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0D27DB51-C44A-8DDD-C514-D54B1693189D}"/>
              </a:ext>
            </a:extLst>
          </p:cNvPr>
          <p:cNvSpPr/>
          <p:nvPr/>
        </p:nvSpPr>
        <p:spPr>
          <a:xfrm>
            <a:off x="8093640" y="4086321"/>
            <a:ext cx="2400300" cy="2400300"/>
          </a:xfrm>
          <a:prstGeom prst="ellipse">
            <a:avLst/>
          </a:prstGeom>
          <a:solidFill>
            <a:srgbClr val="336AB2">
              <a:alpha val="2666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>
                <a:srgbClr val="000000"/>
              </a:buClr>
              <a:defRPr/>
            </a:pPr>
            <a:endParaRPr lang="en-US" sz="105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4098" name="Picture 2" descr="Set aa type battery icons Royalty Free Vector Image">
            <a:extLst>
              <a:ext uri="{FF2B5EF4-FFF2-40B4-BE49-F238E27FC236}">
                <a16:creationId xmlns:a16="http://schemas.microsoft.com/office/drawing/2014/main" id="{B8DD2988-5017-CBDD-3BBC-4D9FD11555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073" b="95251" l="9420" r="89855">
                        <a14:foregroundMark x1="39855" y1="6425" x2="39855" y2="6425"/>
                        <a14:foregroundMark x1="34058" y1="6425" x2="44203" y2="6704"/>
                        <a14:foregroundMark x1="83333" y1="24022" x2="84783" y2="35196"/>
                        <a14:foregroundMark x1="18116" y1="87430" x2="19565" y2="14804"/>
                        <a14:foregroundMark x1="36232" y1="6145" x2="36232" y2="6145"/>
                        <a14:foregroundMark x1="21739" y1="7263" x2="21739" y2="7263"/>
                        <a14:foregroundMark x1="39855" y1="3073" x2="39855" y2="3073"/>
                        <a14:foregroundMark x1="49275" y1="16201" x2="49275" y2="16201"/>
                        <a14:foregroundMark x1="39130" y1="95531" x2="39130" y2="95531"/>
                        <a14:foregroundMark x1="46377" y1="89385" x2="46377" y2="89385"/>
                        <a14:backgroundMark x1="74638" y1="13128" x2="73913" y2="12570"/>
                        <a14:backgroundMark x1="77536" y1="13408" x2="77536" y2="13408"/>
                        <a14:backgroundMark x1="77536" y1="13687" x2="77536" y2="17598"/>
                        <a14:backgroundMark x1="77536" y1="12570" x2="77536" y2="12570"/>
                        <a14:backgroundMark x1="78261" y1="12849" x2="78261" y2="12849"/>
                        <a14:backgroundMark x1="78261" y1="13128" x2="78261" y2="13128"/>
                        <a14:backgroundMark x1="78261" y1="13408" x2="76812" y2="18156"/>
                        <a14:backgroundMark x1="78986" y1="13687" x2="78986" y2="13687"/>
                        <a14:backgroundMark x1="79710" y1="14246" x2="79710" y2="14246"/>
                        <a14:backgroundMark x1="79710" y1="13687" x2="79710" y2="13687"/>
                        <a14:backgroundMark x1="79710" y1="13687" x2="76812" y2="13128"/>
                        <a14:backgroundMark x1="78261" y1="17877" x2="77536" y2="25698"/>
                        <a14:backgroundMark x1="78986" y1="17039" x2="78986" y2="17039"/>
                        <a14:backgroundMark x1="78986" y1="17598" x2="76812" y2="22905"/>
                        <a14:backgroundMark x1="76812" y1="14246" x2="75362" y2="27933"/>
                        <a14:backgroundMark x1="76812" y1="10615" x2="74638" y2="24022"/>
                        <a14:backgroundMark x1="78986" y1="19832" x2="76812" y2="27654"/>
                        <a14:backgroundMark x1="47101" y1="8659" x2="36957" y2="9218"/>
                        <a14:backgroundMark x1="45652" y1="7263" x2="45652" y2="7263"/>
                        <a14:backgroundMark x1="43478" y1="7263" x2="51449" y2="7821"/>
                        <a14:backgroundMark x1="44203" y1="8659" x2="29710" y2="8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34581" y="4402073"/>
            <a:ext cx="430749" cy="111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228330C6-385F-7298-C825-0B703B38108E}"/>
              </a:ext>
            </a:extLst>
          </p:cNvPr>
          <p:cNvGrpSpPr/>
          <p:nvPr/>
        </p:nvGrpSpPr>
        <p:grpSpPr>
          <a:xfrm>
            <a:off x="9475750" y="4590605"/>
            <a:ext cx="646026" cy="850191"/>
            <a:chOff x="3005285" y="2299613"/>
            <a:chExt cx="1112416" cy="1450902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B5EAE06-4A5B-ECB4-628E-2B2DB3A61561}"/>
                </a:ext>
              </a:extLst>
            </p:cNvPr>
            <p:cNvGrpSpPr/>
            <p:nvPr/>
          </p:nvGrpSpPr>
          <p:grpSpPr>
            <a:xfrm>
              <a:off x="3005285" y="2299613"/>
              <a:ext cx="1112416" cy="1450902"/>
              <a:chOff x="7680325" y="3921126"/>
              <a:chExt cx="1038225" cy="1354138"/>
            </a:xfrm>
          </p:grpSpPr>
          <p:sp>
            <p:nvSpPr>
              <p:cNvPr id="26" name="Freeform 412">
                <a:extLst>
                  <a:ext uri="{FF2B5EF4-FFF2-40B4-BE49-F238E27FC236}">
                    <a16:creationId xmlns:a16="http://schemas.microsoft.com/office/drawing/2014/main" id="{41F7AD49-10C3-ECE2-A142-6CEFDFF9F3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80325" y="4225926"/>
                <a:ext cx="1038225" cy="1049338"/>
              </a:xfrm>
              <a:custGeom>
                <a:avLst/>
                <a:gdLst>
                  <a:gd name="T0" fmla="*/ 3 w 320"/>
                  <a:gd name="T1" fmla="*/ 3 h 323"/>
                  <a:gd name="T2" fmla="*/ 3 w 320"/>
                  <a:gd name="T3" fmla="*/ 6 h 323"/>
                  <a:gd name="T4" fmla="*/ 313 w 320"/>
                  <a:gd name="T5" fmla="*/ 6 h 323"/>
                  <a:gd name="T6" fmla="*/ 313 w 320"/>
                  <a:gd name="T7" fmla="*/ 313 h 323"/>
                  <a:gd name="T8" fmla="*/ 312 w 320"/>
                  <a:gd name="T9" fmla="*/ 316 h 323"/>
                  <a:gd name="T10" fmla="*/ 310 w 320"/>
                  <a:gd name="T11" fmla="*/ 317 h 323"/>
                  <a:gd name="T12" fmla="*/ 9 w 320"/>
                  <a:gd name="T13" fmla="*/ 317 h 323"/>
                  <a:gd name="T14" fmla="*/ 7 w 320"/>
                  <a:gd name="T15" fmla="*/ 316 h 323"/>
                  <a:gd name="T16" fmla="*/ 6 w 320"/>
                  <a:gd name="T17" fmla="*/ 313 h 323"/>
                  <a:gd name="T18" fmla="*/ 6 w 320"/>
                  <a:gd name="T19" fmla="*/ 3 h 323"/>
                  <a:gd name="T20" fmla="*/ 3 w 320"/>
                  <a:gd name="T21" fmla="*/ 3 h 323"/>
                  <a:gd name="T22" fmla="*/ 3 w 320"/>
                  <a:gd name="T23" fmla="*/ 6 h 323"/>
                  <a:gd name="T24" fmla="*/ 3 w 320"/>
                  <a:gd name="T25" fmla="*/ 3 h 323"/>
                  <a:gd name="T26" fmla="*/ 0 w 320"/>
                  <a:gd name="T27" fmla="*/ 3 h 323"/>
                  <a:gd name="T28" fmla="*/ 0 w 320"/>
                  <a:gd name="T29" fmla="*/ 313 h 323"/>
                  <a:gd name="T30" fmla="*/ 9 w 320"/>
                  <a:gd name="T31" fmla="*/ 323 h 323"/>
                  <a:gd name="T32" fmla="*/ 310 w 320"/>
                  <a:gd name="T33" fmla="*/ 323 h 323"/>
                  <a:gd name="T34" fmla="*/ 317 w 320"/>
                  <a:gd name="T35" fmla="*/ 320 h 323"/>
                  <a:gd name="T36" fmla="*/ 320 w 320"/>
                  <a:gd name="T37" fmla="*/ 313 h 323"/>
                  <a:gd name="T38" fmla="*/ 320 w 320"/>
                  <a:gd name="T39" fmla="*/ 3 h 323"/>
                  <a:gd name="T40" fmla="*/ 319 w 320"/>
                  <a:gd name="T41" fmla="*/ 1 h 323"/>
                  <a:gd name="T42" fmla="*/ 316 w 320"/>
                  <a:gd name="T43" fmla="*/ 0 h 323"/>
                  <a:gd name="T44" fmla="*/ 3 w 320"/>
                  <a:gd name="T45" fmla="*/ 0 h 323"/>
                  <a:gd name="T46" fmla="*/ 1 w 320"/>
                  <a:gd name="T47" fmla="*/ 1 h 323"/>
                  <a:gd name="T48" fmla="*/ 0 w 320"/>
                  <a:gd name="T49" fmla="*/ 3 h 323"/>
                  <a:gd name="T50" fmla="*/ 3 w 320"/>
                  <a:gd name="T51" fmla="*/ 3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20" h="323">
                    <a:moveTo>
                      <a:pt x="3" y="3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13" y="6"/>
                      <a:pt x="313" y="6"/>
                      <a:pt x="313" y="6"/>
                    </a:cubicBezTo>
                    <a:cubicBezTo>
                      <a:pt x="313" y="313"/>
                      <a:pt x="313" y="313"/>
                      <a:pt x="313" y="313"/>
                    </a:cubicBezTo>
                    <a:cubicBezTo>
                      <a:pt x="313" y="314"/>
                      <a:pt x="313" y="315"/>
                      <a:pt x="312" y="316"/>
                    </a:cubicBezTo>
                    <a:cubicBezTo>
                      <a:pt x="312" y="316"/>
                      <a:pt x="311" y="317"/>
                      <a:pt x="310" y="317"/>
                    </a:cubicBezTo>
                    <a:cubicBezTo>
                      <a:pt x="9" y="317"/>
                      <a:pt x="9" y="317"/>
                      <a:pt x="9" y="317"/>
                    </a:cubicBezTo>
                    <a:cubicBezTo>
                      <a:pt x="8" y="317"/>
                      <a:pt x="7" y="316"/>
                      <a:pt x="7" y="316"/>
                    </a:cubicBezTo>
                    <a:cubicBezTo>
                      <a:pt x="6" y="315"/>
                      <a:pt x="6" y="314"/>
                      <a:pt x="6" y="31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13"/>
                      <a:pt x="0" y="313"/>
                      <a:pt x="0" y="313"/>
                    </a:cubicBezTo>
                    <a:cubicBezTo>
                      <a:pt x="0" y="319"/>
                      <a:pt x="4" y="323"/>
                      <a:pt x="9" y="323"/>
                    </a:cubicBezTo>
                    <a:cubicBezTo>
                      <a:pt x="310" y="323"/>
                      <a:pt x="310" y="323"/>
                      <a:pt x="310" y="323"/>
                    </a:cubicBezTo>
                    <a:cubicBezTo>
                      <a:pt x="313" y="323"/>
                      <a:pt x="315" y="322"/>
                      <a:pt x="317" y="320"/>
                    </a:cubicBezTo>
                    <a:cubicBezTo>
                      <a:pt x="319" y="318"/>
                      <a:pt x="320" y="316"/>
                      <a:pt x="320" y="313"/>
                    </a:cubicBezTo>
                    <a:cubicBezTo>
                      <a:pt x="320" y="3"/>
                      <a:pt x="320" y="3"/>
                      <a:pt x="320" y="3"/>
                    </a:cubicBezTo>
                    <a:cubicBezTo>
                      <a:pt x="320" y="2"/>
                      <a:pt x="319" y="1"/>
                      <a:pt x="319" y="1"/>
                    </a:cubicBezTo>
                    <a:cubicBezTo>
                      <a:pt x="318" y="0"/>
                      <a:pt x="317" y="0"/>
                      <a:pt x="316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1" y="1"/>
                    </a:cubicBezTo>
                    <a:cubicBezTo>
                      <a:pt x="0" y="1"/>
                      <a:pt x="0" y="2"/>
                      <a:pt x="0" y="3"/>
                    </a:cubicBezTo>
                    <a:lnTo>
                      <a:pt x="3" y="3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1435" tIns="25718" rIns="51435" bIns="25718" numCol="1" anchor="t" anchorCtr="0" compatLnSpc="1">
                <a:prstTxWarp prst="textNoShape">
                  <a:avLst/>
                </a:prstTxWarp>
              </a:bodyPr>
              <a:lstStyle/>
              <a:p>
                <a:pPr defTabSz="514337">
                  <a:buClr>
                    <a:srgbClr val="000000"/>
                  </a:buClr>
                  <a:defRPr/>
                </a:pPr>
                <a:endParaRPr lang="en-US" sz="1013" kern="0" dirty="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27" name="Freeform 413">
                <a:extLst>
                  <a:ext uri="{FF2B5EF4-FFF2-40B4-BE49-F238E27FC236}">
                    <a16:creationId xmlns:a16="http://schemas.microsoft.com/office/drawing/2014/main" id="{7881F5AF-601A-6DDC-F718-AB9E03B1AD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80325" y="4122738"/>
                <a:ext cx="1038225" cy="122238"/>
              </a:xfrm>
              <a:custGeom>
                <a:avLst/>
                <a:gdLst>
                  <a:gd name="T0" fmla="*/ 9 w 320"/>
                  <a:gd name="T1" fmla="*/ 4 h 38"/>
                  <a:gd name="T2" fmla="*/ 9 w 320"/>
                  <a:gd name="T3" fmla="*/ 7 h 38"/>
                  <a:gd name="T4" fmla="*/ 310 w 320"/>
                  <a:gd name="T5" fmla="*/ 7 h 38"/>
                  <a:gd name="T6" fmla="*/ 312 w 320"/>
                  <a:gd name="T7" fmla="*/ 8 h 38"/>
                  <a:gd name="T8" fmla="*/ 313 w 320"/>
                  <a:gd name="T9" fmla="*/ 10 h 38"/>
                  <a:gd name="T10" fmla="*/ 313 w 320"/>
                  <a:gd name="T11" fmla="*/ 32 h 38"/>
                  <a:gd name="T12" fmla="*/ 6 w 320"/>
                  <a:gd name="T13" fmla="*/ 32 h 38"/>
                  <a:gd name="T14" fmla="*/ 6 w 320"/>
                  <a:gd name="T15" fmla="*/ 10 h 38"/>
                  <a:gd name="T16" fmla="*/ 7 w 320"/>
                  <a:gd name="T17" fmla="*/ 8 h 38"/>
                  <a:gd name="T18" fmla="*/ 9 w 320"/>
                  <a:gd name="T19" fmla="*/ 7 h 38"/>
                  <a:gd name="T20" fmla="*/ 9 w 320"/>
                  <a:gd name="T21" fmla="*/ 4 h 38"/>
                  <a:gd name="T22" fmla="*/ 9 w 320"/>
                  <a:gd name="T23" fmla="*/ 0 h 38"/>
                  <a:gd name="T24" fmla="*/ 0 w 320"/>
                  <a:gd name="T25" fmla="*/ 10 h 38"/>
                  <a:gd name="T26" fmla="*/ 0 w 320"/>
                  <a:gd name="T27" fmla="*/ 35 h 38"/>
                  <a:gd name="T28" fmla="*/ 1 w 320"/>
                  <a:gd name="T29" fmla="*/ 37 h 38"/>
                  <a:gd name="T30" fmla="*/ 3 w 320"/>
                  <a:gd name="T31" fmla="*/ 38 h 38"/>
                  <a:gd name="T32" fmla="*/ 316 w 320"/>
                  <a:gd name="T33" fmla="*/ 38 h 38"/>
                  <a:gd name="T34" fmla="*/ 319 w 320"/>
                  <a:gd name="T35" fmla="*/ 37 h 38"/>
                  <a:gd name="T36" fmla="*/ 320 w 320"/>
                  <a:gd name="T37" fmla="*/ 35 h 38"/>
                  <a:gd name="T38" fmla="*/ 320 w 320"/>
                  <a:gd name="T39" fmla="*/ 10 h 38"/>
                  <a:gd name="T40" fmla="*/ 317 w 320"/>
                  <a:gd name="T41" fmla="*/ 3 h 38"/>
                  <a:gd name="T42" fmla="*/ 310 w 320"/>
                  <a:gd name="T43" fmla="*/ 0 h 38"/>
                  <a:gd name="T44" fmla="*/ 9 w 320"/>
                  <a:gd name="T45" fmla="*/ 0 h 38"/>
                  <a:gd name="T46" fmla="*/ 9 w 320"/>
                  <a:gd name="T47" fmla="*/ 4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20" h="38">
                    <a:moveTo>
                      <a:pt x="9" y="4"/>
                    </a:moveTo>
                    <a:cubicBezTo>
                      <a:pt x="9" y="7"/>
                      <a:pt x="9" y="7"/>
                      <a:pt x="9" y="7"/>
                    </a:cubicBezTo>
                    <a:cubicBezTo>
                      <a:pt x="310" y="7"/>
                      <a:pt x="310" y="7"/>
                      <a:pt x="310" y="7"/>
                    </a:cubicBezTo>
                    <a:cubicBezTo>
                      <a:pt x="311" y="7"/>
                      <a:pt x="312" y="7"/>
                      <a:pt x="312" y="8"/>
                    </a:cubicBezTo>
                    <a:cubicBezTo>
                      <a:pt x="313" y="8"/>
                      <a:pt x="313" y="9"/>
                      <a:pt x="313" y="10"/>
                    </a:cubicBezTo>
                    <a:cubicBezTo>
                      <a:pt x="313" y="32"/>
                      <a:pt x="313" y="32"/>
                      <a:pt x="313" y="32"/>
                    </a:cubicBezTo>
                    <a:cubicBezTo>
                      <a:pt x="6" y="32"/>
                      <a:pt x="6" y="32"/>
                      <a:pt x="6" y="32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9"/>
                      <a:pt x="6" y="8"/>
                      <a:pt x="7" y="8"/>
                    </a:cubicBezTo>
                    <a:cubicBezTo>
                      <a:pt x="7" y="7"/>
                      <a:pt x="8" y="7"/>
                      <a:pt x="9" y="7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5"/>
                      <a:pt x="0" y="10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36"/>
                      <a:pt x="0" y="37"/>
                      <a:pt x="1" y="37"/>
                    </a:cubicBezTo>
                    <a:cubicBezTo>
                      <a:pt x="1" y="38"/>
                      <a:pt x="2" y="38"/>
                      <a:pt x="3" y="38"/>
                    </a:cubicBezTo>
                    <a:cubicBezTo>
                      <a:pt x="316" y="38"/>
                      <a:pt x="316" y="38"/>
                      <a:pt x="316" y="38"/>
                    </a:cubicBezTo>
                    <a:cubicBezTo>
                      <a:pt x="317" y="38"/>
                      <a:pt x="318" y="38"/>
                      <a:pt x="319" y="37"/>
                    </a:cubicBezTo>
                    <a:cubicBezTo>
                      <a:pt x="319" y="37"/>
                      <a:pt x="320" y="36"/>
                      <a:pt x="320" y="35"/>
                    </a:cubicBezTo>
                    <a:cubicBezTo>
                      <a:pt x="320" y="10"/>
                      <a:pt x="320" y="10"/>
                      <a:pt x="320" y="10"/>
                    </a:cubicBezTo>
                    <a:cubicBezTo>
                      <a:pt x="320" y="7"/>
                      <a:pt x="319" y="5"/>
                      <a:pt x="317" y="3"/>
                    </a:cubicBezTo>
                    <a:cubicBezTo>
                      <a:pt x="315" y="1"/>
                      <a:pt x="313" y="0"/>
                      <a:pt x="310" y="0"/>
                    </a:cubicBezTo>
                    <a:cubicBezTo>
                      <a:pt x="9" y="0"/>
                      <a:pt x="9" y="0"/>
                      <a:pt x="9" y="0"/>
                    </a:cubicBezTo>
                    <a:lnTo>
                      <a:pt x="9" y="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1435" tIns="25718" rIns="51435" bIns="25718" numCol="1" anchor="t" anchorCtr="0" compatLnSpc="1">
                <a:prstTxWarp prst="textNoShape">
                  <a:avLst/>
                </a:prstTxWarp>
              </a:bodyPr>
              <a:lstStyle/>
              <a:p>
                <a:pPr defTabSz="514337">
                  <a:buClr>
                    <a:srgbClr val="000000"/>
                  </a:buClr>
                  <a:defRPr/>
                </a:pPr>
                <a:endParaRPr lang="en-US" sz="1013" kern="0" dirty="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28" name="Freeform 414">
                <a:extLst>
                  <a:ext uri="{FF2B5EF4-FFF2-40B4-BE49-F238E27FC236}">
                    <a16:creationId xmlns:a16="http://schemas.microsoft.com/office/drawing/2014/main" id="{5A68860B-3E7B-0FE7-8066-87682CE39B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80338" y="3921126"/>
                <a:ext cx="223838" cy="223838"/>
              </a:xfrm>
              <a:custGeom>
                <a:avLst/>
                <a:gdLst>
                  <a:gd name="T0" fmla="*/ 9 w 69"/>
                  <a:gd name="T1" fmla="*/ 3 h 69"/>
                  <a:gd name="T2" fmla="*/ 9 w 69"/>
                  <a:gd name="T3" fmla="*/ 6 h 69"/>
                  <a:gd name="T4" fmla="*/ 60 w 69"/>
                  <a:gd name="T5" fmla="*/ 6 h 69"/>
                  <a:gd name="T6" fmla="*/ 62 w 69"/>
                  <a:gd name="T7" fmla="*/ 7 h 69"/>
                  <a:gd name="T8" fmla="*/ 63 w 69"/>
                  <a:gd name="T9" fmla="*/ 9 h 69"/>
                  <a:gd name="T10" fmla="*/ 63 w 69"/>
                  <a:gd name="T11" fmla="*/ 62 h 69"/>
                  <a:gd name="T12" fmla="*/ 6 w 69"/>
                  <a:gd name="T13" fmla="*/ 62 h 69"/>
                  <a:gd name="T14" fmla="*/ 6 w 69"/>
                  <a:gd name="T15" fmla="*/ 9 h 69"/>
                  <a:gd name="T16" fmla="*/ 7 w 69"/>
                  <a:gd name="T17" fmla="*/ 7 h 69"/>
                  <a:gd name="T18" fmla="*/ 9 w 69"/>
                  <a:gd name="T19" fmla="*/ 6 h 69"/>
                  <a:gd name="T20" fmla="*/ 9 w 69"/>
                  <a:gd name="T21" fmla="*/ 3 h 69"/>
                  <a:gd name="T22" fmla="*/ 9 w 69"/>
                  <a:gd name="T23" fmla="*/ 0 h 69"/>
                  <a:gd name="T24" fmla="*/ 0 w 69"/>
                  <a:gd name="T25" fmla="*/ 9 h 69"/>
                  <a:gd name="T26" fmla="*/ 0 w 69"/>
                  <a:gd name="T27" fmla="*/ 66 h 69"/>
                  <a:gd name="T28" fmla="*/ 1 w 69"/>
                  <a:gd name="T29" fmla="*/ 68 h 69"/>
                  <a:gd name="T30" fmla="*/ 3 w 69"/>
                  <a:gd name="T31" fmla="*/ 69 h 69"/>
                  <a:gd name="T32" fmla="*/ 66 w 69"/>
                  <a:gd name="T33" fmla="*/ 69 h 69"/>
                  <a:gd name="T34" fmla="*/ 68 w 69"/>
                  <a:gd name="T35" fmla="*/ 68 h 69"/>
                  <a:gd name="T36" fmla="*/ 69 w 69"/>
                  <a:gd name="T37" fmla="*/ 66 h 69"/>
                  <a:gd name="T38" fmla="*/ 69 w 69"/>
                  <a:gd name="T39" fmla="*/ 9 h 69"/>
                  <a:gd name="T40" fmla="*/ 66 w 69"/>
                  <a:gd name="T41" fmla="*/ 2 h 69"/>
                  <a:gd name="T42" fmla="*/ 60 w 69"/>
                  <a:gd name="T43" fmla="*/ 0 h 69"/>
                  <a:gd name="T44" fmla="*/ 9 w 69"/>
                  <a:gd name="T45" fmla="*/ 0 h 69"/>
                  <a:gd name="T46" fmla="*/ 9 w 69"/>
                  <a:gd name="T47" fmla="*/ 3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9" h="69">
                    <a:moveTo>
                      <a:pt x="9" y="3"/>
                    </a:moveTo>
                    <a:cubicBezTo>
                      <a:pt x="9" y="6"/>
                      <a:pt x="9" y="6"/>
                      <a:pt x="9" y="6"/>
                    </a:cubicBezTo>
                    <a:cubicBezTo>
                      <a:pt x="60" y="6"/>
                      <a:pt x="60" y="6"/>
                      <a:pt x="60" y="6"/>
                    </a:cubicBezTo>
                    <a:cubicBezTo>
                      <a:pt x="60" y="6"/>
                      <a:pt x="61" y="6"/>
                      <a:pt x="62" y="7"/>
                    </a:cubicBezTo>
                    <a:cubicBezTo>
                      <a:pt x="62" y="7"/>
                      <a:pt x="63" y="8"/>
                      <a:pt x="63" y="9"/>
                    </a:cubicBezTo>
                    <a:cubicBezTo>
                      <a:pt x="63" y="62"/>
                      <a:pt x="63" y="62"/>
                      <a:pt x="63" y="62"/>
                    </a:cubicBezTo>
                    <a:cubicBezTo>
                      <a:pt x="6" y="62"/>
                      <a:pt x="6" y="62"/>
                      <a:pt x="6" y="62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8"/>
                      <a:pt x="7" y="7"/>
                      <a:pt x="7" y="7"/>
                    </a:cubicBezTo>
                    <a:cubicBezTo>
                      <a:pt x="8" y="6"/>
                      <a:pt x="9" y="6"/>
                      <a:pt x="9" y="6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66"/>
                      <a:pt x="0" y="67"/>
                      <a:pt x="1" y="68"/>
                    </a:cubicBezTo>
                    <a:cubicBezTo>
                      <a:pt x="2" y="68"/>
                      <a:pt x="2" y="69"/>
                      <a:pt x="3" y="69"/>
                    </a:cubicBezTo>
                    <a:cubicBezTo>
                      <a:pt x="66" y="69"/>
                      <a:pt x="66" y="69"/>
                      <a:pt x="66" y="69"/>
                    </a:cubicBezTo>
                    <a:cubicBezTo>
                      <a:pt x="67" y="69"/>
                      <a:pt x="68" y="68"/>
                      <a:pt x="68" y="68"/>
                    </a:cubicBezTo>
                    <a:cubicBezTo>
                      <a:pt x="69" y="67"/>
                      <a:pt x="69" y="66"/>
                      <a:pt x="69" y="66"/>
                    </a:cubicBezTo>
                    <a:cubicBezTo>
                      <a:pt x="69" y="9"/>
                      <a:pt x="69" y="9"/>
                      <a:pt x="69" y="9"/>
                    </a:cubicBezTo>
                    <a:cubicBezTo>
                      <a:pt x="69" y="7"/>
                      <a:pt x="68" y="4"/>
                      <a:pt x="66" y="2"/>
                    </a:cubicBezTo>
                    <a:cubicBezTo>
                      <a:pt x="64" y="1"/>
                      <a:pt x="62" y="0"/>
                      <a:pt x="60" y="0"/>
                    </a:cubicBezTo>
                    <a:cubicBezTo>
                      <a:pt x="9" y="0"/>
                      <a:pt x="9" y="0"/>
                      <a:pt x="9" y="0"/>
                    </a:cubicBezTo>
                    <a:lnTo>
                      <a:pt x="9" y="3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1435" tIns="25718" rIns="51435" bIns="25718" numCol="1" anchor="t" anchorCtr="0" compatLnSpc="1">
                <a:prstTxWarp prst="textNoShape">
                  <a:avLst/>
                </a:prstTxWarp>
              </a:bodyPr>
              <a:lstStyle/>
              <a:p>
                <a:pPr defTabSz="514337">
                  <a:buClr>
                    <a:srgbClr val="000000"/>
                  </a:buClr>
                  <a:defRPr/>
                </a:pPr>
                <a:endParaRPr lang="en-US" sz="1013" kern="0" dirty="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29" name="Freeform 415">
                <a:extLst>
                  <a:ext uri="{FF2B5EF4-FFF2-40B4-BE49-F238E27FC236}">
                    <a16:creationId xmlns:a16="http://schemas.microsoft.com/office/drawing/2014/main" id="{855C64F2-9139-47A9-9800-BA988B793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91525" y="3921126"/>
                <a:ext cx="223838" cy="223838"/>
              </a:xfrm>
              <a:custGeom>
                <a:avLst/>
                <a:gdLst>
                  <a:gd name="T0" fmla="*/ 10 w 69"/>
                  <a:gd name="T1" fmla="*/ 3 h 69"/>
                  <a:gd name="T2" fmla="*/ 10 w 69"/>
                  <a:gd name="T3" fmla="*/ 6 h 69"/>
                  <a:gd name="T4" fmla="*/ 60 w 69"/>
                  <a:gd name="T5" fmla="*/ 6 h 69"/>
                  <a:gd name="T6" fmla="*/ 62 w 69"/>
                  <a:gd name="T7" fmla="*/ 7 h 69"/>
                  <a:gd name="T8" fmla="*/ 63 w 69"/>
                  <a:gd name="T9" fmla="*/ 9 h 69"/>
                  <a:gd name="T10" fmla="*/ 63 w 69"/>
                  <a:gd name="T11" fmla="*/ 62 h 69"/>
                  <a:gd name="T12" fmla="*/ 7 w 69"/>
                  <a:gd name="T13" fmla="*/ 62 h 69"/>
                  <a:gd name="T14" fmla="*/ 7 w 69"/>
                  <a:gd name="T15" fmla="*/ 9 h 69"/>
                  <a:gd name="T16" fmla="*/ 7 w 69"/>
                  <a:gd name="T17" fmla="*/ 7 h 69"/>
                  <a:gd name="T18" fmla="*/ 10 w 69"/>
                  <a:gd name="T19" fmla="*/ 6 h 69"/>
                  <a:gd name="T20" fmla="*/ 10 w 69"/>
                  <a:gd name="T21" fmla="*/ 3 h 69"/>
                  <a:gd name="T22" fmla="*/ 10 w 69"/>
                  <a:gd name="T23" fmla="*/ 0 h 69"/>
                  <a:gd name="T24" fmla="*/ 0 w 69"/>
                  <a:gd name="T25" fmla="*/ 9 h 69"/>
                  <a:gd name="T26" fmla="*/ 0 w 69"/>
                  <a:gd name="T27" fmla="*/ 66 h 69"/>
                  <a:gd name="T28" fmla="*/ 1 w 69"/>
                  <a:gd name="T29" fmla="*/ 68 h 69"/>
                  <a:gd name="T30" fmla="*/ 3 w 69"/>
                  <a:gd name="T31" fmla="*/ 69 h 69"/>
                  <a:gd name="T32" fmla="*/ 66 w 69"/>
                  <a:gd name="T33" fmla="*/ 69 h 69"/>
                  <a:gd name="T34" fmla="*/ 68 w 69"/>
                  <a:gd name="T35" fmla="*/ 68 h 69"/>
                  <a:gd name="T36" fmla="*/ 69 w 69"/>
                  <a:gd name="T37" fmla="*/ 66 h 69"/>
                  <a:gd name="T38" fmla="*/ 69 w 69"/>
                  <a:gd name="T39" fmla="*/ 9 h 69"/>
                  <a:gd name="T40" fmla="*/ 67 w 69"/>
                  <a:gd name="T41" fmla="*/ 2 h 69"/>
                  <a:gd name="T42" fmla="*/ 60 w 69"/>
                  <a:gd name="T43" fmla="*/ 0 h 69"/>
                  <a:gd name="T44" fmla="*/ 10 w 69"/>
                  <a:gd name="T45" fmla="*/ 0 h 69"/>
                  <a:gd name="T46" fmla="*/ 10 w 69"/>
                  <a:gd name="T47" fmla="*/ 3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9" h="69">
                    <a:moveTo>
                      <a:pt x="10" y="3"/>
                    </a:moveTo>
                    <a:cubicBezTo>
                      <a:pt x="10" y="6"/>
                      <a:pt x="10" y="6"/>
                      <a:pt x="10" y="6"/>
                    </a:cubicBezTo>
                    <a:cubicBezTo>
                      <a:pt x="60" y="6"/>
                      <a:pt x="60" y="6"/>
                      <a:pt x="60" y="6"/>
                    </a:cubicBezTo>
                    <a:cubicBezTo>
                      <a:pt x="61" y="6"/>
                      <a:pt x="61" y="6"/>
                      <a:pt x="62" y="7"/>
                    </a:cubicBezTo>
                    <a:cubicBezTo>
                      <a:pt x="63" y="7"/>
                      <a:pt x="63" y="8"/>
                      <a:pt x="63" y="9"/>
                    </a:cubicBezTo>
                    <a:cubicBezTo>
                      <a:pt x="63" y="62"/>
                      <a:pt x="63" y="62"/>
                      <a:pt x="63" y="62"/>
                    </a:cubicBezTo>
                    <a:cubicBezTo>
                      <a:pt x="7" y="62"/>
                      <a:pt x="7" y="62"/>
                      <a:pt x="7" y="62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8"/>
                      <a:pt x="7" y="7"/>
                      <a:pt x="7" y="7"/>
                    </a:cubicBezTo>
                    <a:cubicBezTo>
                      <a:pt x="8" y="6"/>
                      <a:pt x="9" y="6"/>
                      <a:pt x="10" y="6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66"/>
                      <a:pt x="1" y="67"/>
                      <a:pt x="1" y="68"/>
                    </a:cubicBezTo>
                    <a:cubicBezTo>
                      <a:pt x="2" y="68"/>
                      <a:pt x="3" y="69"/>
                      <a:pt x="3" y="69"/>
                    </a:cubicBezTo>
                    <a:cubicBezTo>
                      <a:pt x="66" y="69"/>
                      <a:pt x="66" y="69"/>
                      <a:pt x="66" y="69"/>
                    </a:cubicBezTo>
                    <a:cubicBezTo>
                      <a:pt x="67" y="69"/>
                      <a:pt x="68" y="68"/>
                      <a:pt x="68" y="68"/>
                    </a:cubicBezTo>
                    <a:cubicBezTo>
                      <a:pt x="69" y="67"/>
                      <a:pt x="69" y="66"/>
                      <a:pt x="69" y="66"/>
                    </a:cubicBezTo>
                    <a:cubicBezTo>
                      <a:pt x="69" y="9"/>
                      <a:pt x="69" y="9"/>
                      <a:pt x="69" y="9"/>
                    </a:cubicBezTo>
                    <a:cubicBezTo>
                      <a:pt x="69" y="7"/>
                      <a:pt x="68" y="4"/>
                      <a:pt x="67" y="2"/>
                    </a:cubicBezTo>
                    <a:cubicBezTo>
                      <a:pt x="65" y="1"/>
                      <a:pt x="62" y="0"/>
                      <a:pt x="60" y="0"/>
                    </a:cubicBezTo>
                    <a:cubicBezTo>
                      <a:pt x="10" y="0"/>
                      <a:pt x="10" y="0"/>
                      <a:pt x="10" y="0"/>
                    </a:cubicBezTo>
                    <a:lnTo>
                      <a:pt x="10" y="3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1435" tIns="25718" rIns="51435" bIns="25718" numCol="1" anchor="t" anchorCtr="0" compatLnSpc="1">
                <a:prstTxWarp prst="textNoShape">
                  <a:avLst/>
                </a:prstTxWarp>
              </a:bodyPr>
              <a:lstStyle/>
              <a:p>
                <a:pPr defTabSz="514337">
                  <a:buClr>
                    <a:srgbClr val="000000"/>
                  </a:buClr>
                  <a:defRPr/>
                </a:pPr>
                <a:endParaRPr lang="en-US" sz="1013" kern="0" dirty="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30" name="Freeform 416">
                <a:extLst>
                  <a:ext uri="{FF2B5EF4-FFF2-40B4-BE49-F238E27FC236}">
                    <a16:creationId xmlns:a16="http://schemas.microsoft.com/office/drawing/2014/main" id="{9AD4B641-658B-E8B2-6C2E-235E71BB57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18425" y="4265613"/>
                <a:ext cx="957263" cy="966788"/>
              </a:xfrm>
              <a:custGeom>
                <a:avLst/>
                <a:gdLst>
                  <a:gd name="T0" fmla="*/ 13 w 295"/>
                  <a:gd name="T1" fmla="*/ 3 h 298"/>
                  <a:gd name="T2" fmla="*/ 13 w 295"/>
                  <a:gd name="T3" fmla="*/ 7 h 298"/>
                  <a:gd name="T4" fmla="*/ 283 w 295"/>
                  <a:gd name="T5" fmla="*/ 7 h 298"/>
                  <a:gd name="T6" fmla="*/ 287 w 295"/>
                  <a:gd name="T7" fmla="*/ 9 h 298"/>
                  <a:gd name="T8" fmla="*/ 289 w 295"/>
                  <a:gd name="T9" fmla="*/ 13 h 298"/>
                  <a:gd name="T10" fmla="*/ 289 w 295"/>
                  <a:gd name="T11" fmla="*/ 286 h 298"/>
                  <a:gd name="T12" fmla="*/ 283 w 295"/>
                  <a:gd name="T13" fmla="*/ 292 h 298"/>
                  <a:gd name="T14" fmla="*/ 13 w 295"/>
                  <a:gd name="T15" fmla="*/ 292 h 298"/>
                  <a:gd name="T16" fmla="*/ 8 w 295"/>
                  <a:gd name="T17" fmla="*/ 290 h 298"/>
                  <a:gd name="T18" fmla="*/ 6 w 295"/>
                  <a:gd name="T19" fmla="*/ 286 h 298"/>
                  <a:gd name="T20" fmla="*/ 6 w 295"/>
                  <a:gd name="T21" fmla="*/ 13 h 298"/>
                  <a:gd name="T22" fmla="*/ 13 w 295"/>
                  <a:gd name="T23" fmla="*/ 7 h 298"/>
                  <a:gd name="T24" fmla="*/ 13 w 295"/>
                  <a:gd name="T25" fmla="*/ 3 h 298"/>
                  <a:gd name="T26" fmla="*/ 13 w 295"/>
                  <a:gd name="T27" fmla="*/ 0 h 298"/>
                  <a:gd name="T28" fmla="*/ 4 w 295"/>
                  <a:gd name="T29" fmla="*/ 4 h 298"/>
                  <a:gd name="T30" fmla="*/ 0 w 295"/>
                  <a:gd name="T31" fmla="*/ 13 h 298"/>
                  <a:gd name="T32" fmla="*/ 0 w 295"/>
                  <a:gd name="T33" fmla="*/ 286 h 298"/>
                  <a:gd name="T34" fmla="*/ 4 w 295"/>
                  <a:gd name="T35" fmla="*/ 294 h 298"/>
                  <a:gd name="T36" fmla="*/ 13 w 295"/>
                  <a:gd name="T37" fmla="*/ 298 h 298"/>
                  <a:gd name="T38" fmla="*/ 283 w 295"/>
                  <a:gd name="T39" fmla="*/ 298 h 298"/>
                  <a:gd name="T40" fmla="*/ 291 w 295"/>
                  <a:gd name="T41" fmla="*/ 295 h 298"/>
                  <a:gd name="T42" fmla="*/ 295 w 295"/>
                  <a:gd name="T43" fmla="*/ 286 h 298"/>
                  <a:gd name="T44" fmla="*/ 295 w 295"/>
                  <a:gd name="T45" fmla="*/ 13 h 298"/>
                  <a:gd name="T46" fmla="*/ 291 w 295"/>
                  <a:gd name="T47" fmla="*/ 4 h 298"/>
                  <a:gd name="T48" fmla="*/ 283 w 295"/>
                  <a:gd name="T49" fmla="*/ 0 h 298"/>
                  <a:gd name="T50" fmla="*/ 13 w 295"/>
                  <a:gd name="T51" fmla="*/ 0 h 298"/>
                  <a:gd name="T52" fmla="*/ 13 w 295"/>
                  <a:gd name="T53" fmla="*/ 3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95" h="298">
                    <a:moveTo>
                      <a:pt x="13" y="3"/>
                    </a:moveTo>
                    <a:cubicBezTo>
                      <a:pt x="13" y="7"/>
                      <a:pt x="13" y="7"/>
                      <a:pt x="13" y="7"/>
                    </a:cubicBezTo>
                    <a:cubicBezTo>
                      <a:pt x="283" y="7"/>
                      <a:pt x="283" y="7"/>
                      <a:pt x="283" y="7"/>
                    </a:cubicBezTo>
                    <a:cubicBezTo>
                      <a:pt x="284" y="7"/>
                      <a:pt x="286" y="7"/>
                      <a:pt x="287" y="9"/>
                    </a:cubicBezTo>
                    <a:cubicBezTo>
                      <a:pt x="288" y="10"/>
                      <a:pt x="289" y="12"/>
                      <a:pt x="289" y="13"/>
                    </a:cubicBezTo>
                    <a:cubicBezTo>
                      <a:pt x="289" y="286"/>
                      <a:pt x="289" y="286"/>
                      <a:pt x="289" y="286"/>
                    </a:cubicBezTo>
                    <a:cubicBezTo>
                      <a:pt x="289" y="289"/>
                      <a:pt x="286" y="292"/>
                      <a:pt x="283" y="292"/>
                    </a:cubicBezTo>
                    <a:cubicBezTo>
                      <a:pt x="13" y="292"/>
                      <a:pt x="13" y="292"/>
                      <a:pt x="13" y="292"/>
                    </a:cubicBezTo>
                    <a:cubicBezTo>
                      <a:pt x="11" y="292"/>
                      <a:pt x="10" y="291"/>
                      <a:pt x="8" y="290"/>
                    </a:cubicBezTo>
                    <a:cubicBezTo>
                      <a:pt x="7" y="289"/>
                      <a:pt x="6" y="287"/>
                      <a:pt x="6" y="286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9"/>
                      <a:pt x="9" y="7"/>
                      <a:pt x="13" y="7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9" y="0"/>
                      <a:pt x="6" y="2"/>
                      <a:pt x="4" y="4"/>
                    </a:cubicBezTo>
                    <a:cubicBezTo>
                      <a:pt x="2" y="6"/>
                      <a:pt x="0" y="9"/>
                      <a:pt x="0" y="13"/>
                    </a:cubicBezTo>
                    <a:cubicBezTo>
                      <a:pt x="0" y="286"/>
                      <a:pt x="0" y="286"/>
                      <a:pt x="0" y="286"/>
                    </a:cubicBezTo>
                    <a:cubicBezTo>
                      <a:pt x="0" y="289"/>
                      <a:pt x="2" y="292"/>
                      <a:pt x="4" y="294"/>
                    </a:cubicBezTo>
                    <a:cubicBezTo>
                      <a:pt x="6" y="297"/>
                      <a:pt x="9" y="298"/>
                      <a:pt x="13" y="298"/>
                    </a:cubicBezTo>
                    <a:cubicBezTo>
                      <a:pt x="283" y="298"/>
                      <a:pt x="283" y="298"/>
                      <a:pt x="283" y="298"/>
                    </a:cubicBezTo>
                    <a:cubicBezTo>
                      <a:pt x="286" y="298"/>
                      <a:pt x="289" y="297"/>
                      <a:pt x="291" y="295"/>
                    </a:cubicBezTo>
                    <a:cubicBezTo>
                      <a:pt x="294" y="292"/>
                      <a:pt x="295" y="289"/>
                      <a:pt x="295" y="286"/>
                    </a:cubicBezTo>
                    <a:cubicBezTo>
                      <a:pt x="295" y="13"/>
                      <a:pt x="295" y="13"/>
                      <a:pt x="295" y="13"/>
                    </a:cubicBezTo>
                    <a:cubicBezTo>
                      <a:pt x="295" y="10"/>
                      <a:pt x="294" y="7"/>
                      <a:pt x="291" y="4"/>
                    </a:cubicBezTo>
                    <a:cubicBezTo>
                      <a:pt x="289" y="2"/>
                      <a:pt x="286" y="0"/>
                      <a:pt x="283" y="0"/>
                    </a:cubicBezTo>
                    <a:cubicBezTo>
                      <a:pt x="13" y="0"/>
                      <a:pt x="13" y="0"/>
                      <a:pt x="13" y="0"/>
                    </a:cubicBezTo>
                    <a:lnTo>
                      <a:pt x="13" y="3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1435" tIns="25718" rIns="51435" bIns="25718" numCol="1" anchor="t" anchorCtr="0" compatLnSpc="1">
                <a:prstTxWarp prst="textNoShape">
                  <a:avLst/>
                </a:prstTxWarp>
              </a:bodyPr>
              <a:lstStyle/>
              <a:p>
                <a:pPr defTabSz="514337">
                  <a:buClr>
                    <a:srgbClr val="000000"/>
                  </a:buClr>
                  <a:defRPr/>
                </a:pPr>
                <a:endParaRPr lang="en-US" sz="1013" kern="0" dirty="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576B310-12A2-A955-D344-D8C9E8BA86AC}"/>
                </a:ext>
              </a:extLst>
            </p:cNvPr>
            <p:cNvGrpSpPr/>
            <p:nvPr/>
          </p:nvGrpSpPr>
          <p:grpSpPr>
            <a:xfrm>
              <a:off x="3285942" y="2995297"/>
              <a:ext cx="549405" cy="336787"/>
              <a:chOff x="7942263" y="4570413"/>
              <a:chExt cx="512763" cy="314326"/>
            </a:xfrm>
          </p:grpSpPr>
          <p:sp>
            <p:nvSpPr>
              <p:cNvPr id="22" name="Freeform 417">
                <a:extLst>
                  <a:ext uri="{FF2B5EF4-FFF2-40B4-BE49-F238E27FC236}">
                    <a16:creationId xmlns:a16="http://schemas.microsoft.com/office/drawing/2014/main" id="{B3DB632B-290D-45DA-42E7-CC51A2808A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37513" y="4664076"/>
                <a:ext cx="320675" cy="220663"/>
              </a:xfrm>
              <a:custGeom>
                <a:avLst/>
                <a:gdLst>
                  <a:gd name="T0" fmla="*/ 32 w 99"/>
                  <a:gd name="T1" fmla="*/ 50 h 68"/>
                  <a:gd name="T2" fmla="*/ 35 w 99"/>
                  <a:gd name="T3" fmla="*/ 41 h 68"/>
                  <a:gd name="T4" fmla="*/ 33 w 99"/>
                  <a:gd name="T5" fmla="*/ 36 h 68"/>
                  <a:gd name="T6" fmla="*/ 28 w 99"/>
                  <a:gd name="T7" fmla="*/ 34 h 68"/>
                  <a:gd name="T8" fmla="*/ 5 w 99"/>
                  <a:gd name="T9" fmla="*/ 30 h 68"/>
                  <a:gd name="T10" fmla="*/ 7 w 99"/>
                  <a:gd name="T11" fmla="*/ 7 h 68"/>
                  <a:gd name="T12" fmla="*/ 30 w 99"/>
                  <a:gd name="T13" fmla="*/ 6 h 68"/>
                  <a:gd name="T14" fmla="*/ 34 w 99"/>
                  <a:gd name="T15" fmla="*/ 28 h 68"/>
                  <a:gd name="T16" fmla="*/ 35 w 99"/>
                  <a:gd name="T17" fmla="*/ 33 h 68"/>
                  <a:gd name="T18" fmla="*/ 41 w 99"/>
                  <a:gd name="T19" fmla="*/ 35 h 68"/>
                  <a:gd name="T20" fmla="*/ 58 w 99"/>
                  <a:gd name="T21" fmla="*/ 35 h 68"/>
                  <a:gd name="T22" fmla="*/ 64 w 99"/>
                  <a:gd name="T23" fmla="*/ 33 h 68"/>
                  <a:gd name="T24" fmla="*/ 65 w 99"/>
                  <a:gd name="T25" fmla="*/ 28 h 68"/>
                  <a:gd name="T26" fmla="*/ 70 w 99"/>
                  <a:gd name="T27" fmla="*/ 6 h 68"/>
                  <a:gd name="T28" fmla="*/ 92 w 99"/>
                  <a:gd name="T29" fmla="*/ 7 h 68"/>
                  <a:gd name="T30" fmla="*/ 94 w 99"/>
                  <a:gd name="T31" fmla="*/ 30 h 68"/>
                  <a:gd name="T32" fmla="*/ 71 w 99"/>
                  <a:gd name="T33" fmla="*/ 34 h 68"/>
                  <a:gd name="T34" fmla="*/ 66 w 99"/>
                  <a:gd name="T35" fmla="*/ 36 h 68"/>
                  <a:gd name="T36" fmla="*/ 65 w 99"/>
                  <a:gd name="T37" fmla="*/ 41 h 68"/>
                  <a:gd name="T38" fmla="*/ 66 w 99"/>
                  <a:gd name="T39" fmla="*/ 56 h 68"/>
                  <a:gd name="T40" fmla="*/ 54 w 99"/>
                  <a:gd name="T41" fmla="*/ 67 h 68"/>
                  <a:gd name="T42" fmla="*/ 39 w 99"/>
                  <a:gd name="T43" fmla="*/ 64 h 68"/>
                  <a:gd name="T44" fmla="*/ 32 w 99"/>
                  <a:gd name="T45" fmla="*/ 5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99" h="68">
                    <a:moveTo>
                      <a:pt x="32" y="50"/>
                    </a:moveTo>
                    <a:cubicBezTo>
                      <a:pt x="32" y="47"/>
                      <a:pt x="33" y="44"/>
                      <a:pt x="35" y="41"/>
                    </a:cubicBezTo>
                    <a:cubicBezTo>
                      <a:pt x="35" y="39"/>
                      <a:pt x="35" y="37"/>
                      <a:pt x="33" y="36"/>
                    </a:cubicBezTo>
                    <a:cubicBezTo>
                      <a:pt x="32" y="34"/>
                      <a:pt x="30" y="34"/>
                      <a:pt x="28" y="34"/>
                    </a:cubicBezTo>
                    <a:cubicBezTo>
                      <a:pt x="20" y="39"/>
                      <a:pt x="11" y="37"/>
                      <a:pt x="5" y="30"/>
                    </a:cubicBezTo>
                    <a:cubicBezTo>
                      <a:pt x="0" y="23"/>
                      <a:pt x="1" y="13"/>
                      <a:pt x="7" y="7"/>
                    </a:cubicBezTo>
                    <a:cubicBezTo>
                      <a:pt x="13" y="1"/>
                      <a:pt x="23" y="0"/>
                      <a:pt x="30" y="6"/>
                    </a:cubicBezTo>
                    <a:cubicBezTo>
                      <a:pt x="36" y="11"/>
                      <a:pt x="38" y="20"/>
                      <a:pt x="34" y="28"/>
                    </a:cubicBezTo>
                    <a:cubicBezTo>
                      <a:pt x="34" y="30"/>
                      <a:pt x="34" y="32"/>
                      <a:pt x="35" y="33"/>
                    </a:cubicBezTo>
                    <a:cubicBezTo>
                      <a:pt x="37" y="35"/>
                      <a:pt x="39" y="35"/>
                      <a:pt x="41" y="35"/>
                    </a:cubicBezTo>
                    <a:cubicBezTo>
                      <a:pt x="46" y="32"/>
                      <a:pt x="53" y="32"/>
                      <a:pt x="58" y="35"/>
                    </a:cubicBezTo>
                    <a:cubicBezTo>
                      <a:pt x="60" y="35"/>
                      <a:pt x="62" y="35"/>
                      <a:pt x="64" y="33"/>
                    </a:cubicBezTo>
                    <a:cubicBezTo>
                      <a:pt x="65" y="32"/>
                      <a:pt x="66" y="30"/>
                      <a:pt x="65" y="28"/>
                    </a:cubicBezTo>
                    <a:cubicBezTo>
                      <a:pt x="61" y="20"/>
                      <a:pt x="63" y="11"/>
                      <a:pt x="70" y="6"/>
                    </a:cubicBezTo>
                    <a:cubicBezTo>
                      <a:pt x="77" y="0"/>
                      <a:pt x="86" y="1"/>
                      <a:pt x="92" y="7"/>
                    </a:cubicBezTo>
                    <a:cubicBezTo>
                      <a:pt x="99" y="13"/>
                      <a:pt x="99" y="23"/>
                      <a:pt x="94" y="30"/>
                    </a:cubicBezTo>
                    <a:cubicBezTo>
                      <a:pt x="89" y="37"/>
                      <a:pt x="79" y="39"/>
                      <a:pt x="71" y="34"/>
                    </a:cubicBezTo>
                    <a:cubicBezTo>
                      <a:pt x="70" y="34"/>
                      <a:pt x="67" y="34"/>
                      <a:pt x="66" y="36"/>
                    </a:cubicBezTo>
                    <a:cubicBezTo>
                      <a:pt x="65" y="37"/>
                      <a:pt x="64" y="39"/>
                      <a:pt x="65" y="41"/>
                    </a:cubicBezTo>
                    <a:cubicBezTo>
                      <a:pt x="67" y="46"/>
                      <a:pt x="68" y="51"/>
                      <a:pt x="66" y="56"/>
                    </a:cubicBezTo>
                    <a:cubicBezTo>
                      <a:pt x="64" y="61"/>
                      <a:pt x="59" y="65"/>
                      <a:pt x="54" y="67"/>
                    </a:cubicBezTo>
                    <a:cubicBezTo>
                      <a:pt x="49" y="68"/>
                      <a:pt x="43" y="67"/>
                      <a:pt x="39" y="64"/>
                    </a:cubicBezTo>
                    <a:cubicBezTo>
                      <a:pt x="35" y="60"/>
                      <a:pt x="32" y="55"/>
                      <a:pt x="32" y="50"/>
                    </a:cubicBezTo>
                    <a:close/>
                  </a:path>
                </a:pathLst>
              </a:custGeom>
              <a:solidFill>
                <a:srgbClr val="D138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1435" tIns="25718" rIns="51435" bIns="25718" numCol="1" anchor="t" anchorCtr="0" compatLnSpc="1">
                <a:prstTxWarp prst="textNoShape">
                  <a:avLst/>
                </a:prstTxWarp>
              </a:bodyPr>
              <a:lstStyle/>
              <a:p>
                <a:pPr defTabSz="514337">
                  <a:buClr>
                    <a:srgbClr val="000000"/>
                  </a:buClr>
                  <a:defRPr/>
                </a:pPr>
                <a:endParaRPr lang="en-US" sz="1013" kern="0" dirty="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23" name="Freeform 418">
                <a:extLst>
                  <a:ext uri="{FF2B5EF4-FFF2-40B4-BE49-F238E27FC236}">
                    <a16:creationId xmlns:a16="http://schemas.microsoft.com/office/drawing/2014/main" id="{555BC8F8-8976-33CF-8D82-E1C29CA8B3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42263" y="4772026"/>
                <a:ext cx="117475" cy="112713"/>
              </a:xfrm>
              <a:custGeom>
                <a:avLst/>
                <a:gdLst>
                  <a:gd name="T0" fmla="*/ 18 w 36"/>
                  <a:gd name="T1" fmla="*/ 0 h 35"/>
                  <a:gd name="T2" fmla="*/ 33 w 36"/>
                  <a:gd name="T3" fmla="*/ 10 h 35"/>
                  <a:gd name="T4" fmla="*/ 30 w 36"/>
                  <a:gd name="T5" fmla="*/ 29 h 35"/>
                  <a:gd name="T6" fmla="*/ 11 w 36"/>
                  <a:gd name="T7" fmla="*/ 33 h 35"/>
                  <a:gd name="T8" fmla="*/ 0 w 36"/>
                  <a:gd name="T9" fmla="*/ 17 h 35"/>
                  <a:gd name="T10" fmla="*/ 18 w 36"/>
                  <a:gd name="T11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35">
                    <a:moveTo>
                      <a:pt x="18" y="0"/>
                    </a:moveTo>
                    <a:cubicBezTo>
                      <a:pt x="25" y="0"/>
                      <a:pt x="31" y="4"/>
                      <a:pt x="33" y="10"/>
                    </a:cubicBezTo>
                    <a:cubicBezTo>
                      <a:pt x="36" y="17"/>
                      <a:pt x="35" y="24"/>
                      <a:pt x="30" y="29"/>
                    </a:cubicBezTo>
                    <a:cubicBezTo>
                      <a:pt x="25" y="34"/>
                      <a:pt x="17" y="35"/>
                      <a:pt x="11" y="33"/>
                    </a:cubicBezTo>
                    <a:cubicBezTo>
                      <a:pt x="4" y="30"/>
                      <a:pt x="0" y="24"/>
                      <a:pt x="0" y="17"/>
                    </a:cubicBezTo>
                    <a:cubicBezTo>
                      <a:pt x="0" y="7"/>
                      <a:pt x="8" y="0"/>
                      <a:pt x="18" y="0"/>
                    </a:cubicBezTo>
                    <a:close/>
                  </a:path>
                </a:pathLst>
              </a:custGeom>
              <a:solidFill>
                <a:srgbClr val="D138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1435" tIns="25718" rIns="51435" bIns="25718" numCol="1" anchor="t" anchorCtr="0" compatLnSpc="1">
                <a:prstTxWarp prst="textNoShape">
                  <a:avLst/>
                </a:prstTxWarp>
              </a:bodyPr>
              <a:lstStyle/>
              <a:p>
                <a:pPr defTabSz="514337">
                  <a:buClr>
                    <a:srgbClr val="000000"/>
                  </a:buClr>
                  <a:defRPr/>
                </a:pPr>
                <a:endParaRPr lang="en-US" sz="1013" kern="0" dirty="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24" name="Freeform 419">
                <a:extLst>
                  <a:ext uri="{FF2B5EF4-FFF2-40B4-BE49-F238E27FC236}">
                    <a16:creationId xmlns:a16="http://schemas.microsoft.com/office/drawing/2014/main" id="{6161A68E-39A9-468E-86DD-E50081A071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39138" y="4772026"/>
                <a:ext cx="115888" cy="112713"/>
              </a:xfrm>
              <a:custGeom>
                <a:avLst/>
                <a:gdLst>
                  <a:gd name="T0" fmla="*/ 18 w 36"/>
                  <a:gd name="T1" fmla="*/ 0 h 35"/>
                  <a:gd name="T2" fmla="*/ 34 w 36"/>
                  <a:gd name="T3" fmla="*/ 10 h 35"/>
                  <a:gd name="T4" fmla="*/ 30 w 36"/>
                  <a:gd name="T5" fmla="*/ 29 h 35"/>
                  <a:gd name="T6" fmla="*/ 11 w 36"/>
                  <a:gd name="T7" fmla="*/ 33 h 35"/>
                  <a:gd name="T8" fmla="*/ 0 w 36"/>
                  <a:gd name="T9" fmla="*/ 17 h 35"/>
                  <a:gd name="T10" fmla="*/ 18 w 36"/>
                  <a:gd name="T11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35">
                    <a:moveTo>
                      <a:pt x="18" y="0"/>
                    </a:moveTo>
                    <a:cubicBezTo>
                      <a:pt x="25" y="0"/>
                      <a:pt x="31" y="4"/>
                      <a:pt x="34" y="10"/>
                    </a:cubicBezTo>
                    <a:cubicBezTo>
                      <a:pt x="36" y="17"/>
                      <a:pt x="35" y="24"/>
                      <a:pt x="30" y="29"/>
                    </a:cubicBezTo>
                    <a:cubicBezTo>
                      <a:pt x="25" y="34"/>
                      <a:pt x="18" y="35"/>
                      <a:pt x="11" y="33"/>
                    </a:cubicBezTo>
                    <a:cubicBezTo>
                      <a:pt x="5" y="30"/>
                      <a:pt x="0" y="24"/>
                      <a:pt x="0" y="17"/>
                    </a:cubicBezTo>
                    <a:cubicBezTo>
                      <a:pt x="0" y="7"/>
                      <a:pt x="8" y="0"/>
                      <a:pt x="18" y="0"/>
                    </a:cubicBezTo>
                    <a:close/>
                  </a:path>
                </a:pathLst>
              </a:custGeom>
              <a:solidFill>
                <a:srgbClr val="D138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1435" tIns="25718" rIns="51435" bIns="25718" numCol="1" anchor="t" anchorCtr="0" compatLnSpc="1">
                <a:prstTxWarp prst="textNoShape">
                  <a:avLst/>
                </a:prstTxWarp>
              </a:bodyPr>
              <a:lstStyle/>
              <a:p>
                <a:pPr defTabSz="514337">
                  <a:buClr>
                    <a:srgbClr val="000000"/>
                  </a:buClr>
                  <a:defRPr/>
                </a:pPr>
                <a:endParaRPr lang="en-US" sz="1013" kern="0" dirty="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25" name="Freeform 420">
                <a:extLst>
                  <a:ext uri="{FF2B5EF4-FFF2-40B4-BE49-F238E27FC236}">
                    <a16:creationId xmlns:a16="http://schemas.microsoft.com/office/drawing/2014/main" id="{FADB1E50-8271-BE11-D499-3105CDC8E3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40700" y="4570413"/>
                <a:ext cx="117475" cy="117475"/>
              </a:xfrm>
              <a:custGeom>
                <a:avLst/>
                <a:gdLst>
                  <a:gd name="T0" fmla="*/ 18 w 36"/>
                  <a:gd name="T1" fmla="*/ 0 h 36"/>
                  <a:gd name="T2" fmla="*/ 34 w 36"/>
                  <a:gd name="T3" fmla="*/ 11 h 36"/>
                  <a:gd name="T4" fmla="*/ 30 w 36"/>
                  <a:gd name="T5" fmla="*/ 30 h 36"/>
                  <a:gd name="T6" fmla="*/ 11 w 36"/>
                  <a:gd name="T7" fmla="*/ 34 h 36"/>
                  <a:gd name="T8" fmla="*/ 0 w 36"/>
                  <a:gd name="T9" fmla="*/ 18 h 36"/>
                  <a:gd name="T10" fmla="*/ 18 w 36"/>
                  <a:gd name="T1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36">
                    <a:moveTo>
                      <a:pt x="18" y="0"/>
                    </a:moveTo>
                    <a:cubicBezTo>
                      <a:pt x="25" y="0"/>
                      <a:pt x="31" y="5"/>
                      <a:pt x="34" y="11"/>
                    </a:cubicBezTo>
                    <a:cubicBezTo>
                      <a:pt x="36" y="18"/>
                      <a:pt x="35" y="25"/>
                      <a:pt x="30" y="30"/>
                    </a:cubicBezTo>
                    <a:cubicBezTo>
                      <a:pt x="25" y="35"/>
                      <a:pt x="17" y="36"/>
                      <a:pt x="11" y="34"/>
                    </a:cubicBezTo>
                    <a:cubicBezTo>
                      <a:pt x="5" y="31"/>
                      <a:pt x="0" y="25"/>
                      <a:pt x="0" y="18"/>
                    </a:cubicBezTo>
                    <a:cubicBezTo>
                      <a:pt x="0" y="8"/>
                      <a:pt x="8" y="0"/>
                      <a:pt x="18" y="0"/>
                    </a:cubicBezTo>
                    <a:close/>
                  </a:path>
                </a:pathLst>
              </a:custGeom>
              <a:solidFill>
                <a:srgbClr val="D138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1435" tIns="25718" rIns="51435" bIns="25718" numCol="1" anchor="t" anchorCtr="0" compatLnSpc="1">
                <a:prstTxWarp prst="textNoShape">
                  <a:avLst/>
                </a:prstTxWarp>
              </a:bodyPr>
              <a:lstStyle/>
              <a:p>
                <a:pPr defTabSz="514337">
                  <a:buClr>
                    <a:srgbClr val="000000"/>
                  </a:buClr>
                  <a:defRPr/>
                </a:pPr>
                <a:endParaRPr lang="en-US" sz="1013" kern="0" dirty="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</p:grp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EA13504A-E0CE-7309-E1AC-CDB5E1E5E8A5}"/>
              </a:ext>
            </a:extLst>
          </p:cNvPr>
          <p:cNvSpPr txBox="1"/>
          <p:nvPr/>
        </p:nvSpPr>
        <p:spPr>
          <a:xfrm>
            <a:off x="7256244" y="4030528"/>
            <a:ext cx="44390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>
              <a:buClr>
                <a:srgbClr val="000000"/>
              </a:buClr>
              <a:defRPr/>
            </a:pPr>
            <a:r>
              <a:rPr lang="en-US" sz="1350" b="1" kern="0" dirty="0">
                <a:solidFill>
                  <a:srgbClr val="000000"/>
                </a:solidFill>
                <a:latin typeface="Montserrat" pitchFamily="2" charset="77"/>
                <a:cs typeface="Calibri" panose="020F0502020204030204" pitchFamily="34" charset="0"/>
                <a:sym typeface="Arial"/>
              </a:rPr>
              <a:t>Typical 18650 Cell  vs. Amprius 500</a:t>
            </a:r>
            <a:r>
              <a:rPr lang="en-US" sz="1050" b="1" kern="0" dirty="0">
                <a:solidFill>
                  <a:srgbClr val="000000"/>
                </a:solidFill>
                <a:latin typeface="Montserrat" pitchFamily="2" charset="77"/>
                <a:cs typeface="Calibri" panose="020F0502020204030204" pitchFamily="34" charset="0"/>
                <a:sym typeface="Arial"/>
              </a:rPr>
              <a:t>Wh/kg </a:t>
            </a:r>
            <a:r>
              <a:rPr lang="en-US" sz="1350" b="1" kern="0" dirty="0">
                <a:solidFill>
                  <a:srgbClr val="000000"/>
                </a:solidFill>
                <a:latin typeface="Montserrat" pitchFamily="2" charset="77"/>
                <a:cs typeface="Calibri" panose="020F0502020204030204" pitchFamily="34" charset="0"/>
                <a:sym typeface="Arial"/>
              </a:rPr>
              <a:t>Cell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D73009B-E7C9-B997-D6D5-650A3FF54E4F}"/>
              </a:ext>
            </a:extLst>
          </p:cNvPr>
          <p:cNvSpPr txBox="1"/>
          <p:nvPr/>
        </p:nvSpPr>
        <p:spPr>
          <a:xfrm>
            <a:off x="6138271" y="5520723"/>
            <a:ext cx="658368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>
              <a:buClr>
                <a:srgbClr val="000000"/>
              </a:buClr>
              <a:defRPr/>
            </a:pPr>
            <a:r>
              <a:rPr lang="en-US" sz="21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Same Weight |</a:t>
            </a:r>
            <a:r>
              <a:rPr lang="en-US" sz="27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700" b="1" kern="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2X </a:t>
            </a:r>
            <a:r>
              <a:rPr lang="en-US" sz="2100" b="1" kern="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 Capacity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5408B66-5C94-3F25-DF58-A414C13CAE6D}"/>
              </a:ext>
            </a:extLst>
          </p:cNvPr>
          <p:cNvCxnSpPr/>
          <p:nvPr/>
        </p:nvCxnSpPr>
        <p:spPr>
          <a:xfrm>
            <a:off x="7479205" y="4294831"/>
            <a:ext cx="4046220" cy="0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18769781-4DF8-79B4-474A-FFFBD892B524}"/>
              </a:ext>
            </a:extLst>
          </p:cNvPr>
          <p:cNvSpPr/>
          <p:nvPr/>
        </p:nvSpPr>
        <p:spPr>
          <a:xfrm>
            <a:off x="4343401" y="4307527"/>
            <a:ext cx="581439" cy="57184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Gotham-Book"/>
            </a:endParaRPr>
          </a:p>
        </p:txBody>
      </p:sp>
    </p:spTree>
    <p:extLst>
      <p:ext uri="{BB962C8B-B14F-4D97-AF65-F5344CB8AC3E}">
        <p14:creationId xmlns:p14="http://schemas.microsoft.com/office/powerpoint/2010/main" val="34439365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E0D3565-8814-D452-0E02-B1CEB8AB2F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763" y="4079942"/>
            <a:ext cx="4559867" cy="26909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C7A31D3-CCF7-ADA3-ECEE-386208F3D07C}"/>
              </a:ext>
            </a:extLst>
          </p:cNvPr>
          <p:cNvSpPr/>
          <p:nvPr/>
        </p:nvSpPr>
        <p:spPr>
          <a:xfrm>
            <a:off x="6484493" y="4540565"/>
            <a:ext cx="5081318" cy="193307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>
                <a:srgbClr val="000000"/>
              </a:buClr>
              <a:defRPr/>
            </a:pPr>
            <a:endParaRPr lang="en-US" sz="105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C88A4A1-C209-4DC4-D6F0-148C36504A48}"/>
              </a:ext>
            </a:extLst>
          </p:cNvPr>
          <p:cNvSpPr/>
          <p:nvPr/>
        </p:nvSpPr>
        <p:spPr>
          <a:xfrm>
            <a:off x="735930" y="1273474"/>
            <a:ext cx="5174567" cy="2731582"/>
          </a:xfrm>
          <a:prstGeom prst="rect">
            <a:avLst/>
          </a:prstGeom>
          <a:solidFill>
            <a:srgbClr val="FFFFFF">
              <a:alpha val="6902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>
                <a:srgbClr val="000000"/>
              </a:buClr>
              <a:defRPr/>
            </a:pPr>
            <a:endParaRPr lang="en-US" sz="105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00" name="Google Shape;500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68580" tIns="121894" rIns="121894" bIns="121894" rtlCol="0" anchor="ctr" anchorCtr="0">
            <a:noAutofit/>
          </a:bodyPr>
          <a:lstStyle/>
          <a:p>
            <a:pPr>
              <a:buClr>
                <a:srgbClr val="9E3B30"/>
              </a:buClr>
            </a:pPr>
            <a:r>
              <a:rPr lang="en-US" dirty="0">
                <a:latin typeface="Avenir Book" panose="02000503020000020003" pitchFamily="2" charset="0"/>
              </a:rPr>
              <a:t>SIMAXX - 500 </a:t>
            </a:r>
            <a:r>
              <a:rPr lang="en-US" dirty="0" err="1">
                <a:latin typeface="Avenir Book" panose="02000503020000020003" pitchFamily="2" charset="0"/>
              </a:rPr>
              <a:t>Wh</a:t>
            </a:r>
            <a:r>
              <a:rPr lang="en-US" dirty="0">
                <a:latin typeface="Avenir Book" panose="02000503020000020003" pitchFamily="2" charset="0"/>
              </a:rPr>
              <a:t>/kg WITH 100% SILICON</a:t>
            </a:r>
            <a:endParaRPr dirty="0">
              <a:latin typeface="Avenir Book" panose="02000503020000020003" pitchFamily="2" charset="0"/>
              <a:cs typeface="Calibri" panose="020F0502020204030204" pitchFamily="34" charset="0"/>
            </a:endParaRPr>
          </a:p>
        </p:txBody>
      </p:sp>
      <p:sp>
        <p:nvSpPr>
          <p:cNvPr id="501" name="Google Shape;501;p9"/>
          <p:cNvSpPr txBox="1">
            <a:spLocks noGrp="1"/>
          </p:cNvSpPr>
          <p:nvPr>
            <p:ph type="body" idx="1"/>
          </p:nvPr>
        </p:nvSpPr>
        <p:spPr>
          <a:xfrm>
            <a:off x="693965" y="689536"/>
            <a:ext cx="7900988" cy="43855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spAutoFit/>
          </a:bodyPr>
          <a:lstStyle/>
          <a:p>
            <a:pPr marL="0" indent="0">
              <a:spcBef>
                <a:spcPts val="0"/>
              </a:spcBef>
            </a:pPr>
            <a:r>
              <a:rPr lang="en-US" dirty="0">
                <a:latin typeface="Montserrat" pitchFamily="2" charset="77"/>
                <a:cs typeface="Calibri" panose="020F0502020204030204" pitchFamily="34" charset="0"/>
              </a:rPr>
              <a:t>Products under development</a:t>
            </a:r>
          </a:p>
        </p:txBody>
      </p:sp>
      <p:sp>
        <p:nvSpPr>
          <p:cNvPr id="502" name="Google Shape;502;p9"/>
          <p:cNvSpPr txBox="1"/>
          <p:nvPr/>
        </p:nvSpPr>
        <p:spPr>
          <a:xfrm>
            <a:off x="6666128" y="5010827"/>
            <a:ext cx="4591073" cy="1351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257175" indent="-257175" defTabSz="685800">
              <a:spcAft>
                <a:spcPts val="450"/>
              </a:spcAft>
              <a:buClr>
                <a:srgbClr val="FFFFFF"/>
              </a:buClr>
              <a:buSzPts val="2400"/>
              <a:buFont typeface="System Font Regular"/>
              <a:buChar char="▸"/>
              <a:defRPr/>
            </a:pPr>
            <a:r>
              <a:rPr lang="en-US" sz="1500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Potential for 6 months of operation in Stratosphere</a:t>
            </a:r>
          </a:p>
          <a:p>
            <a:pPr marL="257175" indent="-257175" defTabSz="685800">
              <a:spcAft>
                <a:spcPts val="450"/>
              </a:spcAft>
              <a:buClr>
                <a:srgbClr val="FFFFFF"/>
              </a:buClr>
              <a:buSzPts val="2400"/>
              <a:buFont typeface="System Font Regular"/>
              <a:buChar char="▸"/>
              <a:defRPr/>
            </a:pPr>
            <a:r>
              <a:rPr lang="en-US" sz="1500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400 Wh/kg at 2C discharge</a:t>
            </a:r>
          </a:p>
          <a:p>
            <a:pPr marL="257175" indent="-257175" defTabSz="685800">
              <a:buClr>
                <a:srgbClr val="FFFFFF"/>
              </a:buClr>
              <a:buSzPts val="2400"/>
              <a:buFont typeface="System Font Regular"/>
              <a:buChar char="▸"/>
              <a:defRPr/>
            </a:pPr>
            <a:r>
              <a:rPr lang="en-US" sz="1500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Optimization of electrolyte formulation and amount &amp; full electrical and safety evaluation underway for future product release</a:t>
            </a:r>
            <a:endParaRPr sz="900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04" name="Google Shape;504;p9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929" y="1176565"/>
            <a:ext cx="4795535" cy="2913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9"/>
          <p:cNvPicPr preferRelativeResize="0"/>
          <p:nvPr/>
        </p:nvPicPr>
        <p:blipFill rotWithShape="1">
          <a:blip r:embed="rId5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4493" y="1273474"/>
            <a:ext cx="5081318" cy="2731583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9"/>
          <p:cNvSpPr txBox="1"/>
          <p:nvPr/>
        </p:nvSpPr>
        <p:spPr>
          <a:xfrm>
            <a:off x="9622255" y="1580179"/>
            <a:ext cx="1487952" cy="500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 defTabSz="685800">
              <a:buClr>
                <a:srgbClr val="000000"/>
              </a:buClr>
              <a:defRPr/>
            </a:pPr>
            <a:r>
              <a:rPr lang="en-US" sz="14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400 Wh/kg at 2C discharge</a:t>
            </a:r>
            <a:endParaRPr sz="105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507" name="Google Shape;507;p9"/>
          <p:cNvCxnSpPr/>
          <p:nvPr/>
        </p:nvCxnSpPr>
        <p:spPr>
          <a:xfrm flipH="1">
            <a:off x="9434464" y="1938253"/>
            <a:ext cx="523293" cy="265652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508" name="Google Shape;508;p9"/>
          <p:cNvSpPr txBox="1"/>
          <p:nvPr/>
        </p:nvSpPr>
        <p:spPr>
          <a:xfrm>
            <a:off x="1275531" y="5680226"/>
            <a:ext cx="4250618" cy="48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 defTabSz="685800">
              <a:buClr>
                <a:srgbClr val="000000"/>
              </a:buClr>
              <a:defRPr/>
            </a:pPr>
            <a:r>
              <a:rPr lang="en-US" sz="135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Continuous cycling at C/10 rate for </a:t>
            </a:r>
            <a:r>
              <a:rPr lang="en-US" sz="135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&gt;150 cycles</a:t>
            </a:r>
            <a:r>
              <a:rPr lang="en-US" sz="135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</a:p>
          <a:p>
            <a:pPr algn="ctr" defTabSz="685800">
              <a:buClr>
                <a:srgbClr val="000000"/>
              </a:buClr>
              <a:defRPr/>
            </a:pPr>
            <a:r>
              <a:rPr lang="en-US" sz="135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100% DOD</a:t>
            </a:r>
            <a:endParaRPr sz="105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87C472-80D8-0B1D-DED0-06538C032BC8}"/>
              </a:ext>
            </a:extLst>
          </p:cNvPr>
          <p:cNvSpPr txBox="1"/>
          <p:nvPr/>
        </p:nvSpPr>
        <p:spPr>
          <a:xfrm>
            <a:off x="6628592" y="4590272"/>
            <a:ext cx="221502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>
                <a:srgbClr val="000000"/>
              </a:buClr>
              <a:defRPr/>
            </a:pPr>
            <a:r>
              <a:rPr lang="en-US" sz="1500" b="1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KEY TAKEAWAYS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AE982FD-E381-F234-89DD-7E04E5A44079}"/>
              </a:ext>
            </a:extLst>
          </p:cNvPr>
          <p:cNvCxnSpPr/>
          <p:nvPr/>
        </p:nvCxnSpPr>
        <p:spPr>
          <a:xfrm>
            <a:off x="6518783" y="4890354"/>
            <a:ext cx="49841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Google Shape;471;p7">
            <a:extLst>
              <a:ext uri="{FF2B5EF4-FFF2-40B4-BE49-F238E27FC236}">
                <a16:creationId xmlns:a16="http://schemas.microsoft.com/office/drawing/2014/main" id="{9B1C5CDA-E082-8923-2C84-24DE1D184CA3}"/>
              </a:ext>
            </a:extLst>
          </p:cNvPr>
          <p:cNvSpPr/>
          <p:nvPr/>
        </p:nvSpPr>
        <p:spPr>
          <a:xfrm>
            <a:off x="11058464" y="297221"/>
            <a:ext cx="617220" cy="617220"/>
          </a:xfrm>
          <a:custGeom>
            <a:avLst/>
            <a:gdLst/>
            <a:ahLst/>
            <a:cxnLst/>
            <a:rect l="l" t="t" r="r" b="b"/>
            <a:pathLst>
              <a:path w="1642682" h="1642682" extrusionOk="0">
                <a:moveTo>
                  <a:pt x="1642641" y="821276"/>
                </a:moveTo>
                <a:cubicBezTo>
                  <a:pt x="1642641" y="1274891"/>
                  <a:pt x="1274913" y="1642617"/>
                  <a:pt x="821300" y="1642617"/>
                </a:cubicBezTo>
                <a:cubicBezTo>
                  <a:pt x="367685" y="1642617"/>
                  <a:pt x="-41" y="1274890"/>
                  <a:pt x="-41" y="821276"/>
                </a:cubicBezTo>
                <a:cubicBezTo>
                  <a:pt x="-41" y="367662"/>
                  <a:pt x="367686" y="-65"/>
                  <a:pt x="821300" y="-65"/>
                </a:cubicBezTo>
                <a:cubicBezTo>
                  <a:pt x="1274914" y="-65"/>
                  <a:pt x="1642641" y="367662"/>
                  <a:pt x="1642641" y="82127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85800">
              <a:buClr>
                <a:srgbClr val="000000"/>
              </a:buClr>
              <a:defRPr/>
            </a:pPr>
            <a:endParaRPr sz="1200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1345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9E3B30"/>
              </a:buClr>
            </a:pPr>
            <a:r>
              <a:rPr lang="en-US" cap="none" dirty="0">
                <a:solidFill>
                  <a:srgbClr val="DC1219"/>
                </a:solidFill>
                <a:latin typeface="Avenir Book" panose="02000503020000020003" pitchFamily="2" charset="0"/>
                <a:ea typeface="Arial"/>
                <a:cs typeface="Arial"/>
                <a:sym typeface="Arial"/>
              </a:rPr>
              <a:t>AMPRIUS – THE SILICON PIONEER</a:t>
            </a:r>
            <a:endParaRPr dirty="0">
              <a:solidFill>
                <a:srgbClr val="DC1219"/>
              </a:solidFill>
              <a:latin typeface="Avenir Book" panose="02000503020000020003" pitchFamily="2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86F2E57-DFFB-A826-C14B-B61A21DB4B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7060" y="733053"/>
            <a:ext cx="10534650" cy="525745"/>
          </a:xfrm>
        </p:spPr>
        <p:txBody>
          <a:bodyPr/>
          <a:lstStyle/>
          <a:p>
            <a:r>
              <a:rPr lang="en-US" sz="2400" dirty="0">
                <a:solidFill>
                  <a:srgbClr val="262626"/>
                </a:solidFill>
                <a:latin typeface="Montserrat" pitchFamily="2" charset="77"/>
                <a:cs typeface="Calibri" panose="020F0502020204030204" pitchFamily="34" charset="0"/>
              </a:rPr>
              <a:t>A History of Innovation and Achievements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556FE95-6771-19D3-C218-7209D90278F4}"/>
              </a:ext>
            </a:extLst>
          </p:cNvPr>
          <p:cNvGrpSpPr/>
          <p:nvPr/>
        </p:nvGrpSpPr>
        <p:grpSpPr>
          <a:xfrm>
            <a:off x="-230946" y="1160583"/>
            <a:ext cx="11491781" cy="5197951"/>
            <a:chOff x="-307928" y="1547443"/>
            <a:chExt cx="15322375" cy="6930601"/>
          </a:xfrm>
        </p:grpSpPr>
        <p:grpSp>
          <p:nvGrpSpPr>
            <p:cNvPr id="245" name="Google Shape;245;p3"/>
            <p:cNvGrpSpPr/>
            <p:nvPr/>
          </p:nvGrpSpPr>
          <p:grpSpPr>
            <a:xfrm>
              <a:off x="-307928" y="1547443"/>
              <a:ext cx="15322375" cy="6930601"/>
              <a:chOff x="-161621" y="1547443"/>
              <a:chExt cx="15322375" cy="6930601"/>
            </a:xfrm>
          </p:grpSpPr>
          <p:pic>
            <p:nvPicPr>
              <p:cNvPr id="247" name="Google Shape;247;p3"/>
              <p:cNvPicPr preferRelativeResize="0">
                <a:picLocks noChangeAspect="1"/>
              </p:cNvPicPr>
              <p:nvPr/>
            </p:nvPicPr>
            <p:blipFill rotWithShape="1">
              <a:blip r:embed="rId3" cstate="screen">
                <a:alphaModFix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894" b="89753" l="532" r="99734">
                            <a14:foregroundMark x1="49468" y1="28975" x2="14096" y2="28975"/>
                            <a14:foregroundMark x1="5319" y1="31449" x2="4255" y2="52650"/>
                            <a14:foregroundMark x1="6649" y1="35336" x2="6383" y2="49470"/>
                            <a14:foregroundMark x1="1862" y1="42403" x2="1862" y2="59717"/>
                            <a14:foregroundMark x1="532" y1="44170" x2="532" y2="59364"/>
                            <a14:foregroundMark x1="72606" y1="64311" x2="82979" y2="69611"/>
                            <a14:foregroundMark x1="82979" y1="69611" x2="67819" y2="69258"/>
                            <a14:foregroundMark x1="67819" y1="69258" x2="68883" y2="54770"/>
                            <a14:foregroundMark x1="68883" y1="54770" x2="82181" y2="51943"/>
                            <a14:foregroundMark x1="82181" y1="51943" x2="88298" y2="62191"/>
                            <a14:foregroundMark x1="88298" y1="62191" x2="76862" y2="67845"/>
                            <a14:foregroundMark x1="76862" y1="67845" x2="66223" y2="66784"/>
                            <a14:foregroundMark x1="66223" y1="66784" x2="65426" y2="63604"/>
                            <a14:foregroundMark x1="88830" y1="54417" x2="88564" y2="78799"/>
                            <a14:foregroundMark x1="94947" y1="59364" x2="94947" y2="84452"/>
                            <a14:foregroundMark x1="98138" y1="53710" x2="97872" y2="78445"/>
                            <a14:foregroundMark x1="91755" y1="84099" x2="82447" y2="86926"/>
                            <a14:foregroundMark x1="82447" y1="86926" x2="63298" y2="85159"/>
                            <a14:foregroundMark x1="63298" y1="85159" x2="71809" y2="81979"/>
                            <a14:foregroundMark x1="71809" y1="81979" x2="90691" y2="81979"/>
                            <a14:foregroundMark x1="59309" y1="27562" x2="59840" y2="36396"/>
                            <a14:foregroundMark x1="59043" y1="26855" x2="59043" y2="26855"/>
                            <a14:foregroundMark x1="57181" y1="24028" x2="57181" y2="24028"/>
                            <a14:foregroundMark x1="58245" y1="24028" x2="61170" y2="30742"/>
                            <a14:foregroundMark x1="60106" y1="26502" x2="62766" y2="38869"/>
                            <a14:foregroundMark x1="62766" y1="38869" x2="61702" y2="36749"/>
                            <a14:foregroundMark x1="29521" y1="47350" x2="29521" y2="39929"/>
                            <a14:foregroundMark x1="29521" y1="42049" x2="29521" y2="49117"/>
                            <a14:foregroundMark x1="28191" y1="46290" x2="16755" y2="45936"/>
                            <a14:foregroundMark x1="16755" y1="45936" x2="29787" y2="42049"/>
                            <a14:foregroundMark x1="29787" y1="42049" x2="39362" y2="45936"/>
                            <a14:foregroundMark x1="39362" y1="45936" x2="40691" y2="45936"/>
                            <a14:foregroundMark x1="49468" y1="41343" x2="54787" y2="42756"/>
                            <a14:foregroundMark x1="96809" y1="44170" x2="78457" y2="43463"/>
                            <a14:foregroundMark x1="78457" y1="43463" x2="97340" y2="42049"/>
                            <a14:foregroundMark x1="97340" y1="42049" x2="99734" y2="424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166543" y="5276876"/>
                <a:ext cx="1779049" cy="1341329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248" name="Google Shape;248;p3"/>
              <p:cNvCxnSpPr/>
              <p:nvPr/>
            </p:nvCxnSpPr>
            <p:spPr>
              <a:xfrm>
                <a:off x="1063403" y="4515939"/>
                <a:ext cx="1832197" cy="0"/>
              </a:xfrm>
              <a:prstGeom prst="straightConnector1">
                <a:avLst/>
              </a:prstGeom>
              <a:noFill/>
              <a:ln>
                <a:noFill/>
              </a:ln>
            </p:spPr>
          </p:cxnSp>
          <p:sp>
            <p:nvSpPr>
              <p:cNvPr id="249" name="Google Shape;249;p3"/>
              <p:cNvSpPr txBox="1"/>
              <p:nvPr/>
            </p:nvSpPr>
            <p:spPr>
              <a:xfrm>
                <a:off x="-161621" y="6840683"/>
                <a:ext cx="2688336" cy="8309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9" tIns="34275" rIns="68569" bIns="34275" anchor="t" anchorCtr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Founded in </a:t>
                </a:r>
                <a:r>
                  <a:rPr lang="en-US" sz="1200" b="1" dirty="0">
                    <a:solidFill>
                      <a:srgbClr val="DC1219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2008</a:t>
                </a:r>
                <a:endParaRPr sz="900" dirty="0"/>
              </a:p>
              <a:p>
                <a:pPr algn="ctr"/>
                <a:r>
                  <a:rPr lang="en-US" sz="1200" b="1" dirty="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Fully Operational</a:t>
                </a:r>
                <a:endParaRPr sz="900" dirty="0"/>
              </a:p>
              <a:p>
                <a:pPr algn="ctr"/>
                <a:r>
                  <a:rPr lang="en-US" sz="1200" b="1" dirty="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in </a:t>
                </a:r>
                <a:r>
                  <a:rPr lang="en-US" sz="1200" b="1" dirty="0">
                    <a:solidFill>
                      <a:srgbClr val="DC1219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2010 </a:t>
                </a:r>
                <a:endParaRPr sz="900" dirty="0"/>
              </a:p>
            </p:txBody>
          </p:sp>
          <p:sp>
            <p:nvSpPr>
              <p:cNvPr id="250" name="Google Shape;250;p3"/>
              <p:cNvSpPr txBox="1"/>
              <p:nvPr/>
            </p:nvSpPr>
            <p:spPr>
              <a:xfrm>
                <a:off x="4312400" y="6525551"/>
                <a:ext cx="2688336" cy="5847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9" tIns="34275" rIns="68569" bIns="34275" anchor="t" anchorCtr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kWh Scale</a:t>
                </a:r>
                <a:endParaRPr sz="900" dirty="0"/>
              </a:p>
              <a:p>
                <a:pPr algn="ctr"/>
                <a:r>
                  <a:rPr lang="en-US" sz="1200" b="1" dirty="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Manufacturing</a:t>
                </a:r>
                <a:endParaRPr sz="900" dirty="0"/>
              </a:p>
            </p:txBody>
          </p:sp>
          <p:sp>
            <p:nvSpPr>
              <p:cNvPr id="251" name="Google Shape;251;p3"/>
              <p:cNvSpPr txBox="1"/>
              <p:nvPr/>
            </p:nvSpPr>
            <p:spPr>
              <a:xfrm>
                <a:off x="6370148" y="5734919"/>
                <a:ext cx="2453480" cy="8309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9" tIns="34275" rIns="68569" bIns="34275" anchor="t" anchorCtr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Customer Orders</a:t>
                </a:r>
                <a:endParaRPr sz="900" dirty="0"/>
              </a:p>
              <a:p>
                <a:pPr algn="ctr"/>
                <a:r>
                  <a:rPr lang="en-US" sz="1200" b="1" dirty="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&amp; Commercial</a:t>
                </a:r>
                <a:endParaRPr sz="900" dirty="0"/>
              </a:p>
              <a:p>
                <a:pPr algn="ctr"/>
                <a:r>
                  <a:rPr lang="en-US" sz="1200" b="1" dirty="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Sales</a:t>
                </a:r>
                <a:endParaRPr sz="1200" b="1" dirty="0">
                  <a:solidFill>
                    <a:srgbClr val="DC1219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252" name="Google Shape;252;p3"/>
              <p:cNvSpPr txBox="1"/>
              <p:nvPr/>
            </p:nvSpPr>
            <p:spPr>
              <a:xfrm>
                <a:off x="8730318" y="4736888"/>
                <a:ext cx="2453480" cy="8309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9" tIns="34275" rIns="68569" bIns="34275" anchor="t" anchorCtr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GWh Scale Project Development Initiated</a:t>
                </a:r>
                <a:endParaRPr sz="1200" b="1" dirty="0">
                  <a:solidFill>
                    <a:srgbClr val="DC1219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pic>
            <p:nvPicPr>
              <p:cNvPr id="253" name="Google Shape;253;p3" descr="Graphical user interface&#10;&#10;Description automatically generated"/>
              <p:cNvPicPr preferRelativeResize="0"/>
              <p:nvPr/>
            </p:nvPicPr>
            <p:blipFill rotWithShape="1">
              <a:blip r:embed="rId5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241240" y="3863065"/>
                <a:ext cx="1563943" cy="87382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54" name="Google Shape;254;p3"/>
              <p:cNvSpPr txBox="1"/>
              <p:nvPr/>
            </p:nvSpPr>
            <p:spPr>
              <a:xfrm>
                <a:off x="2437602" y="6821616"/>
                <a:ext cx="2279207" cy="5847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9" tIns="34275" rIns="68569" bIns="34275" anchor="t" anchorCtr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Silicon Nanowire Design Finalized</a:t>
                </a:r>
                <a:endParaRPr sz="1200" b="1" dirty="0">
                  <a:solidFill>
                    <a:srgbClr val="DC1219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pic>
            <p:nvPicPr>
              <p:cNvPr id="255" name="Google Shape;255;p3"/>
              <p:cNvPicPr preferRelativeResize="0"/>
              <p:nvPr/>
            </p:nvPicPr>
            <p:blipFill rotWithShape="1">
              <a:blip r:embed="rId6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497446" y="5904316"/>
                <a:ext cx="1080911" cy="84436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56" name="Google Shape;256;p3"/>
              <p:cNvSpPr/>
              <p:nvPr/>
            </p:nvSpPr>
            <p:spPr>
              <a:xfrm>
                <a:off x="890665" y="1552167"/>
                <a:ext cx="14270089" cy="6514307"/>
              </a:xfrm>
              <a:custGeom>
                <a:avLst/>
                <a:gdLst/>
                <a:ahLst/>
                <a:cxnLst/>
                <a:rect l="l" t="t" r="r" b="b"/>
                <a:pathLst>
                  <a:path w="8314194" h="3066414" extrusionOk="0">
                    <a:moveTo>
                      <a:pt x="0" y="3065593"/>
                    </a:moveTo>
                    <a:cubicBezTo>
                      <a:pt x="1336675" y="3084643"/>
                      <a:pt x="6232961" y="2793066"/>
                      <a:pt x="8314194" y="0"/>
                    </a:cubicBezTo>
                  </a:path>
                </a:pathLst>
              </a:custGeom>
              <a:noFill/>
              <a:ln w="18097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0800" dist="38100" dir="8100000" algn="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/>
                <a:endParaRPr sz="15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7" name="Google Shape;257;p3"/>
              <p:cNvSpPr/>
              <p:nvPr/>
            </p:nvSpPr>
            <p:spPr>
              <a:xfrm>
                <a:off x="5561892" y="7066635"/>
                <a:ext cx="772038" cy="775628"/>
              </a:xfrm>
              <a:prstGeom prst="ellipse">
                <a:avLst/>
              </a:prstGeom>
              <a:solidFill>
                <a:srgbClr val="DC1219"/>
              </a:solidFill>
              <a:ln>
                <a:noFill/>
              </a:ln>
            </p:spPr>
            <p:txBody>
              <a:bodyPr spcFirstLastPara="1" wrap="square" lIns="0" tIns="38100" rIns="0" bIns="38100" anchor="ctr" anchorCtr="0">
                <a:noAutofit/>
              </a:bodyPr>
              <a:lstStyle/>
              <a:p>
                <a:pPr algn="ctr"/>
                <a:r>
                  <a:rPr lang="en-US" sz="1125" b="1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2016</a:t>
                </a:r>
                <a:endParaRPr sz="1350" dirty="0"/>
              </a:p>
            </p:txBody>
          </p:sp>
          <p:sp>
            <p:nvSpPr>
              <p:cNvPr id="258" name="Google Shape;258;p3"/>
              <p:cNvSpPr/>
              <p:nvPr/>
            </p:nvSpPr>
            <p:spPr>
              <a:xfrm>
                <a:off x="795720" y="7702416"/>
                <a:ext cx="772038" cy="775628"/>
              </a:xfrm>
              <a:prstGeom prst="ellipse">
                <a:avLst/>
              </a:prstGeom>
              <a:solidFill>
                <a:srgbClr val="DC1219"/>
              </a:solidFill>
              <a:ln>
                <a:noFill/>
              </a:ln>
            </p:spPr>
            <p:txBody>
              <a:bodyPr spcFirstLastPara="1" wrap="square" lIns="0" tIns="38100" rIns="0" bIns="38100" anchor="ctr" anchorCtr="0">
                <a:noAutofit/>
              </a:bodyPr>
              <a:lstStyle/>
              <a:p>
                <a:pPr algn="ctr"/>
                <a:r>
                  <a:rPr lang="en-US" sz="1125" b="1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2008</a:t>
                </a:r>
                <a:endParaRPr sz="1350"/>
              </a:p>
            </p:txBody>
          </p:sp>
          <p:sp>
            <p:nvSpPr>
              <p:cNvPr id="259" name="Google Shape;259;p3"/>
              <p:cNvSpPr/>
              <p:nvPr/>
            </p:nvSpPr>
            <p:spPr>
              <a:xfrm>
                <a:off x="3272084" y="7501798"/>
                <a:ext cx="772038" cy="775628"/>
              </a:xfrm>
              <a:prstGeom prst="ellipse">
                <a:avLst/>
              </a:prstGeom>
              <a:solidFill>
                <a:srgbClr val="DC1219"/>
              </a:solidFill>
              <a:ln>
                <a:noFill/>
              </a:ln>
            </p:spPr>
            <p:txBody>
              <a:bodyPr spcFirstLastPara="1" wrap="square" lIns="0" tIns="38100" rIns="0" bIns="38100" anchor="ctr" anchorCtr="0">
                <a:noAutofit/>
              </a:bodyPr>
              <a:lstStyle/>
              <a:p>
                <a:pPr algn="ctr"/>
                <a:r>
                  <a:rPr lang="en-US" sz="1125" b="1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2014</a:t>
                </a:r>
                <a:endParaRPr sz="1350"/>
              </a:p>
            </p:txBody>
          </p:sp>
          <p:sp>
            <p:nvSpPr>
              <p:cNvPr id="260" name="Google Shape;260;p3"/>
              <p:cNvSpPr/>
              <p:nvPr/>
            </p:nvSpPr>
            <p:spPr>
              <a:xfrm>
                <a:off x="7731278" y="6410597"/>
                <a:ext cx="772038" cy="775628"/>
              </a:xfrm>
              <a:prstGeom prst="ellipse">
                <a:avLst/>
              </a:prstGeom>
              <a:solidFill>
                <a:srgbClr val="DC1219"/>
              </a:solidFill>
              <a:ln>
                <a:noFill/>
              </a:ln>
            </p:spPr>
            <p:txBody>
              <a:bodyPr spcFirstLastPara="1" wrap="square" lIns="0" tIns="38100" rIns="0" bIns="38100" anchor="ctr" anchorCtr="0">
                <a:noAutofit/>
              </a:bodyPr>
              <a:lstStyle/>
              <a:p>
                <a:pPr algn="ctr"/>
                <a:r>
                  <a:rPr lang="en-US" sz="1125" b="1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2018</a:t>
                </a:r>
                <a:endParaRPr sz="1350" dirty="0"/>
              </a:p>
            </p:txBody>
          </p:sp>
          <p:sp>
            <p:nvSpPr>
              <p:cNvPr id="261" name="Google Shape;261;p3"/>
              <p:cNvSpPr/>
              <p:nvPr/>
            </p:nvSpPr>
            <p:spPr>
              <a:xfrm>
                <a:off x="9805183" y="5559726"/>
                <a:ext cx="772038" cy="775628"/>
              </a:xfrm>
              <a:prstGeom prst="ellipse">
                <a:avLst/>
              </a:prstGeom>
              <a:solidFill>
                <a:srgbClr val="DC1219"/>
              </a:solidFill>
              <a:ln>
                <a:noFill/>
              </a:ln>
            </p:spPr>
            <p:txBody>
              <a:bodyPr spcFirstLastPara="1" wrap="square" lIns="0" tIns="38100" rIns="0" bIns="38100" anchor="ctr" anchorCtr="0">
                <a:noAutofit/>
              </a:bodyPr>
              <a:lstStyle/>
              <a:p>
                <a:pPr algn="ctr"/>
                <a:r>
                  <a:rPr lang="en-US" sz="1125" b="1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2021</a:t>
                </a:r>
                <a:endParaRPr sz="1350" dirty="0"/>
              </a:p>
            </p:txBody>
          </p:sp>
          <p:pic>
            <p:nvPicPr>
              <p:cNvPr id="262" name="Google Shape;262;p3"/>
              <p:cNvPicPr preferRelativeResize="0"/>
              <p:nvPr/>
            </p:nvPicPr>
            <p:blipFill rotWithShape="1">
              <a:blip r:embed="rId7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94974" y="6061789"/>
                <a:ext cx="1641193" cy="76416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63" name="Google Shape;263;p3"/>
              <p:cNvSpPr/>
              <p:nvPr/>
            </p:nvSpPr>
            <p:spPr>
              <a:xfrm>
                <a:off x="11643847" y="4501457"/>
                <a:ext cx="772038" cy="775628"/>
              </a:xfrm>
              <a:prstGeom prst="ellipse">
                <a:avLst/>
              </a:prstGeom>
              <a:solidFill>
                <a:srgbClr val="DC1219"/>
              </a:solidFill>
              <a:ln>
                <a:noFill/>
              </a:ln>
            </p:spPr>
            <p:txBody>
              <a:bodyPr spcFirstLastPara="1" wrap="square" lIns="0" tIns="38100" rIns="0" bIns="38100" anchor="ctr" anchorCtr="0">
                <a:noAutofit/>
              </a:bodyPr>
              <a:lstStyle/>
              <a:p>
                <a:pPr algn="ctr"/>
                <a:r>
                  <a:rPr lang="en-US" sz="1125" b="1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2022</a:t>
                </a:r>
                <a:endParaRPr sz="1350" dirty="0"/>
              </a:p>
            </p:txBody>
          </p:sp>
          <p:sp>
            <p:nvSpPr>
              <p:cNvPr id="264" name="Google Shape;264;p3"/>
              <p:cNvSpPr txBox="1"/>
              <p:nvPr/>
            </p:nvSpPr>
            <p:spPr>
              <a:xfrm>
                <a:off x="10630877" y="3985079"/>
                <a:ext cx="1881516" cy="5847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9" tIns="34275" rIns="68569" bIns="34275" anchor="t" anchorCtr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IPO- AMPX is traded on NYSE</a:t>
                </a:r>
                <a:endParaRPr sz="1200" b="1" dirty="0">
                  <a:solidFill>
                    <a:srgbClr val="DC1219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pic>
            <p:nvPicPr>
              <p:cNvPr id="265" name="Google Shape;265;p3" descr="Download The New York Stock Exchange Logo PNG and Vector (PDF, SVG, Ai,  EPS) Free"/>
              <p:cNvPicPr preferRelativeResize="0"/>
              <p:nvPr/>
            </p:nvPicPr>
            <p:blipFill rotWithShape="1">
              <a:blip r:embed="rId8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132882" y="3234161"/>
                <a:ext cx="1294499" cy="91633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66" name="Google Shape;266;p3"/>
              <p:cNvSpPr/>
              <p:nvPr/>
            </p:nvSpPr>
            <p:spPr>
              <a:xfrm>
                <a:off x="13087724" y="3287799"/>
                <a:ext cx="772038" cy="775628"/>
              </a:xfrm>
              <a:prstGeom prst="ellipse">
                <a:avLst/>
              </a:prstGeom>
              <a:solidFill>
                <a:srgbClr val="DC1219"/>
              </a:solidFill>
              <a:ln>
                <a:noFill/>
              </a:ln>
            </p:spPr>
            <p:txBody>
              <a:bodyPr spcFirstLastPara="1" wrap="square" lIns="0" tIns="38100" rIns="0" bIns="38100" anchor="ctr" anchorCtr="0">
                <a:noAutofit/>
              </a:bodyPr>
              <a:lstStyle/>
              <a:p>
                <a:pPr algn="ctr"/>
                <a:r>
                  <a:rPr lang="en-US" sz="1125" b="1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2023</a:t>
                </a:r>
                <a:endParaRPr sz="1350" dirty="0"/>
              </a:p>
            </p:txBody>
          </p:sp>
          <p:pic>
            <p:nvPicPr>
              <p:cNvPr id="267" name="Google Shape;267;p3"/>
              <p:cNvPicPr preferRelativeResize="0">
                <a:picLocks noChangeAspect="1"/>
              </p:cNvPicPr>
              <p:nvPr/>
            </p:nvPicPr>
            <p:blipFill rotWithShape="1">
              <a:blip r:embed="rId9" cstate="screen">
                <a:alphaModFix/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39978" b="63639" l="4054" r="33609">
                            <a14:foregroundMark x1="28450" y1="40785" x2="28450" y2="40785"/>
                            <a14:foregroundMark x1="11755" y1="61934" x2="11755" y2="61934"/>
                            <a14:foregroundMark x1="31175" y1="62236" x2="13118" y2="62941"/>
                            <a14:foregroundMark x1="21976" y1="62739" x2="12095" y2="63041"/>
                            <a14:foregroundMark x1="18058" y1="62941" x2="18058" y2="62941"/>
                            <a14:foregroundMark x1="17888" y1="62941" x2="17888" y2="62941"/>
                            <a14:foregroundMark x1="16354" y1="63041" x2="16354" y2="63041"/>
                            <a14:foregroundMark x1="11584" y1="63343" x2="11584" y2="63343"/>
                            <a14:foregroundMark x1="11244" y1="63142" x2="11244" y2="63142"/>
                            <a14:foregroundMark x1="29472" y1="40685" x2="31005" y2="40483"/>
                            <a14:foregroundMark x1="28790" y1="40483" x2="28790" y2="40483"/>
                            <a14:foregroundMark x1="33049" y1="45519" x2="33220" y2="47331"/>
                            <a14:backgroundMark x1="10903" y1="62236" x2="10903" y2="62236"/>
                            <a14:backgroundMark x1="11244" y1="62034" x2="11244" y2="61631"/>
                            <a14:backgroundMark x1="11244" y1="62135" x2="11244" y2="62135"/>
                            <a14:backgroundMark x1="11244" y1="62135" x2="11244" y2="615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60" t="37021" r="62697" b="33404"/>
              <a:stretch/>
            </p:blipFill>
            <p:spPr>
              <a:xfrm>
                <a:off x="10674513" y="1613675"/>
                <a:ext cx="1187201" cy="160645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68" name="Google Shape;268;p3"/>
              <p:cNvSpPr txBox="1"/>
              <p:nvPr/>
            </p:nvSpPr>
            <p:spPr>
              <a:xfrm>
                <a:off x="11465526" y="2774629"/>
                <a:ext cx="2196824" cy="5847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9" tIns="34275" rIns="68569" bIns="34275" anchor="t" anchorCtr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500 Wh/kg platform validated</a:t>
                </a:r>
                <a:endParaRPr sz="1200" b="1" dirty="0">
                  <a:solidFill>
                    <a:srgbClr val="DC1219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271" name="Google Shape;271;p3"/>
              <p:cNvSpPr txBox="1"/>
              <p:nvPr/>
            </p:nvSpPr>
            <p:spPr>
              <a:xfrm>
                <a:off x="12127165" y="1547443"/>
                <a:ext cx="2453480" cy="5847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9" tIns="34275" rIns="68569" bIns="34275" anchor="t" anchorCtr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Gigafactory in Brighton Colorado</a:t>
                </a:r>
                <a:endParaRPr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pic>
          <p:nvPicPr>
            <p:cNvPr id="1028" name="Picture 4" descr="AeroVironment Demonstrates Switchblade Loitering Missile Integration for  Air Launched Effects from JUMP 20 UAS - Seapower">
              <a:extLst>
                <a:ext uri="{FF2B5EF4-FFF2-40B4-BE49-F238E27FC236}">
                  <a16:creationId xmlns:a16="http://schemas.microsoft.com/office/drawing/2014/main" id="{1FB95668-807A-A8C9-58EF-D59ED516C5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826" b="89699" l="6421" r="93158">
                          <a14:foregroundMark x1="93263" y1="28843" x2="93263" y2="28843"/>
                          <a14:foregroundMark x1="6421" y1="65135" x2="6421" y2="65135"/>
                          <a14:foregroundMark x1="32632" y1="70365" x2="32632" y2="703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35190" y="4849170"/>
              <a:ext cx="1303127" cy="8655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HAPS Zephyr, an aeroplane or a satellite?">
              <a:extLst>
                <a:ext uri="{FF2B5EF4-FFF2-40B4-BE49-F238E27FC236}">
                  <a16:creationId xmlns:a16="http://schemas.microsoft.com/office/drawing/2014/main" id="{791303AA-8CE4-754D-CF96-A1F34C6CFC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screen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foregroundMark x1="41180" y1="78329" x2="41309" y2="81201"/>
                          <a14:foregroundMark x1="41016" y1="74674" x2="41180" y2="78329"/>
                          <a14:foregroundMark x1="40234" y1="71802" x2="35840" y2="67885"/>
                          <a14:foregroundMark x1="41699" y1="70496" x2="36328" y2="64491"/>
                          <a14:foregroundMark x1="38281" y1="66319" x2="38281" y2="66319"/>
                          <a14:foregroundMark x1="38574" y1="66841" x2="38574" y2="66841"/>
                          <a14:foregroundMark x1="38770" y1="66841" x2="38770" y2="66841"/>
                          <a14:foregroundMark x1="39160" y1="66841" x2="39160" y2="66841"/>
                          <a14:foregroundMark x1="39160" y1="66841" x2="40723" y2="68407"/>
                          <a14:foregroundMark x1="39355" y1="67624" x2="42252" y2="68786"/>
                          <a14:foregroundMark x1="45280" y1="71571" x2="46582" y2="73107"/>
                          <a14:foregroundMark x1="46582" y1="73107" x2="46484" y2="73107"/>
                          <a14:foregroundMark x1="35742" y1="65013" x2="37012" y2="66580"/>
                          <a14:foregroundMark x1="14941" y1="24804" x2="18848" y2="14883"/>
                          <a14:foregroundMark x1="20898" y1="13055" x2="18945" y2="15666"/>
                          <a14:foregroundMark x1="20996" y1="13316" x2="22266" y2="15666"/>
                          <a14:foregroundMark x1="22070" y1="13838" x2="20605" y2="13055"/>
                          <a14:foregroundMark x1="20703" y1="12794" x2="22070" y2="15144"/>
                          <a14:foregroundMark x1="21875" y1="13577" x2="21094" y2="12533"/>
                          <a14:foregroundMark x1="21094" y1="12272" x2="23047" y2="16449"/>
                          <a14:foregroundMark x1="83887" y1="87990" x2="84375" y2="85901"/>
                          <a14:foregroundMark x1="83984" y1="89295" x2="84570" y2="85379"/>
                          <a14:foregroundMark x1="57617" y1="44648" x2="59473" y2="43342"/>
                          <a14:foregroundMark x1="60449" y1="37076" x2="60449" y2="37076"/>
                          <a14:foregroundMark x1="60449" y1="37076" x2="57324" y2="43864"/>
                          <a14:foregroundMark x1="59961" y1="37859" x2="59961" y2="37859"/>
                          <a14:foregroundMark x1="60449" y1="36554" x2="60449" y2="36554"/>
                          <a14:foregroundMark x1="60742" y1="36815" x2="60156" y2="37859"/>
                          <a14:foregroundMark x1="44727" y1="72846" x2="41699" y2="69974"/>
                          <a14:foregroundMark x1="38477" y1="67102" x2="35840" y2="65274"/>
                          <a14:foregroundMark x1="36133" y1="63969" x2="39453" y2="66580"/>
                          <a14:foregroundMark x1="42285" y1="68407" x2="45703" y2="72324"/>
                          <a14:foregroundMark x1="45703" y1="72324" x2="45703" y2="72063"/>
                          <a14:backgroundMark x1="42871" y1="78329" x2="42871" y2="78329"/>
                          <a14:backgroundMark x1="43164" y1="78068" x2="43164" y2="7806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2720" y="4813052"/>
              <a:ext cx="2688336" cy="1005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CB3A416-CE41-047D-54B2-63A78A08C53C}"/>
              </a:ext>
            </a:extLst>
          </p:cNvPr>
          <p:cNvGrpSpPr/>
          <p:nvPr/>
        </p:nvGrpSpPr>
        <p:grpSpPr>
          <a:xfrm>
            <a:off x="1485162" y="3606990"/>
            <a:ext cx="1367065" cy="933895"/>
            <a:chOff x="5177655" y="1758460"/>
            <a:chExt cx="2433640" cy="203981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486BCF5-965F-3D5F-8565-8A64876E98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screen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412" b="90588" l="2961" r="93750">
                          <a14:foregroundMark x1="92105" y1="51373" x2="92105" y2="51373"/>
                          <a14:foregroundMark x1="7566" y1="44314" x2="7566" y2="44314"/>
                          <a14:foregroundMark x1="3289" y1="51373" x2="3289" y2="51373"/>
                          <a14:foregroundMark x1="50329" y1="90980" x2="50329" y2="90980"/>
                          <a14:foregroundMark x1="59868" y1="22353" x2="59868" y2="22353"/>
                          <a14:foregroundMark x1="93750" y1="49020" x2="93750" y2="49020"/>
                        </a14:backgroundRemoval>
                      </a14:imgEffect>
                      <a14:imgEffect>
                        <a14:sharpenSoften amount="80000"/>
                      </a14:imgEffect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5177655" y="1758460"/>
              <a:ext cx="2433640" cy="2039815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3C387BF-6EA0-0486-9670-CA57E5873121}"/>
                </a:ext>
              </a:extLst>
            </p:cNvPr>
            <p:cNvSpPr/>
            <p:nvPr/>
          </p:nvSpPr>
          <p:spPr>
            <a:xfrm>
              <a:off x="5427785" y="1910861"/>
              <a:ext cx="281354" cy="2344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F09B29-73FB-8C1F-9085-6605A2ED81C9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screen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90811">
                        <a14:foregroundMark x1="55676" y1="34524" x2="16757" y2="50000"/>
                        <a14:foregroundMark x1="16757" y1="50000" x2="42162" y2="64881"/>
                        <a14:foregroundMark x1="42162" y1="64881" x2="31892" y2="58929"/>
                        <a14:foregroundMark x1="58378" y1="70833" x2="68108" y2="41071"/>
                        <a14:foregroundMark x1="68108" y1="41071" x2="67568" y2="26190"/>
                        <a14:foregroundMark x1="83243" y1="44643" x2="85946" y2="54167"/>
                        <a14:foregroundMark x1="61081" y1="97024" x2="61081" y2="97024"/>
                        <a14:foregroundMark x1="65946" y1="95238" x2="65946" y2="95238"/>
                        <a14:foregroundMark x1="90811" y1="61905" x2="90811" y2="61905"/>
                        <a14:foregroundMark x1="90811" y1="61905" x2="90811" y2="61905"/>
                        <a14:backgroundMark x1="19459" y1="0" x2="0" y2="5357"/>
                        <a14:backgroundMark x1="22703" y1="0" x2="0" y2="12500"/>
                        <a14:backgroundMark x1="0" y1="13095" x2="0" y2="13095"/>
                        <a14:backgroundMark x1="0" y1="95238" x2="10270" y2="98214"/>
                        <a14:backgroundMark x1="0" y1="98214" x2="10270" y2="98214"/>
                        <a14:backgroundMark x1="0" y1="92262" x2="5946" y2="99405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8006" y="2782668"/>
            <a:ext cx="973721" cy="8846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DA2965D-13A4-5961-6F60-06408F93368A}"/>
              </a:ext>
            </a:extLst>
          </p:cNvPr>
          <p:cNvSpPr txBox="1"/>
          <p:nvPr/>
        </p:nvSpPr>
        <p:spPr>
          <a:xfrm>
            <a:off x="4917666" y="5519054"/>
            <a:ext cx="245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 lang="en-US"/>
            </a:pPr>
            <a:r>
              <a:rPr lang="en-US" sz="1200" b="1" dirty="0">
                <a:solidFill>
                  <a:srgbClr val="0432FF"/>
                </a:solidFill>
                <a:latin typeface="+mj-lt"/>
                <a:ea typeface="Gotham-Bold" charset="77"/>
                <a:cs typeface="Gotham-Bold" charset="77"/>
              </a:rPr>
              <a:t>400 </a:t>
            </a:r>
            <a:r>
              <a:rPr lang="en-US" sz="1200" b="1" dirty="0" err="1">
                <a:solidFill>
                  <a:srgbClr val="0432FF"/>
                </a:solidFill>
                <a:latin typeface="+mj-lt"/>
                <a:ea typeface="Gotham-Bold" charset="77"/>
                <a:cs typeface="Gotham-Bold" charset="77"/>
              </a:rPr>
              <a:t>Wh</a:t>
            </a:r>
            <a:r>
              <a:rPr lang="en-US" sz="1200" b="1" dirty="0">
                <a:solidFill>
                  <a:srgbClr val="0432FF"/>
                </a:solidFill>
                <a:latin typeface="+mj-lt"/>
                <a:ea typeface="Gotham-Bold" charset="77"/>
                <a:cs typeface="Gotham-Bold" charset="77"/>
              </a:rPr>
              <a:t>/kg Commercial Product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BCD000-4A89-0E65-1A07-33DA717C9F5C}"/>
              </a:ext>
            </a:extLst>
          </p:cNvPr>
          <p:cNvSpPr txBox="1"/>
          <p:nvPr/>
        </p:nvSpPr>
        <p:spPr>
          <a:xfrm>
            <a:off x="7244157" y="4919368"/>
            <a:ext cx="170735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 lang="en-US"/>
            </a:pPr>
            <a:r>
              <a:rPr lang="en-US" sz="1200" b="1" dirty="0">
                <a:solidFill>
                  <a:srgbClr val="0432FF"/>
                </a:solidFill>
                <a:latin typeface="+mj-lt"/>
                <a:ea typeface="Gotham-Bold" charset="77"/>
                <a:cs typeface="Gotham-Bold" charset="77"/>
              </a:rPr>
              <a:t>Extreme Fast Charge Commercial Product </a:t>
            </a:r>
            <a:r>
              <a:rPr lang="en-US" sz="1050" b="1" dirty="0">
                <a:solidFill>
                  <a:srgbClr val="0432FF"/>
                </a:solidFill>
                <a:latin typeface="+mj-lt"/>
                <a:ea typeface="Gotham-Bold" charset="77"/>
                <a:cs typeface="Gotham-Bold" charset="77"/>
              </a:rPr>
              <a:t>(0-80% in 6 minutes)</a:t>
            </a:r>
            <a:endParaRPr lang="en-US" sz="1200" b="1" dirty="0">
              <a:solidFill>
                <a:srgbClr val="0432FF"/>
              </a:solidFill>
              <a:latin typeface="+mj-lt"/>
              <a:ea typeface="Gotham-Bold" charset="77"/>
              <a:cs typeface="Gotham-Bold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837BF1-24E3-A587-C167-599E0CA4B4E1}"/>
              </a:ext>
            </a:extLst>
          </p:cNvPr>
          <p:cNvSpPr txBox="1"/>
          <p:nvPr/>
        </p:nvSpPr>
        <p:spPr>
          <a:xfrm>
            <a:off x="8097836" y="4114266"/>
            <a:ext cx="245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 lang="en-US"/>
            </a:pPr>
            <a:r>
              <a:rPr lang="en-US" sz="1200" b="1" dirty="0">
                <a:solidFill>
                  <a:srgbClr val="0432FF"/>
                </a:solidFill>
                <a:latin typeface="+mj-lt"/>
                <a:ea typeface="Gotham-Bold" charset="77"/>
                <a:cs typeface="Gotham-Bold" charset="77"/>
              </a:rPr>
              <a:t>450 </a:t>
            </a:r>
            <a:r>
              <a:rPr lang="en-US" sz="1200" b="1" dirty="0" err="1">
                <a:solidFill>
                  <a:srgbClr val="0432FF"/>
                </a:solidFill>
                <a:latin typeface="+mj-lt"/>
                <a:ea typeface="Gotham-Bold" charset="77"/>
                <a:cs typeface="Gotham-Bold" charset="77"/>
              </a:rPr>
              <a:t>Wh</a:t>
            </a:r>
            <a:r>
              <a:rPr lang="en-US" sz="1200" b="1" dirty="0">
                <a:solidFill>
                  <a:srgbClr val="0432FF"/>
                </a:solidFill>
                <a:latin typeface="+mj-lt"/>
                <a:ea typeface="Gotham-Bold" charset="77"/>
                <a:cs typeface="Gotham-Bold" charset="77"/>
              </a:rPr>
              <a:t>/kg Commercial Product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64D160-E208-37FA-FC25-842371C7F6A9}"/>
              </a:ext>
            </a:extLst>
          </p:cNvPr>
          <p:cNvSpPr txBox="1"/>
          <p:nvPr/>
        </p:nvSpPr>
        <p:spPr>
          <a:xfrm>
            <a:off x="9621275" y="3156121"/>
            <a:ext cx="2204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 lang="en-US"/>
            </a:pPr>
            <a:r>
              <a:rPr lang="en-US" sz="1200" b="1" dirty="0">
                <a:solidFill>
                  <a:srgbClr val="0432FF"/>
                </a:solidFill>
                <a:latin typeface="+mj-lt"/>
                <a:ea typeface="Gotham-Bold" charset="77"/>
                <a:cs typeface="Gotham-Bold" charset="77"/>
              </a:rPr>
              <a:t>4000 W/kg High Power Density Commercial Product</a:t>
            </a:r>
          </a:p>
        </p:txBody>
      </p:sp>
      <p:pic>
        <p:nvPicPr>
          <p:cNvPr id="12" name="Google Shape;197;p4">
            <a:extLst>
              <a:ext uri="{FF2B5EF4-FFF2-40B4-BE49-F238E27FC236}">
                <a16:creationId xmlns:a16="http://schemas.microsoft.com/office/drawing/2014/main" id="{887E7359-DC52-28EB-4EB5-2C55B4F83D90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0516381" y="502082"/>
            <a:ext cx="1481640" cy="83509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89;p4">
            <a:extLst>
              <a:ext uri="{FF2B5EF4-FFF2-40B4-BE49-F238E27FC236}">
                <a16:creationId xmlns:a16="http://schemas.microsoft.com/office/drawing/2014/main" id="{9CB44274-2936-33C4-FDE4-C1BDEB39D0AC}"/>
              </a:ext>
            </a:extLst>
          </p:cNvPr>
          <p:cNvSpPr/>
          <p:nvPr/>
        </p:nvSpPr>
        <p:spPr>
          <a:xfrm>
            <a:off x="10546846" y="1564801"/>
            <a:ext cx="579029" cy="581721"/>
          </a:xfrm>
          <a:prstGeom prst="ellipse">
            <a:avLst/>
          </a:prstGeom>
          <a:solidFill>
            <a:srgbClr val="DC1219"/>
          </a:solidFill>
          <a:ln>
            <a:noFill/>
          </a:ln>
        </p:spPr>
        <p:txBody>
          <a:bodyPr spcFirstLastPara="1" wrap="square" lIns="0" tIns="38100" rIns="0" bIns="38100" anchor="ctr" anchorCtr="0">
            <a:noAutofit/>
          </a:bodyPr>
          <a:lstStyle/>
          <a:p>
            <a:pPr algn="ctr"/>
            <a:r>
              <a:rPr lang="en-US" sz="1125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2024</a:t>
            </a:r>
            <a:endParaRPr sz="1125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92;p4">
            <a:extLst>
              <a:ext uri="{FF2B5EF4-FFF2-40B4-BE49-F238E27FC236}">
                <a16:creationId xmlns:a16="http://schemas.microsoft.com/office/drawing/2014/main" id="{5B0A28FE-1B61-25A3-DA4B-FC92C3964C6D}"/>
              </a:ext>
            </a:extLst>
          </p:cNvPr>
          <p:cNvSpPr txBox="1"/>
          <p:nvPr/>
        </p:nvSpPr>
        <p:spPr>
          <a:xfrm>
            <a:off x="10369821" y="2149431"/>
            <a:ext cx="1512108" cy="62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MWh Scale Expansion Achieved</a:t>
            </a:r>
            <a:endParaRPr sz="1200" b="1" dirty="0">
              <a:solidFill>
                <a:srgbClr val="DC121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buClr>
                <a:schemeClr val="accent1"/>
              </a:buClr>
              <a:buSzPts val="1400"/>
              <a:buFont typeface="Saira Medium"/>
            </a:pPr>
            <a:r>
              <a:rPr lang="en-US" cap="all" dirty="0"/>
              <a:t>SIMAXX PLATFORMS - High Energy and Power density PRODUCTS WITH PURE SI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CB14CE-CA3E-97BF-BD2C-E1E0FE3816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3901" y="737984"/>
            <a:ext cx="10984331" cy="461665"/>
          </a:xfrm>
        </p:spPr>
        <p:txBody>
          <a:bodyPr/>
          <a:lstStyle/>
          <a:p>
            <a:r>
              <a:rPr lang="en-US" dirty="0"/>
              <a:t>New power cell design: 400 </a:t>
            </a:r>
            <a:r>
              <a:rPr lang="en-US" dirty="0" err="1"/>
              <a:t>Wh</a:t>
            </a:r>
            <a:r>
              <a:rPr lang="en-US" dirty="0"/>
              <a:t>/kg with 4000 W/kg power density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819089-866F-5147-A223-A27B437DE74D}"/>
              </a:ext>
            </a:extLst>
          </p:cNvPr>
          <p:cNvSpPr txBox="1"/>
          <p:nvPr/>
        </p:nvSpPr>
        <p:spPr>
          <a:xfrm>
            <a:off x="1209238" y="2143503"/>
            <a:ext cx="1304759" cy="297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56"/>
            <a:r>
              <a:rPr lang="en-US" sz="1334" b="1" dirty="0">
                <a:solidFill>
                  <a:srgbClr val="0432FF"/>
                </a:solidFill>
                <a:latin typeface="Saira" pitchFamily="2" charset="77"/>
              </a:rPr>
              <a:t>ENERGY</a:t>
            </a:r>
          </a:p>
        </p:txBody>
      </p:sp>
      <p:sp>
        <p:nvSpPr>
          <p:cNvPr id="21" name="Up Arrow 20">
            <a:extLst>
              <a:ext uri="{FF2B5EF4-FFF2-40B4-BE49-F238E27FC236}">
                <a16:creationId xmlns:a16="http://schemas.microsoft.com/office/drawing/2014/main" id="{72C3DA4E-03CB-3940-9745-93328C27808C}"/>
              </a:ext>
            </a:extLst>
          </p:cNvPr>
          <p:cNvSpPr/>
          <p:nvPr/>
        </p:nvSpPr>
        <p:spPr>
          <a:xfrm>
            <a:off x="1733282" y="2442956"/>
            <a:ext cx="213895" cy="2780632"/>
          </a:xfrm>
          <a:prstGeom prst="upArrow">
            <a:avLst>
              <a:gd name="adj1" fmla="val 50000"/>
              <a:gd name="adj2" fmla="val 156000"/>
            </a:avLst>
          </a:prstGeom>
          <a:gradFill flip="none" rotWithShape="1">
            <a:lin ang="81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56"/>
            <a:endParaRPr lang="en-US" sz="2400" dirty="0">
              <a:solidFill>
                <a:srgbClr val="F4F4F4"/>
              </a:solidFill>
              <a:latin typeface="Arial"/>
            </a:endParaRPr>
          </a:p>
        </p:txBody>
      </p:sp>
      <p:sp>
        <p:nvSpPr>
          <p:cNvPr id="22" name="Up Arrow 21">
            <a:extLst>
              <a:ext uri="{FF2B5EF4-FFF2-40B4-BE49-F238E27FC236}">
                <a16:creationId xmlns:a16="http://schemas.microsoft.com/office/drawing/2014/main" id="{52299159-4609-3B49-B1DF-32173AF8BEE2}"/>
              </a:ext>
            </a:extLst>
          </p:cNvPr>
          <p:cNvSpPr/>
          <p:nvPr/>
        </p:nvSpPr>
        <p:spPr>
          <a:xfrm rot="5400000">
            <a:off x="5911508" y="3789503"/>
            <a:ext cx="235287" cy="5015832"/>
          </a:xfrm>
          <a:prstGeom prst="upArrow">
            <a:avLst>
              <a:gd name="adj1" fmla="val 50000"/>
              <a:gd name="adj2" fmla="val 156000"/>
            </a:avLst>
          </a:prstGeom>
          <a:gradFill flip="none" rotWithShape="1">
            <a:lin ang="81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56"/>
            <a:endParaRPr lang="en-US" sz="2400">
              <a:solidFill>
                <a:srgbClr val="F4F4F4"/>
              </a:solidFill>
              <a:latin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D6D7334-3D1B-8E4C-9504-B98AF1FD570B}"/>
              </a:ext>
            </a:extLst>
          </p:cNvPr>
          <p:cNvSpPr txBox="1"/>
          <p:nvPr/>
        </p:nvSpPr>
        <p:spPr>
          <a:xfrm>
            <a:off x="8291088" y="6147691"/>
            <a:ext cx="1304759" cy="297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56"/>
            <a:r>
              <a:rPr lang="en-US" sz="1334" b="1" dirty="0">
                <a:solidFill>
                  <a:srgbClr val="0432FF"/>
                </a:solidFill>
                <a:latin typeface="Saira" pitchFamily="2" charset="77"/>
              </a:rPr>
              <a:t>POWER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013EA4-D670-6746-AE8D-F76AB72480F0}"/>
              </a:ext>
            </a:extLst>
          </p:cNvPr>
          <p:cNvSpPr txBox="1"/>
          <p:nvPr/>
        </p:nvSpPr>
        <p:spPr>
          <a:xfrm>
            <a:off x="3666961" y="1460668"/>
            <a:ext cx="525582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9156"/>
            <a:r>
              <a:rPr lang="en-US" dirty="0">
                <a:solidFill>
                  <a:prstClr val="black"/>
                </a:solidFill>
                <a:latin typeface="Saira Light" pitchFamily="2" charset="77"/>
              </a:rPr>
              <a:t>Silicon Nanowire Power &amp; Energy platforms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BC46E5-A2BF-4CD1-B43C-2A4968F846D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6328" y="1860281"/>
            <a:ext cx="7837088" cy="3945978"/>
          </a:xfrm>
          <a:prstGeom prst="rect">
            <a:avLst/>
          </a:prstGeom>
        </p:spPr>
      </p:pic>
      <p:pic>
        <p:nvPicPr>
          <p:cNvPr id="2" name="Picture 1" descr="A drone flying in the air&#10;&#10;Description automatically generated">
            <a:extLst>
              <a:ext uri="{FF2B5EF4-FFF2-40B4-BE49-F238E27FC236}">
                <a16:creationId xmlns:a16="http://schemas.microsoft.com/office/drawing/2014/main" id="{CD6DBB9D-C4D5-7B49-C1A1-FD5299E2129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CFEFD"/>
              </a:clrFrom>
              <a:clrTo>
                <a:srgbClr val="FC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72233" y="3178094"/>
            <a:ext cx="994524" cy="760903"/>
          </a:xfrm>
          <a:prstGeom prst="rect">
            <a:avLst/>
          </a:prstGeom>
        </p:spPr>
      </p:pic>
      <p:pic>
        <p:nvPicPr>
          <p:cNvPr id="3" name="Picture 2" descr="A satellite flying in the sky&#10;&#10;Description automatically generated">
            <a:extLst>
              <a:ext uri="{FF2B5EF4-FFF2-40B4-BE49-F238E27FC236}">
                <a16:creationId xmlns:a16="http://schemas.microsoft.com/office/drawing/2014/main" id="{2C7F4C04-7852-1441-C9AD-75E8261504A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7A98CA"/>
              </a:clrFrom>
              <a:clrTo>
                <a:srgbClr val="7A98C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5331" y="1829999"/>
            <a:ext cx="911498" cy="6061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327301-359B-3659-AB6D-DCBD111C9943}"/>
              </a:ext>
            </a:extLst>
          </p:cNvPr>
          <p:cNvSpPr txBox="1"/>
          <p:nvPr/>
        </p:nvSpPr>
        <p:spPr>
          <a:xfrm>
            <a:off x="7601687" y="3938996"/>
            <a:ext cx="8059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100" dirty="0">
                <a:solidFill>
                  <a:prstClr val="black"/>
                </a:solidFill>
                <a:latin typeface="Gotham-Book"/>
              </a:rPr>
              <a:t>4 kW/kg</a:t>
            </a:r>
          </a:p>
        </p:txBody>
      </p:sp>
    </p:spTree>
    <p:extLst>
      <p:ext uri="{BB962C8B-B14F-4D97-AF65-F5344CB8AC3E}">
        <p14:creationId xmlns:p14="http://schemas.microsoft.com/office/powerpoint/2010/main" val="6312342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buClr>
                <a:schemeClr val="accent1"/>
              </a:buClr>
              <a:buSzPts val="1400"/>
              <a:buFont typeface="Saira Medium"/>
            </a:pPr>
            <a:r>
              <a:rPr lang="en-US" dirty="0"/>
              <a:t>HIGH POWER CELL DEVELOPMENT</a:t>
            </a:r>
            <a:endParaRPr lang="en-US" cap="al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B94CFA-3249-BBF0-96A3-7748C8A0E2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Improved electrode structures and compositions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6069FC-13A8-73EE-42D0-DEC8511A6926}"/>
              </a:ext>
            </a:extLst>
          </p:cNvPr>
          <p:cNvSpPr txBox="1"/>
          <p:nvPr/>
        </p:nvSpPr>
        <p:spPr>
          <a:xfrm>
            <a:off x="723313" y="1355536"/>
            <a:ext cx="10625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712" indent="-230712">
              <a:buFont typeface="Arial" panose="020B0604020202020204" pitchFamily="34" charset="0"/>
              <a:buChar char="•"/>
            </a:pPr>
            <a:r>
              <a:rPr lang="en-US" sz="2400" b="1" dirty="0">
                <a:latin typeface="Chivo Light" panose="020B0303030202020804" charset="0"/>
                <a:ea typeface="MS Mincho" panose="02020609040205080304" pitchFamily="49" charset="-128"/>
                <a:cs typeface="Times New Roman" panose="02020603050405020304" pitchFamily="18" charset="0"/>
              </a:rPr>
              <a:t>Si Cell Specifications: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DB44FE-E094-B72B-696C-11AAD21C87CC}"/>
              </a:ext>
            </a:extLst>
          </p:cNvPr>
          <p:cNvSpPr txBox="1"/>
          <p:nvPr/>
        </p:nvSpPr>
        <p:spPr>
          <a:xfrm>
            <a:off x="1529553" y="1880053"/>
            <a:ext cx="7699717" cy="3374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indent="-457189">
              <a:buFont typeface="Arial" panose="020B0604020202020204" pitchFamily="34" charset="0"/>
              <a:buChar char="•"/>
              <a:tabLst>
                <a:tab pos="609585" algn="l"/>
                <a:tab pos="1689058" algn="l"/>
              </a:tabLst>
            </a:pPr>
            <a:r>
              <a:rPr lang="en-US" sz="2133" dirty="0">
                <a:latin typeface="Calibri" panose="020F050202020403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Rated Capacity: 10 Ah at C/5 rate</a:t>
            </a:r>
          </a:p>
          <a:p>
            <a:pPr marL="457189" indent="-457189">
              <a:buFont typeface="Arial" panose="020B0604020202020204" pitchFamily="34" charset="0"/>
              <a:buChar char="•"/>
              <a:tabLst>
                <a:tab pos="609585" algn="l"/>
                <a:tab pos="1689058" algn="l"/>
              </a:tabLst>
            </a:pPr>
            <a:r>
              <a:rPr lang="en-US" sz="2133" dirty="0">
                <a:latin typeface="Calibri" panose="020F050202020403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Rated Energy: 34.2 </a:t>
            </a:r>
            <a:r>
              <a:rPr lang="en-US" sz="2133" dirty="0" err="1">
                <a:latin typeface="Calibri" panose="020F050202020403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Wh</a:t>
            </a:r>
            <a:r>
              <a:rPr lang="en-US" sz="2133" dirty="0">
                <a:latin typeface="Calibri" panose="020F050202020403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at C/5 rate</a:t>
            </a:r>
          </a:p>
          <a:p>
            <a:pPr marL="457189" indent="-457189">
              <a:buFont typeface="Arial" panose="020B0604020202020204" pitchFamily="34" charset="0"/>
              <a:buChar char="•"/>
              <a:tabLst>
                <a:tab pos="609585" algn="l"/>
                <a:tab pos="1689058" algn="l"/>
              </a:tabLst>
            </a:pPr>
            <a:r>
              <a:rPr lang="en-US" sz="2133" dirty="0">
                <a:latin typeface="Calibri" panose="020F050202020403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Vmin</a:t>
            </a:r>
            <a:r>
              <a:rPr lang="en-US" sz="2133" baseline="-25000" dirty="0">
                <a:latin typeface="Calibri" panose="020F050202020403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0</a:t>
            </a:r>
            <a:r>
              <a:rPr lang="en-US" sz="2133" dirty="0">
                <a:latin typeface="Calibri" panose="020F050202020403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= </a:t>
            </a:r>
            <a:r>
              <a:rPr lang="en-US" sz="2133" dirty="0" err="1">
                <a:latin typeface="Calibri" panose="020F050202020403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Vmin</a:t>
            </a:r>
            <a:r>
              <a:rPr lang="en-US" sz="2133" baseline="-25000" dirty="0" err="1">
                <a:latin typeface="Calibri" panose="020F050202020403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op</a:t>
            </a:r>
            <a:r>
              <a:rPr lang="en-US" sz="2133" dirty="0">
                <a:latin typeface="Calibri" panose="020F050202020403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= 2.5V</a:t>
            </a:r>
          </a:p>
          <a:p>
            <a:pPr marL="457189" indent="-457189">
              <a:buFont typeface="Arial" panose="020B0604020202020204" pitchFamily="34" charset="0"/>
              <a:buChar char="•"/>
              <a:tabLst>
                <a:tab pos="609585" algn="l"/>
                <a:tab pos="1689058" algn="l"/>
              </a:tabLst>
            </a:pPr>
            <a:r>
              <a:rPr lang="en-US" sz="2133" dirty="0">
                <a:latin typeface="Calibri" panose="020F050202020403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Vmax</a:t>
            </a:r>
            <a:r>
              <a:rPr lang="en-US" sz="2133" baseline="-25000" dirty="0">
                <a:latin typeface="Calibri" panose="020F050202020403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100</a:t>
            </a:r>
            <a:r>
              <a:rPr lang="en-US" sz="2133" dirty="0">
                <a:latin typeface="Calibri" panose="020F050202020403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= </a:t>
            </a:r>
            <a:r>
              <a:rPr lang="en-US" sz="2133" dirty="0" err="1">
                <a:latin typeface="Calibri" panose="020F050202020403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Vmax</a:t>
            </a:r>
            <a:r>
              <a:rPr lang="en-US" sz="2133" baseline="-25000" dirty="0" err="1">
                <a:latin typeface="Calibri" panose="020F050202020403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op</a:t>
            </a:r>
            <a:r>
              <a:rPr lang="en-US" sz="2133" dirty="0">
                <a:latin typeface="Calibri" panose="020F050202020403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= 4.25V</a:t>
            </a:r>
          </a:p>
          <a:p>
            <a:pPr marL="457189" indent="-457189">
              <a:buFont typeface="Arial" panose="020B0604020202020204" pitchFamily="34" charset="0"/>
              <a:buChar char="•"/>
              <a:tabLst>
                <a:tab pos="609585" algn="l"/>
                <a:tab pos="1689058" algn="l"/>
              </a:tabLst>
            </a:pPr>
            <a:r>
              <a:rPr lang="en-US" sz="2133" dirty="0" err="1">
                <a:latin typeface="Calibri" panose="020F050202020403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Vmax</a:t>
            </a:r>
            <a:r>
              <a:rPr lang="en-US" sz="2133" baseline="-25000" dirty="0" err="1">
                <a:latin typeface="Calibri" panose="020F050202020403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Pulse</a:t>
            </a:r>
            <a:r>
              <a:rPr lang="en-US" sz="2133" dirty="0">
                <a:latin typeface="Calibri" panose="020F050202020403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= 4.35V</a:t>
            </a:r>
          </a:p>
          <a:p>
            <a:pPr marL="457189" indent="-457189">
              <a:buFont typeface="Arial" panose="020B0604020202020204" pitchFamily="34" charset="0"/>
              <a:buChar char="•"/>
              <a:tabLst>
                <a:tab pos="609585" algn="l"/>
                <a:tab pos="1689058" algn="l"/>
              </a:tabLst>
            </a:pPr>
            <a:r>
              <a:rPr lang="en-US" sz="2133" dirty="0" err="1">
                <a:latin typeface="Calibri" panose="020F050202020403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Vmin</a:t>
            </a:r>
            <a:r>
              <a:rPr lang="en-US" sz="2133" baseline="-25000" dirty="0" err="1">
                <a:latin typeface="Calibri" panose="020F050202020403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Pulse</a:t>
            </a:r>
            <a:r>
              <a:rPr lang="en-US" sz="2133" dirty="0">
                <a:latin typeface="Calibri" panose="020F050202020403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 = 2.25V</a:t>
            </a:r>
          </a:p>
          <a:p>
            <a:pPr marL="457189" indent="-457189">
              <a:buFont typeface="Arial" panose="020B0604020202020204" pitchFamily="34" charset="0"/>
              <a:buChar char="•"/>
              <a:tabLst>
                <a:tab pos="609585" algn="l"/>
                <a:tab pos="1689058" algn="l"/>
              </a:tabLst>
            </a:pPr>
            <a:r>
              <a:rPr lang="en-US" sz="2133" dirty="0">
                <a:latin typeface="Calibri" panose="020F050202020403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ACIR &lt; 7 </a:t>
            </a:r>
            <a:r>
              <a:rPr lang="en-US" sz="2133" dirty="0" err="1">
                <a:latin typeface="Calibri" panose="020F050202020403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mOhms</a:t>
            </a:r>
            <a:endParaRPr lang="en-US" sz="2133" dirty="0">
              <a:latin typeface="Calibri" panose="020F0502020204030204" pitchFamily="34" charset="0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pPr marL="457189" indent="-457189">
              <a:buFont typeface="Arial" panose="020B0604020202020204" pitchFamily="34" charset="0"/>
              <a:buChar char="•"/>
              <a:tabLst>
                <a:tab pos="609585" algn="l"/>
                <a:tab pos="1689058" algn="l"/>
              </a:tabLst>
            </a:pPr>
            <a:r>
              <a:rPr lang="en-US" sz="2133" dirty="0">
                <a:latin typeface="Calibri" panose="020F050202020403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Cell weight = 86 g</a:t>
            </a:r>
          </a:p>
          <a:p>
            <a:pPr marL="457189" indent="-457189">
              <a:buFont typeface="Arial" panose="020B0604020202020204" pitchFamily="34" charset="0"/>
              <a:buChar char="•"/>
              <a:tabLst>
                <a:tab pos="609585" algn="l"/>
                <a:tab pos="1689058" algn="l"/>
              </a:tabLst>
            </a:pPr>
            <a:r>
              <a:rPr lang="en-US" sz="2133" dirty="0">
                <a:latin typeface="Calibri" panose="020F050202020403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Cell size = 5.6x54x135mm</a:t>
            </a:r>
          </a:p>
          <a:p>
            <a:pPr marL="457189" indent="-457189">
              <a:buFont typeface="Arial" panose="020B0604020202020204" pitchFamily="34" charset="0"/>
              <a:buChar char="•"/>
              <a:tabLst>
                <a:tab pos="609585" algn="l"/>
                <a:tab pos="1689058" algn="l"/>
              </a:tabLst>
            </a:pPr>
            <a:r>
              <a:rPr lang="en-US" sz="2133" dirty="0">
                <a:latin typeface="Calibri" panose="020F050202020403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Max Discharge Rate = 3C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3263F9-415E-F777-4367-6BD252138977}"/>
              </a:ext>
            </a:extLst>
          </p:cNvPr>
          <p:cNvSpPr txBox="1"/>
          <p:nvPr/>
        </p:nvSpPr>
        <p:spPr>
          <a:xfrm>
            <a:off x="837221" y="5397657"/>
            <a:ext cx="99687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~400 </a:t>
            </a:r>
            <a:r>
              <a:rPr lang="en-US" sz="2400" dirty="0" err="1"/>
              <a:t>Wh</a:t>
            </a:r>
            <a:r>
              <a:rPr lang="en-US" sz="2400" dirty="0"/>
              <a:t>/kg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~880 </a:t>
            </a:r>
            <a:r>
              <a:rPr lang="en-US" sz="2400" dirty="0" err="1"/>
              <a:t>Wh</a:t>
            </a:r>
            <a:r>
              <a:rPr lang="en-US" sz="2400" dirty="0"/>
              <a:t>/L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945809-298F-EEDF-D806-CBEAE88F2C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5551" y="1655546"/>
            <a:ext cx="1513673" cy="41115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B3ABE42-4E9E-0872-A3FA-3A80DC33E2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279"/>
          <a:stretch/>
        </p:blipFill>
        <p:spPr>
          <a:xfrm>
            <a:off x="6844426" y="1183470"/>
            <a:ext cx="3818021" cy="484791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865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showing the power of energy&#10;&#10;Description automatically generated">
            <a:extLst>
              <a:ext uri="{FF2B5EF4-FFF2-40B4-BE49-F238E27FC236}">
                <a16:creationId xmlns:a16="http://schemas.microsoft.com/office/drawing/2014/main" id="{F2B533BA-A9AD-6311-2524-F2366049AB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5843" y="1737410"/>
            <a:ext cx="5748290" cy="2961619"/>
          </a:xfrm>
          <a:prstGeom prst="rect">
            <a:avLst/>
          </a:prstGeom>
        </p:spPr>
      </p:pic>
      <p:sp>
        <p:nvSpPr>
          <p:cNvPr id="500" name="Google Shape;500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894" tIns="121894" rIns="121894" bIns="121894" rtlCol="0" anchor="ctr" anchorCtr="0">
            <a:noAutofit/>
          </a:bodyPr>
          <a:lstStyle/>
          <a:p>
            <a:pPr>
              <a:buClr>
                <a:srgbClr val="9E3B30"/>
              </a:buClr>
            </a:pPr>
            <a:r>
              <a:rPr lang="en-US" dirty="0">
                <a:latin typeface="Avenir Book" panose="02000503020000020003" pitchFamily="2" charset="0"/>
                <a:cs typeface="Calibri" panose="020F0502020204030204" pitchFamily="34" charset="0"/>
              </a:rPr>
              <a:t>SIMAXX - EXTREME FAST CHARGING, HIGH POWER AND HIGH ENERGY- ALL IN ONE CELL </a:t>
            </a:r>
            <a:endParaRPr dirty="0">
              <a:latin typeface="Avenir Book" panose="02000503020000020003" pitchFamily="2" charset="0"/>
              <a:cs typeface="Calibri" panose="020F0502020204030204" pitchFamily="34" charset="0"/>
            </a:endParaRPr>
          </a:p>
        </p:txBody>
      </p:sp>
      <p:sp>
        <p:nvSpPr>
          <p:cNvPr id="501" name="Google Shape;501;p9"/>
          <p:cNvSpPr txBox="1">
            <a:spLocks noGrp="1"/>
          </p:cNvSpPr>
          <p:nvPr>
            <p:ph type="body" idx="1"/>
          </p:nvPr>
        </p:nvSpPr>
        <p:spPr>
          <a:xfrm>
            <a:off x="669472" y="780551"/>
            <a:ext cx="7900988" cy="43855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spAutoFit/>
          </a:bodyPr>
          <a:lstStyle/>
          <a:p>
            <a:pPr marL="0" indent="0">
              <a:spcBef>
                <a:spcPts val="0"/>
              </a:spcBef>
            </a:pPr>
            <a:r>
              <a:rPr lang="en-US" dirty="0"/>
              <a:t>Ultra High-Power, High-Energy Cell Platform </a:t>
            </a:r>
            <a:endParaRPr baseline="30000" dirty="0">
              <a:latin typeface="Montserrat" pitchFamily="2" charset="77"/>
              <a:cs typeface="Calibri" panose="020F0502020204030204" pitchFamily="34" charset="0"/>
            </a:endParaRPr>
          </a:p>
        </p:txBody>
      </p:sp>
      <p:sp>
        <p:nvSpPr>
          <p:cNvPr id="9" name="Google Shape;471;p7">
            <a:extLst>
              <a:ext uri="{FF2B5EF4-FFF2-40B4-BE49-F238E27FC236}">
                <a16:creationId xmlns:a16="http://schemas.microsoft.com/office/drawing/2014/main" id="{9B1C5CDA-E082-8923-2C84-24DE1D184CA3}"/>
              </a:ext>
            </a:extLst>
          </p:cNvPr>
          <p:cNvSpPr/>
          <p:nvPr/>
        </p:nvSpPr>
        <p:spPr>
          <a:xfrm>
            <a:off x="11058464" y="297221"/>
            <a:ext cx="617220" cy="617220"/>
          </a:xfrm>
          <a:custGeom>
            <a:avLst/>
            <a:gdLst/>
            <a:ahLst/>
            <a:cxnLst/>
            <a:rect l="l" t="t" r="r" b="b"/>
            <a:pathLst>
              <a:path w="1642682" h="1642682" extrusionOk="0">
                <a:moveTo>
                  <a:pt x="1642641" y="821276"/>
                </a:moveTo>
                <a:cubicBezTo>
                  <a:pt x="1642641" y="1274891"/>
                  <a:pt x="1274913" y="1642617"/>
                  <a:pt x="821300" y="1642617"/>
                </a:cubicBezTo>
                <a:cubicBezTo>
                  <a:pt x="367685" y="1642617"/>
                  <a:pt x="-41" y="1274890"/>
                  <a:pt x="-41" y="821276"/>
                </a:cubicBezTo>
                <a:cubicBezTo>
                  <a:pt x="-41" y="367662"/>
                  <a:pt x="367686" y="-65"/>
                  <a:pt x="821300" y="-65"/>
                </a:cubicBezTo>
                <a:cubicBezTo>
                  <a:pt x="1274914" y="-65"/>
                  <a:pt x="1642641" y="367662"/>
                  <a:pt x="1642641" y="82127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85800">
              <a:buClr>
                <a:srgbClr val="000000"/>
              </a:buClr>
              <a:defRPr/>
            </a:pPr>
            <a:endParaRPr sz="1200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E6E51EC-A6EB-9E1C-8856-42AE609268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186" y="1851386"/>
            <a:ext cx="4676774" cy="233838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42119C6-600E-B253-3FDD-D1FF2DD60A29}"/>
              </a:ext>
            </a:extLst>
          </p:cNvPr>
          <p:cNvSpPr txBox="1"/>
          <p:nvPr/>
        </p:nvSpPr>
        <p:spPr>
          <a:xfrm>
            <a:off x="427594" y="1419838"/>
            <a:ext cx="6396482" cy="7617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>
                <a:srgbClr val="000000"/>
              </a:buClr>
              <a:defRPr/>
            </a:pPr>
            <a:r>
              <a:rPr lang="en-US" sz="1200" b="1" kern="0" dirty="0">
                <a:solidFill>
                  <a:srgbClr val="000101"/>
                </a:solidFill>
                <a:latin typeface="Roboto" panose="02000000000000000000" pitchFamily="2" charset="0"/>
                <a:cs typeface="Arial"/>
                <a:sym typeface="Arial"/>
              </a:rPr>
              <a:t>Power Density vs DoD%</a:t>
            </a:r>
          </a:p>
          <a:p>
            <a:pPr defTabSz="685800">
              <a:buClr>
                <a:srgbClr val="000000"/>
              </a:buClr>
              <a:defRPr/>
            </a:pPr>
            <a:r>
              <a:rPr lang="en-US" sz="1050" kern="0" dirty="0">
                <a:solidFill>
                  <a:srgbClr val="000101"/>
                </a:solidFill>
                <a:latin typeface="Roboto" panose="02000000000000000000" pitchFamily="2" charset="0"/>
                <a:cs typeface="Arial"/>
                <a:sym typeface="Arial"/>
              </a:rPr>
              <a:t>Amprius Silicon Anode System vs. Commercial Graphite Anode System</a:t>
            </a:r>
            <a:br>
              <a:rPr lang="en-US" sz="1050" kern="0" dirty="0">
                <a:solidFill>
                  <a:srgbClr val="000101"/>
                </a:solidFill>
                <a:latin typeface="Roboto" panose="02000000000000000000" pitchFamily="2" charset="0"/>
                <a:cs typeface="Arial"/>
                <a:sym typeface="Arial"/>
              </a:rPr>
            </a:br>
            <a:br>
              <a:rPr lang="en-US" sz="105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en-US" sz="105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3F14827-8B7F-36A6-B329-D1D0F593AEDE}"/>
              </a:ext>
            </a:extLst>
          </p:cNvPr>
          <p:cNvGrpSpPr/>
          <p:nvPr/>
        </p:nvGrpSpPr>
        <p:grpSpPr>
          <a:xfrm>
            <a:off x="5346943" y="4699029"/>
            <a:ext cx="5968010" cy="2270522"/>
            <a:chOff x="8234510" y="5738062"/>
            <a:chExt cx="6775091" cy="3295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A27DC99-FD97-D7A8-86A0-189521B59206}"/>
                </a:ext>
              </a:extLst>
            </p:cNvPr>
            <p:cNvSpPr/>
            <p:nvPr/>
          </p:nvSpPr>
          <p:spPr>
            <a:xfrm>
              <a:off x="8234510" y="5738062"/>
              <a:ext cx="6775091" cy="307156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>
                  <a:srgbClr val="000000"/>
                </a:buClr>
                <a:defRPr/>
              </a:pPr>
              <a:endParaRPr lang="en-US" sz="105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9" name="Google Shape;502;p9">
              <a:extLst>
                <a:ext uri="{FF2B5EF4-FFF2-40B4-BE49-F238E27FC236}">
                  <a16:creationId xmlns:a16="http://schemas.microsoft.com/office/drawing/2014/main" id="{115C2C9D-0FAF-830C-AF80-EDE5F6E5A53C}"/>
                </a:ext>
              </a:extLst>
            </p:cNvPr>
            <p:cNvSpPr txBox="1"/>
            <p:nvPr/>
          </p:nvSpPr>
          <p:spPr>
            <a:xfrm>
              <a:off x="8299259" y="6386717"/>
              <a:ext cx="6645593" cy="26463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marL="285750" indent="-285750">
                <a:spcAft>
                  <a:spcPts val="1200"/>
                </a:spcAft>
                <a:buFont typeface="System Font Regular" panose="020F0502020204030204" pitchFamily="34" charset="0"/>
                <a:buChar char="▸"/>
              </a:pPr>
              <a:r>
                <a:rPr lang="en-US" sz="1400" b="0" i="0" u="none" strike="noStrike" dirty="0">
                  <a:solidFill>
                    <a:schemeClr val="bg1"/>
                  </a:solidFill>
                  <a:effectLst/>
                  <a:latin typeface="Avenir Book" panose="02000503020000020003" pitchFamily="2" charset="0"/>
                </a:rPr>
                <a:t>This power-and-energy platform is used in long endurance drones and eVTOL applications where target endurance exceeds one hour</a:t>
              </a:r>
            </a:p>
            <a:p>
              <a:pPr marL="285750" indent="-285750">
                <a:spcAft>
                  <a:spcPts val="1200"/>
                </a:spcAft>
                <a:buFont typeface="System Font Regular" panose="020F0502020204030204" pitchFamily="34" charset="0"/>
                <a:buChar char="▸"/>
              </a:pPr>
              <a:r>
                <a:rPr lang="en-US" sz="1400" dirty="0">
                  <a:solidFill>
                    <a:schemeClr val="bg1"/>
                  </a:solidFill>
                  <a:latin typeface="Avenir Book" panose="02000503020000020003" pitchFamily="2" charset="0"/>
                </a:rPr>
                <a:t>M</a:t>
              </a:r>
              <a:r>
                <a:rPr lang="en-US" sz="1400" b="0" i="0" u="none" strike="noStrike" dirty="0">
                  <a:solidFill>
                    <a:schemeClr val="bg1"/>
                  </a:solidFill>
                  <a:effectLst/>
                  <a:latin typeface="Avenir Book" panose="02000503020000020003" pitchFamily="2" charset="0"/>
                </a:rPr>
                <a:t>atched with a high-power, thin cathode, the cells still have over 350 </a:t>
              </a:r>
              <a:r>
                <a:rPr lang="en-US" sz="1400" b="0" i="0" u="none" strike="noStrike" dirty="0" err="1">
                  <a:solidFill>
                    <a:schemeClr val="bg1"/>
                  </a:solidFill>
                  <a:effectLst/>
                  <a:latin typeface="Avenir Book" panose="02000503020000020003" pitchFamily="2" charset="0"/>
                </a:rPr>
                <a:t>Wh</a:t>
              </a:r>
              <a:r>
                <a:rPr lang="en-US" sz="1400" b="0" i="0" u="none" strike="noStrike" dirty="0">
                  <a:solidFill>
                    <a:schemeClr val="bg1"/>
                  </a:solidFill>
                  <a:effectLst/>
                  <a:latin typeface="Avenir Book" panose="02000503020000020003" pitchFamily="2" charset="0"/>
                </a:rPr>
                <a:t>/kg specific energy and can support 3000 W/kg continuously</a:t>
              </a:r>
            </a:p>
            <a:p>
              <a:pPr marL="285750" indent="-285750">
                <a:spcAft>
                  <a:spcPts val="1200"/>
                </a:spcAft>
                <a:buFont typeface="System Font Regular" panose="020F0502020204030204" pitchFamily="34" charset="0"/>
                <a:buChar char="▸"/>
              </a:pPr>
              <a:r>
                <a:rPr lang="en-US" sz="1400" dirty="0">
                  <a:solidFill>
                    <a:schemeClr val="bg1"/>
                  </a:solidFill>
                  <a:latin typeface="Avenir Book" panose="02000503020000020003" pitchFamily="2" charset="0"/>
                </a:rPr>
                <a:t>Ideal for </a:t>
              </a:r>
              <a:r>
                <a:rPr lang="en-US" sz="1400" b="0" i="0" u="none" strike="noStrike" dirty="0">
                  <a:solidFill>
                    <a:schemeClr val="bg1"/>
                  </a:solidFill>
                  <a:effectLst/>
                  <a:latin typeface="Avenir Book" panose="02000503020000020003" pitchFamily="2" charset="0"/>
                </a:rPr>
                <a:t>applications that require very high specific power and typically doubles the running times compared to graphite cells</a:t>
              </a:r>
              <a:endParaRPr lang="en-US" sz="1400" dirty="0">
                <a:solidFill>
                  <a:schemeClr val="bg1"/>
                </a:solidFill>
                <a:latin typeface="Avenir Book" panose="02000503020000020003" pitchFamily="2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6CBEA20-E485-6FA7-5182-EE3C2B6B0E08}"/>
                </a:ext>
              </a:extLst>
            </p:cNvPr>
            <p:cNvSpPr txBox="1"/>
            <p:nvPr/>
          </p:nvSpPr>
          <p:spPr>
            <a:xfrm>
              <a:off x="8426642" y="5790152"/>
              <a:ext cx="2953372" cy="468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>
                  <a:srgbClr val="000000"/>
                </a:buClr>
                <a:defRPr/>
              </a:pPr>
              <a:r>
                <a:rPr lang="en-US" sz="15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KEY TAKEAWAYS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5898723-038D-2003-6AF5-17E2A16B3844}"/>
                </a:ext>
              </a:extLst>
            </p:cNvPr>
            <p:cNvCxnSpPr/>
            <p:nvPr/>
          </p:nvCxnSpPr>
          <p:spPr>
            <a:xfrm>
              <a:off x="8280230" y="6190262"/>
              <a:ext cx="6645593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6A90C98-04D4-7675-7CD2-B3C788EC0C44}"/>
              </a:ext>
            </a:extLst>
          </p:cNvPr>
          <p:cNvSpPr txBox="1"/>
          <p:nvPr/>
        </p:nvSpPr>
        <p:spPr>
          <a:xfrm>
            <a:off x="5458435" y="1335938"/>
            <a:ext cx="4721387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>
                <a:srgbClr val="000000"/>
              </a:buClr>
              <a:defRPr/>
            </a:pPr>
            <a:r>
              <a:rPr lang="en-US" sz="1200" b="1" kern="0" dirty="0">
                <a:solidFill>
                  <a:srgbClr val="000101"/>
                </a:solidFill>
                <a:latin typeface="Roboto" panose="02000000000000000000" pitchFamily="2" charset="0"/>
                <a:cs typeface="Arial"/>
                <a:sym typeface="Arial"/>
              </a:rPr>
              <a:t>Gravimetric Energy Density vs. Power Density </a:t>
            </a:r>
          </a:p>
          <a:p>
            <a:pPr defTabSz="685800">
              <a:buClr>
                <a:srgbClr val="000000"/>
              </a:buClr>
              <a:defRPr/>
            </a:pPr>
            <a:r>
              <a:rPr lang="en-US" sz="1050" kern="0" dirty="0">
                <a:solidFill>
                  <a:srgbClr val="000101"/>
                </a:solidFill>
                <a:latin typeface="Roboto" panose="02000000000000000000" pitchFamily="2" charset="0"/>
                <a:cs typeface="Arial"/>
                <a:sym typeface="Arial"/>
              </a:rPr>
              <a:t>Amprius Silicon Anode System vs. Commercial Graphite Anode System</a:t>
            </a:r>
            <a:br>
              <a:rPr lang="en-US" sz="105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en-US" sz="105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E4B2086-6FFE-24F5-B11D-BBBEDDE34BF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800" y="4189774"/>
            <a:ext cx="4555679" cy="26258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E064B0-9C7E-890D-39F1-9931B49FD25D}"/>
              </a:ext>
            </a:extLst>
          </p:cNvPr>
          <p:cNvSpPr txBox="1"/>
          <p:nvPr/>
        </p:nvSpPr>
        <p:spPr>
          <a:xfrm>
            <a:off x="967237" y="5801367"/>
            <a:ext cx="2862291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>
                <a:srgbClr val="000000"/>
              </a:buClr>
              <a:defRPr/>
            </a:pPr>
            <a:r>
              <a:rPr lang="en-US" sz="1200" b="1" kern="0" dirty="0">
                <a:solidFill>
                  <a:srgbClr val="000101"/>
                </a:solidFill>
                <a:latin typeface="Roboto" panose="02000000000000000000" pitchFamily="2" charset="0"/>
                <a:cs typeface="Arial"/>
                <a:sym typeface="Arial"/>
              </a:rPr>
              <a:t>+1C/-1C cycling at Room Temperature</a:t>
            </a:r>
          </a:p>
          <a:p>
            <a:pPr defTabSz="685800">
              <a:buClr>
                <a:srgbClr val="000000"/>
              </a:buClr>
              <a:defRPr/>
            </a:pPr>
            <a:r>
              <a:rPr lang="en-US" sz="1050" kern="0" dirty="0">
                <a:solidFill>
                  <a:srgbClr val="000101"/>
                </a:solidFill>
                <a:latin typeface="Roboto" panose="02000000000000000000" pitchFamily="2" charset="0"/>
                <a:cs typeface="Arial"/>
                <a:sym typeface="Arial"/>
              </a:rPr>
              <a:t>Full depth of discharge</a:t>
            </a:r>
            <a:endParaRPr lang="en-US" sz="105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24821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5CED809-05F5-3C90-D89E-EAAC886986E1}"/>
              </a:ext>
            </a:extLst>
          </p:cNvPr>
          <p:cNvSpPr/>
          <p:nvPr/>
        </p:nvSpPr>
        <p:spPr>
          <a:xfrm>
            <a:off x="1014127" y="5238561"/>
            <a:ext cx="10228838" cy="1201666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3964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26" name="Google Shape;526;p11"/>
          <p:cNvSpPr txBox="1">
            <a:spLocks noGrp="1"/>
          </p:cNvSpPr>
          <p:nvPr>
            <p:ph type="title"/>
          </p:nvPr>
        </p:nvSpPr>
        <p:spPr>
          <a:xfrm>
            <a:off x="723313" y="304799"/>
            <a:ext cx="10533888" cy="37033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buClr>
                <a:schemeClr val="accent1"/>
              </a:buClr>
              <a:buSzPts val="1400"/>
            </a:pPr>
            <a:r>
              <a:rPr lang="en-US" cap="none" dirty="0">
                <a:latin typeface="Avenir Book" panose="02000503020000020003" pitchFamily="2" charset="0"/>
              </a:rPr>
              <a:t>XFC CAPAB</a:t>
            </a:r>
            <a:r>
              <a:rPr lang="en-US" dirty="0">
                <a:latin typeface="Avenir Book" panose="02000503020000020003" pitchFamily="2" charset="0"/>
              </a:rPr>
              <a:t>ILITY OF EVTOL POWER CELLS</a:t>
            </a:r>
            <a:endParaRPr dirty="0">
              <a:latin typeface="Avenir Book" panose="02000503020000020003" pitchFamily="2" charset="0"/>
            </a:endParaRPr>
          </a:p>
        </p:txBody>
      </p:sp>
      <p:sp>
        <p:nvSpPr>
          <p:cNvPr id="527" name="Google Shape;527;p11"/>
          <p:cNvSpPr txBox="1">
            <a:spLocks noGrp="1"/>
          </p:cNvSpPr>
          <p:nvPr>
            <p:ph type="body" idx="1"/>
          </p:nvPr>
        </p:nvSpPr>
        <p:spPr>
          <a:xfrm>
            <a:off x="723900" y="737983"/>
            <a:ext cx="10534725" cy="43855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spAutoFit/>
          </a:bodyPr>
          <a:lstStyle/>
          <a:p>
            <a:pPr marL="0" indent="0">
              <a:spcBef>
                <a:spcPts val="0"/>
              </a:spcBef>
            </a:pPr>
            <a:r>
              <a:rPr lang="en-US" dirty="0"/>
              <a:t>Enable Extreme Fast Charge (XFC)</a:t>
            </a:r>
            <a:endParaRPr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196EC56-809B-E547-36BD-765DFB5E48CF}"/>
              </a:ext>
            </a:extLst>
          </p:cNvPr>
          <p:cNvGrpSpPr/>
          <p:nvPr/>
        </p:nvGrpSpPr>
        <p:grpSpPr>
          <a:xfrm>
            <a:off x="617616" y="1472534"/>
            <a:ext cx="6417067" cy="3205342"/>
            <a:chOff x="1190515" y="2278401"/>
            <a:chExt cx="9023098" cy="4893734"/>
          </a:xfrm>
        </p:grpSpPr>
        <p:pic>
          <p:nvPicPr>
            <p:cNvPr id="530" name="Google Shape;530;p11"/>
            <p:cNvPicPr preferRelativeResize="0"/>
            <p:nvPr/>
          </p:nvPicPr>
          <p:blipFill rotWithShape="1"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445" b="3326"/>
            <a:stretch/>
          </p:blipFill>
          <p:spPr>
            <a:xfrm>
              <a:off x="1190515" y="2278401"/>
              <a:ext cx="9023098" cy="489373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32" name="Google Shape;532;p11"/>
            <p:cNvCxnSpPr>
              <a:cxnSpLocks/>
            </p:cNvCxnSpPr>
            <p:nvPr/>
          </p:nvCxnSpPr>
          <p:spPr>
            <a:xfrm>
              <a:off x="4350063" y="3548008"/>
              <a:ext cx="0" cy="2736678"/>
            </a:xfrm>
            <a:prstGeom prst="straightConnector1">
              <a:avLst/>
            </a:prstGeom>
            <a:noFill/>
            <a:ln w="19050" cap="flat" cmpd="sng">
              <a:solidFill>
                <a:srgbClr val="C00000"/>
              </a:solidFill>
              <a:prstDash val="lgDash"/>
              <a:round/>
              <a:headEnd type="none" w="sm" len="sm"/>
              <a:tailEnd type="none" w="sm" len="sm"/>
            </a:ln>
          </p:spPr>
        </p:cxnSp>
        <p:cxnSp>
          <p:nvCxnSpPr>
            <p:cNvPr id="533" name="Google Shape;533;p11"/>
            <p:cNvCxnSpPr>
              <a:cxnSpLocks/>
            </p:cNvCxnSpPr>
            <p:nvPr/>
          </p:nvCxnSpPr>
          <p:spPr>
            <a:xfrm flipH="1">
              <a:off x="2351314" y="3548007"/>
              <a:ext cx="2034607" cy="0"/>
            </a:xfrm>
            <a:prstGeom prst="straightConnector1">
              <a:avLst/>
            </a:prstGeom>
            <a:noFill/>
            <a:ln w="19050" cap="flat" cmpd="sng">
              <a:solidFill>
                <a:srgbClr val="C00000"/>
              </a:solidFill>
              <a:prstDash val="lgDash"/>
              <a:round/>
              <a:headEnd type="none" w="sm" len="sm"/>
              <a:tailEnd type="none" w="sm" len="sm"/>
            </a:ln>
          </p:spPr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D9E6591-D1F8-C890-8AD8-1CBB096E99EF}"/>
                </a:ext>
              </a:extLst>
            </p:cNvPr>
            <p:cNvSpPr txBox="1"/>
            <p:nvPr/>
          </p:nvSpPr>
          <p:spPr>
            <a:xfrm>
              <a:off x="4545607" y="3543349"/>
              <a:ext cx="2189018" cy="845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>
                  <a:srgbClr val="000000"/>
                </a:buClr>
                <a:defRPr/>
              </a:pPr>
              <a:r>
                <a:rPr lang="en-US" sz="1500" b="1" kern="0" dirty="0">
                  <a:solidFill>
                    <a:srgbClr val="C00000"/>
                  </a:solidFill>
                  <a:latin typeface="Avenir Black" panose="02000503020000020003" pitchFamily="2" charset="0"/>
                  <a:cs typeface="Calibri" panose="020F0502020204030204" pitchFamily="34" charset="0"/>
                  <a:sym typeface="Arial"/>
                </a:rPr>
                <a:t>80% Charged </a:t>
              </a:r>
            </a:p>
            <a:p>
              <a:pPr algn="ctr" defTabSz="685800">
                <a:buClr>
                  <a:srgbClr val="000000"/>
                </a:buClr>
                <a:defRPr/>
              </a:pPr>
              <a:r>
                <a:rPr lang="en-US" sz="1500" b="1" kern="0" dirty="0">
                  <a:solidFill>
                    <a:srgbClr val="C00000"/>
                  </a:solidFill>
                  <a:latin typeface="Avenir Black" panose="02000503020000020003" pitchFamily="2" charset="0"/>
                  <a:cs typeface="Calibri" panose="020F0502020204030204" pitchFamily="34" charset="0"/>
                  <a:sym typeface="Arial"/>
                </a:rPr>
                <a:t>in &lt; 6min</a:t>
              </a:r>
              <a:endParaRPr lang="en-US" sz="1350" b="1" kern="0" dirty="0">
                <a:solidFill>
                  <a:srgbClr val="C00000"/>
                </a:solidFill>
                <a:latin typeface="Avenir Black" panose="02000503020000020003" pitchFamily="2" charset="0"/>
                <a:cs typeface="Calibri" panose="020F0502020204030204" pitchFamily="34" charset="0"/>
                <a:sym typeface="Arial"/>
              </a:endParaRPr>
            </a:p>
          </p:txBody>
        </p:sp>
      </p:grpSp>
      <p:graphicFrame>
        <p:nvGraphicFramePr>
          <p:cNvPr id="531" name="Google Shape;531;p11"/>
          <p:cNvGraphicFramePr/>
          <p:nvPr/>
        </p:nvGraphicFramePr>
        <p:xfrm>
          <a:off x="4572453" y="2549387"/>
          <a:ext cx="2018402" cy="1259252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0092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92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314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dirty="0">
                          <a:solidFill>
                            <a:schemeClr val="bg1"/>
                          </a:solidFill>
                          <a:latin typeface="Avenir Book" panose="02000503020000020003" pitchFamily="2" charset="0"/>
                          <a:cs typeface="Calibri" panose="020F0502020204030204" pitchFamily="34" charset="0"/>
                        </a:rPr>
                        <a:t>Time</a:t>
                      </a:r>
                      <a:endParaRPr sz="800" dirty="0">
                        <a:solidFill>
                          <a:schemeClr val="bg1"/>
                        </a:solidFill>
                        <a:latin typeface="Avenir Book" panose="02000503020000020003" pitchFamily="2" charset="0"/>
                        <a:cs typeface="Calibri" panose="020F0502020204030204" pitchFamily="34" charset="0"/>
                      </a:endParaRPr>
                    </a:p>
                  </a:txBody>
                  <a:tcPr marL="121913" marR="121913" marT="60956" marB="60956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dirty="0">
                          <a:solidFill>
                            <a:schemeClr val="bg1"/>
                          </a:solidFill>
                          <a:latin typeface="Avenir Book" panose="02000503020000020003" pitchFamily="2" charset="0"/>
                          <a:cs typeface="Calibri" panose="020F0502020204030204" pitchFamily="34" charset="0"/>
                        </a:rPr>
                        <a:t>SOC</a:t>
                      </a:r>
                      <a:endParaRPr sz="800" dirty="0">
                        <a:solidFill>
                          <a:schemeClr val="bg1"/>
                        </a:solidFill>
                        <a:latin typeface="Avenir Book" panose="02000503020000020003" pitchFamily="2" charset="0"/>
                        <a:cs typeface="Calibri" panose="020F0502020204030204" pitchFamily="34" charset="0"/>
                      </a:endParaRPr>
                    </a:p>
                  </a:txBody>
                  <a:tcPr marL="121913" marR="121913" marT="60956" marB="60956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402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latin typeface="Avenir Book" panose="02000503020000020003" pitchFamily="2" charset="0"/>
                          <a:cs typeface="Calibri" panose="020F0502020204030204" pitchFamily="34" charset="0"/>
                        </a:rPr>
                        <a:t>5 min</a:t>
                      </a:r>
                      <a:endParaRPr sz="800" dirty="0">
                        <a:latin typeface="Avenir Book" panose="02000503020000020003" pitchFamily="2" charset="0"/>
                        <a:cs typeface="Calibri" panose="020F0502020204030204" pitchFamily="34" charset="0"/>
                      </a:endParaRPr>
                    </a:p>
                  </a:txBody>
                  <a:tcPr marL="121913" marR="121913" marT="20574" marB="20574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5921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latin typeface="Avenir Book" panose="02000503020000020003" pitchFamily="2" charset="0"/>
                          <a:cs typeface="Calibri" panose="020F0502020204030204" pitchFamily="34" charset="0"/>
                        </a:rPr>
                        <a:t>78%</a:t>
                      </a:r>
                      <a:endParaRPr sz="800" dirty="0">
                        <a:latin typeface="Avenir Book" panose="02000503020000020003" pitchFamily="2" charset="0"/>
                        <a:cs typeface="Calibri" panose="020F0502020204030204" pitchFamily="34" charset="0"/>
                      </a:endParaRPr>
                    </a:p>
                  </a:txBody>
                  <a:tcPr marL="121913" marR="121913" marT="20574" marB="20574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5921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402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latin typeface="Avenir Book" panose="02000503020000020003" pitchFamily="2" charset="0"/>
                          <a:cs typeface="Calibri" panose="020F0502020204030204" pitchFamily="34" charset="0"/>
                        </a:rPr>
                        <a:t>6 min</a:t>
                      </a:r>
                      <a:endParaRPr sz="800" dirty="0">
                        <a:latin typeface="Avenir Book" panose="02000503020000020003" pitchFamily="2" charset="0"/>
                        <a:cs typeface="Calibri" panose="020F0502020204030204" pitchFamily="34" charset="0"/>
                      </a:endParaRPr>
                    </a:p>
                  </a:txBody>
                  <a:tcPr marL="121913" marR="121913" marT="20574" marB="20574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5921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latin typeface="Avenir Book" panose="02000503020000020003" pitchFamily="2" charset="0"/>
                          <a:cs typeface="Calibri" panose="020F0502020204030204" pitchFamily="34" charset="0"/>
                        </a:rPr>
                        <a:t>85%</a:t>
                      </a:r>
                      <a:endParaRPr sz="800" dirty="0">
                        <a:latin typeface="Avenir Book" panose="02000503020000020003" pitchFamily="2" charset="0"/>
                        <a:cs typeface="Calibri" panose="020F0502020204030204" pitchFamily="34" charset="0"/>
                      </a:endParaRPr>
                    </a:p>
                  </a:txBody>
                  <a:tcPr marL="121913" marR="121913" marT="20574" marB="20574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5921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402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latin typeface="Avenir Book" panose="02000503020000020003" pitchFamily="2" charset="0"/>
                          <a:cs typeface="Calibri" panose="020F0502020204030204" pitchFamily="34" charset="0"/>
                        </a:rPr>
                        <a:t>7 min</a:t>
                      </a:r>
                      <a:endParaRPr sz="800" dirty="0">
                        <a:latin typeface="Avenir Book" panose="02000503020000020003" pitchFamily="2" charset="0"/>
                        <a:cs typeface="Calibri" panose="020F0502020204030204" pitchFamily="34" charset="0"/>
                      </a:endParaRPr>
                    </a:p>
                  </a:txBody>
                  <a:tcPr marL="121913" marR="121913" marT="20574" marB="20574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5921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latin typeface="Avenir Book" panose="02000503020000020003" pitchFamily="2" charset="0"/>
                          <a:cs typeface="Calibri" panose="020F0502020204030204" pitchFamily="34" charset="0"/>
                        </a:rPr>
                        <a:t>90%</a:t>
                      </a:r>
                      <a:endParaRPr sz="800" dirty="0">
                        <a:latin typeface="Avenir Book" panose="02000503020000020003" pitchFamily="2" charset="0"/>
                        <a:cs typeface="Calibri" panose="020F0502020204030204" pitchFamily="34" charset="0"/>
                      </a:endParaRPr>
                    </a:p>
                  </a:txBody>
                  <a:tcPr marL="121913" marR="121913" marT="20574" marB="20574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5921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402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latin typeface="Avenir Book" panose="02000503020000020003" pitchFamily="2" charset="0"/>
                          <a:cs typeface="Calibri" panose="020F0502020204030204" pitchFamily="34" charset="0"/>
                        </a:rPr>
                        <a:t>18 min</a:t>
                      </a:r>
                      <a:endParaRPr sz="800" dirty="0">
                        <a:latin typeface="Avenir Book" panose="02000503020000020003" pitchFamily="2" charset="0"/>
                        <a:cs typeface="Calibri" panose="020F0502020204030204" pitchFamily="34" charset="0"/>
                      </a:endParaRPr>
                    </a:p>
                  </a:txBody>
                  <a:tcPr marL="121913" marR="121913" marT="20574" marB="20574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5921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latin typeface="Avenir Book" panose="02000503020000020003" pitchFamily="2" charset="0"/>
                          <a:cs typeface="Calibri" panose="020F0502020204030204" pitchFamily="34" charset="0"/>
                        </a:rPr>
                        <a:t>100%</a:t>
                      </a:r>
                      <a:endParaRPr sz="800" dirty="0">
                        <a:latin typeface="Avenir Book" panose="02000503020000020003" pitchFamily="2" charset="0"/>
                        <a:cs typeface="Calibri" panose="020F0502020204030204" pitchFamily="34" charset="0"/>
                      </a:endParaRPr>
                    </a:p>
                  </a:txBody>
                  <a:tcPr marL="121913" marR="121913" marT="20574" marB="20574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5921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214" name="TextBox 6213">
            <a:extLst>
              <a:ext uri="{FF2B5EF4-FFF2-40B4-BE49-F238E27FC236}">
                <a16:creationId xmlns:a16="http://schemas.microsoft.com/office/drawing/2014/main" id="{71797268-CE81-AB45-EDE4-AFA186C483AD}"/>
              </a:ext>
            </a:extLst>
          </p:cNvPr>
          <p:cNvSpPr txBox="1"/>
          <p:nvPr/>
        </p:nvSpPr>
        <p:spPr>
          <a:xfrm>
            <a:off x="7863892" y="1248359"/>
            <a:ext cx="3134561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Clr>
                <a:srgbClr val="000000"/>
              </a:buClr>
              <a:defRPr/>
            </a:pPr>
            <a:r>
              <a:rPr lang="en-US" sz="2700" b="1" kern="0" dirty="0">
                <a:solidFill>
                  <a:srgbClr val="000000"/>
                </a:solidFill>
                <a:latin typeface="Montserrat" pitchFamily="2" charset="77"/>
                <a:cs typeface="Arial"/>
                <a:sym typeface="Arial"/>
              </a:rPr>
              <a:t>&lt; </a:t>
            </a:r>
            <a:r>
              <a:rPr lang="en-US" sz="3000" b="1" kern="0" dirty="0">
                <a:solidFill>
                  <a:srgbClr val="000000"/>
                </a:solidFill>
                <a:latin typeface="Montserrat" pitchFamily="2" charset="77"/>
                <a:cs typeface="Arial"/>
                <a:sym typeface="Arial"/>
              </a:rPr>
              <a:t>6 min</a:t>
            </a:r>
            <a:r>
              <a:rPr lang="en-US" sz="2700" b="1" kern="0" dirty="0">
                <a:solidFill>
                  <a:srgbClr val="000000"/>
                </a:solidFill>
                <a:latin typeface="Montserrat" pitchFamily="2" charset="77"/>
                <a:cs typeface="Arial"/>
                <a:sym typeface="Arial"/>
              </a:rPr>
              <a:t> </a:t>
            </a:r>
          </a:p>
          <a:p>
            <a:pPr algn="ctr" defTabSz="685800">
              <a:buClr>
                <a:srgbClr val="000000"/>
              </a:buClr>
              <a:defRPr/>
            </a:pPr>
            <a:r>
              <a:rPr lang="en-US" sz="2400" b="1" kern="0" dirty="0">
                <a:solidFill>
                  <a:srgbClr val="000000"/>
                </a:solidFill>
                <a:latin typeface="Montserrat" pitchFamily="2" charset="77"/>
                <a:cs typeface="Arial"/>
                <a:sym typeface="Arial"/>
              </a:rPr>
              <a:t>to </a:t>
            </a:r>
            <a:r>
              <a:rPr lang="en-US" sz="2700" b="1" kern="0" dirty="0">
                <a:solidFill>
                  <a:srgbClr val="000000"/>
                </a:solidFill>
                <a:latin typeface="Montserrat" pitchFamily="2" charset="77"/>
                <a:cs typeface="Arial"/>
                <a:sym typeface="Arial"/>
              </a:rPr>
              <a:t>80% charged</a:t>
            </a:r>
            <a:endParaRPr lang="en-US" sz="2400" b="1" kern="0" dirty="0">
              <a:solidFill>
                <a:srgbClr val="000000"/>
              </a:solidFill>
              <a:latin typeface="Montserrat" pitchFamily="2" charset="77"/>
              <a:cs typeface="Arial"/>
              <a:sym typeface="Arial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489DBD7-AA5F-CB30-5363-7097D11C4B7C}"/>
              </a:ext>
            </a:extLst>
          </p:cNvPr>
          <p:cNvGrpSpPr/>
          <p:nvPr/>
        </p:nvGrpSpPr>
        <p:grpSpPr>
          <a:xfrm>
            <a:off x="7775060" y="1776297"/>
            <a:ext cx="3473469" cy="3017564"/>
            <a:chOff x="9835206" y="2525172"/>
            <a:chExt cx="5540189" cy="4893734"/>
          </a:xfrm>
        </p:grpSpPr>
        <p:sp>
          <p:nvSpPr>
            <p:cNvPr id="548" name="Rounded Rectangle 547">
              <a:extLst>
                <a:ext uri="{FF2B5EF4-FFF2-40B4-BE49-F238E27FC236}">
                  <a16:creationId xmlns:a16="http://schemas.microsoft.com/office/drawing/2014/main" id="{BC75D387-0FD9-D9C0-D199-9550D4F35261}"/>
                </a:ext>
              </a:extLst>
            </p:cNvPr>
            <p:cNvSpPr/>
            <p:nvPr/>
          </p:nvSpPr>
          <p:spPr>
            <a:xfrm>
              <a:off x="9835206" y="2525172"/>
              <a:ext cx="5540189" cy="4893734"/>
            </a:xfrm>
            <a:prstGeom prst="roundRect">
              <a:avLst>
                <a:gd name="adj" fmla="val 9375"/>
              </a:avLst>
            </a:prstGeom>
            <a:solidFill>
              <a:srgbClr val="FFFFFF">
                <a:alpha val="37255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>
                  <a:srgbClr val="000000"/>
                </a:buClr>
                <a:defRPr/>
              </a:pPr>
              <a:endParaRPr lang="en-US" sz="105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pic>
          <p:nvPicPr>
            <p:cNvPr id="6211" name="Picture 6210">
              <a:extLst>
                <a:ext uri="{FF2B5EF4-FFF2-40B4-BE49-F238E27FC236}">
                  <a16:creationId xmlns:a16="http://schemas.microsoft.com/office/drawing/2014/main" id="{E4AD8511-305E-BCDC-21E9-05C45F808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69311" y="3814574"/>
              <a:ext cx="2238755" cy="2539932"/>
            </a:xfrm>
            <a:prstGeom prst="rect">
              <a:avLst/>
            </a:prstGeom>
          </p:spPr>
        </p:pic>
        <p:sp>
          <p:nvSpPr>
            <p:cNvPr id="6212" name="Rounded Rectangle 6211">
              <a:extLst>
                <a:ext uri="{FF2B5EF4-FFF2-40B4-BE49-F238E27FC236}">
                  <a16:creationId xmlns:a16="http://schemas.microsoft.com/office/drawing/2014/main" id="{5324CFD8-CC9F-43F8-66C4-815B28598245}"/>
                </a:ext>
              </a:extLst>
            </p:cNvPr>
            <p:cNvSpPr/>
            <p:nvPr/>
          </p:nvSpPr>
          <p:spPr>
            <a:xfrm>
              <a:off x="10533423" y="5945372"/>
              <a:ext cx="1832757" cy="752794"/>
            </a:xfrm>
            <a:prstGeom prst="roundRect">
              <a:avLst/>
            </a:prstGeom>
            <a:solidFill>
              <a:srgbClr val="FFFFFF">
                <a:alpha val="6470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>
                  <a:srgbClr val="000000"/>
                </a:buClr>
                <a:defRPr/>
              </a:pPr>
              <a:endParaRPr lang="en-US" sz="105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pic>
          <p:nvPicPr>
            <p:cNvPr id="6228" name="Picture 6227">
              <a:extLst>
                <a:ext uri="{FF2B5EF4-FFF2-40B4-BE49-F238E27FC236}">
                  <a16:creationId xmlns:a16="http://schemas.microsoft.com/office/drawing/2014/main" id="{07ECA616-096E-009E-CB69-9B80CDD775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37868" y="3969281"/>
              <a:ext cx="1598401" cy="2989496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791A916-DD7D-8096-290A-6916EFA67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89340" y="6153373"/>
              <a:ext cx="1628320" cy="633255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A5CA7F7-E467-37AC-43A6-D6F9EB0F7B5B}"/>
              </a:ext>
            </a:extLst>
          </p:cNvPr>
          <p:cNvSpPr txBox="1"/>
          <p:nvPr/>
        </p:nvSpPr>
        <p:spPr>
          <a:xfrm>
            <a:off x="2802035" y="5481602"/>
            <a:ext cx="81964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39649F"/>
                </a:solidFill>
                <a:latin typeface="Avenir Medium" panose="02000503020000020003" pitchFamily="2" charset="0"/>
              </a:rPr>
              <a:t>Fast charging capability is essential to maximizing UAM uptime to drive profitability of the business model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2901FDD-2B12-0ECF-A6C9-D9CB9C07F122}"/>
              </a:ext>
            </a:extLst>
          </p:cNvPr>
          <p:cNvSpPr/>
          <p:nvPr/>
        </p:nvSpPr>
        <p:spPr>
          <a:xfrm>
            <a:off x="717346" y="4505062"/>
            <a:ext cx="1714500" cy="1714500"/>
          </a:xfrm>
          <a:prstGeom prst="ellipse">
            <a:avLst/>
          </a:prstGeom>
          <a:solidFill>
            <a:srgbClr val="39649F"/>
          </a:solidFill>
          <a:ln w="76200">
            <a:solidFill>
              <a:srgbClr val="3964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4" name="Graphic 13" descr="Lightning bolt with solid fill">
            <a:extLst>
              <a:ext uri="{FF2B5EF4-FFF2-40B4-BE49-F238E27FC236}">
                <a16:creationId xmlns:a16="http://schemas.microsoft.com/office/drawing/2014/main" id="{0093EAAC-46C9-167D-703A-97C7113EE5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36716" y="4601897"/>
            <a:ext cx="815166" cy="81516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E0DA96-F0C4-6DDA-5B2C-59B8A9A8609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043" y="5047559"/>
            <a:ext cx="193648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07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buClr>
                <a:schemeClr val="accent1"/>
              </a:buClr>
              <a:buSzPts val="1400"/>
              <a:buFont typeface="Saira Medium"/>
            </a:pPr>
            <a:r>
              <a:rPr lang="en-US" cap="all" dirty="0"/>
              <a:t>CALENDAR Life (Ongoing)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BD5BD1-B78F-7F4A-ABA1-01EC03A2B0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10Ah Si cell – storage at full charge</a:t>
            </a: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EECF81FA-3665-4EC7-BAEE-5AA61CD2598D}"/>
              </a:ext>
            </a:extLst>
          </p:cNvPr>
          <p:cNvSpPr txBox="1">
            <a:spLocks/>
          </p:cNvSpPr>
          <p:nvPr/>
        </p:nvSpPr>
        <p:spPr>
          <a:xfrm>
            <a:off x="776800" y="5861340"/>
            <a:ext cx="10547496" cy="746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hivo Light"/>
              <a:buNone/>
              <a:defRPr sz="20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hivo"/>
              <a:buNone/>
              <a:defRPr sz="16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hivo"/>
              <a:buNone/>
              <a:defRPr sz="16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hivo"/>
              <a:buNone/>
              <a:defRPr sz="16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hivo"/>
              <a:buNone/>
              <a:defRPr sz="16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hivo"/>
              <a:buNone/>
              <a:defRPr sz="16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hivo"/>
              <a:buNone/>
              <a:defRPr sz="16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hivo"/>
              <a:buNone/>
              <a:defRPr sz="16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hivo"/>
              <a:buNone/>
              <a:defRPr sz="16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9pPr>
          </a:lstStyle>
          <a:p>
            <a:r>
              <a:rPr lang="en-US" sz="2400" dirty="0"/>
              <a:t>&gt;95% energy recovery at all temperatures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4EF3AD-F8AF-5E8D-2EE9-7FAB75015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800" y="1262500"/>
            <a:ext cx="10907445" cy="438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3477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buClr>
                <a:schemeClr val="accent1"/>
              </a:buClr>
              <a:buSzPts val="1400"/>
              <a:buFont typeface="Saira Medium"/>
            </a:pPr>
            <a:r>
              <a:rPr lang="en-US" cap="all" dirty="0"/>
              <a:t>Temperature performance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BD5BD1-B78F-7F4A-ABA1-01EC03A2B0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10Ah Si/NCMA cell</a:t>
            </a: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EECF81FA-3665-4EC7-BAEE-5AA61CD2598D}"/>
              </a:ext>
            </a:extLst>
          </p:cNvPr>
          <p:cNvSpPr txBox="1">
            <a:spLocks/>
          </p:cNvSpPr>
          <p:nvPr/>
        </p:nvSpPr>
        <p:spPr>
          <a:xfrm>
            <a:off x="274696" y="4415195"/>
            <a:ext cx="5493372" cy="746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hivo Light"/>
              <a:buNone/>
              <a:defRPr sz="20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hivo"/>
              <a:buNone/>
              <a:defRPr sz="16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hivo"/>
              <a:buNone/>
              <a:defRPr sz="16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hivo"/>
              <a:buNone/>
              <a:defRPr sz="16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hivo"/>
              <a:buNone/>
              <a:defRPr sz="16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hivo"/>
              <a:buNone/>
              <a:defRPr sz="16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hivo"/>
              <a:buNone/>
              <a:defRPr sz="16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hivo"/>
              <a:buNone/>
              <a:defRPr sz="16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hivo"/>
              <a:buNone/>
              <a:defRPr sz="16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9pPr>
          </a:lstStyle>
          <a:p>
            <a:r>
              <a:rPr lang="en-US" sz="2400" dirty="0"/>
              <a:t>~82% at -20°C, exceeds the 70% goal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E44C78-75BB-789A-F6CC-F429B8FCF9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972" y="1579626"/>
            <a:ext cx="4991268" cy="3012785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0A3DB94-D338-18CD-3E4F-A8AC7C725B40}"/>
              </a:ext>
            </a:extLst>
          </p:cNvPr>
          <p:cNvCxnSpPr>
            <a:cxnSpLocks/>
          </p:cNvCxnSpPr>
          <p:nvPr/>
        </p:nvCxnSpPr>
        <p:spPr>
          <a:xfrm flipH="1">
            <a:off x="910911" y="3242929"/>
            <a:ext cx="4089714" cy="0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8AEE1D-155C-B961-D631-20D6F9898E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0007" y="2571306"/>
            <a:ext cx="3372451" cy="410299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464FE1-B67D-A9D3-B40D-9584CC90CC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0007" y="584555"/>
            <a:ext cx="3326947" cy="199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8988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3110C560-1934-38D7-79C0-7A6EAAA37AB6}"/>
              </a:ext>
            </a:extLst>
          </p:cNvPr>
          <p:cNvSpPr txBox="1"/>
          <p:nvPr/>
        </p:nvSpPr>
        <p:spPr>
          <a:xfrm>
            <a:off x="980774" y="922526"/>
            <a:ext cx="2308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RT Cycle Performance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9205A54-A079-6C4E-D8C7-6116BE62118D}"/>
              </a:ext>
            </a:extLst>
          </p:cNvPr>
          <p:cNvSpPr txBox="1"/>
          <p:nvPr/>
        </p:nvSpPr>
        <p:spPr>
          <a:xfrm>
            <a:off x="308474" y="5129709"/>
            <a:ext cx="11488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C82E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300 </a:t>
            </a:r>
            <a:r>
              <a:rPr lang="en-US" altLang="zh-CN" dirty="0" err="1">
                <a:solidFill>
                  <a:srgbClr val="0C82E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</a:t>
            </a:r>
            <a:r>
              <a:rPr lang="en-US" altLang="zh-CN" dirty="0">
                <a:solidFill>
                  <a:srgbClr val="0C82E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/kg, 830 </a:t>
            </a:r>
            <a:r>
              <a:rPr lang="en-US" altLang="zh-CN" dirty="0" err="1">
                <a:solidFill>
                  <a:srgbClr val="0C82E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</a:t>
            </a:r>
            <a:r>
              <a:rPr lang="en-US" altLang="zh-CN" dirty="0">
                <a:solidFill>
                  <a:srgbClr val="0C82E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C82E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1C charge capable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C82E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Drop-in replacement in most existing batteries used in defense applications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altLang="zh-CN" dirty="0">
                <a:solidFill>
                  <a:srgbClr val="0C82E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 38.3, IEC 62133, UL1642, PSE certified</a:t>
            </a:r>
            <a:endParaRPr lang="en-US" altLang="zh-CN" dirty="0">
              <a:solidFill>
                <a:srgbClr val="0C82E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BBB7C4D-EC61-4B61-3B7E-FD72D601F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/>
                <a:cs typeface="Arial"/>
                <a:sym typeface="Arial"/>
              </a:rPr>
              <a:t>NEW FORMAT - SICORE CYLINDRICAL CELL</a:t>
            </a:r>
            <a:endParaRPr lang="en-US" dirty="0"/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AAC54964-2F8C-5874-4F87-D4E7D5167F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6576" y="621589"/>
            <a:ext cx="10534650" cy="338554"/>
          </a:xfrm>
        </p:spPr>
        <p:txBody>
          <a:bodyPr/>
          <a:lstStyle/>
          <a:p>
            <a:r>
              <a:rPr lang="en-US" sz="1600" dirty="0"/>
              <a:t>4Ah capacity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01A08B-E979-1F7E-8A69-1E60811A5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64" y="1254240"/>
            <a:ext cx="5901722" cy="37284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D7C0F9-13E8-B9AA-8DF5-943350501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901" y="1291858"/>
            <a:ext cx="5718876" cy="3527701"/>
          </a:xfrm>
          <a:prstGeom prst="rect">
            <a:avLst/>
          </a:prstGeom>
        </p:spPr>
      </p:pic>
      <p:sp>
        <p:nvSpPr>
          <p:cNvPr id="22" name="文本框 5">
            <a:extLst>
              <a:ext uri="{FF2B5EF4-FFF2-40B4-BE49-F238E27FC236}">
                <a16:creationId xmlns:a16="http://schemas.microsoft.com/office/drawing/2014/main" id="{413E76FB-E3AC-1690-B980-8AEA4E77E81C}"/>
              </a:ext>
            </a:extLst>
          </p:cNvPr>
          <p:cNvSpPr txBox="1"/>
          <p:nvPr/>
        </p:nvSpPr>
        <p:spPr>
          <a:xfrm>
            <a:off x="6640428" y="857028"/>
            <a:ext cx="3692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Discharge Rate Performance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125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1"/>
          <p:cNvGraphicFramePr/>
          <p:nvPr/>
        </p:nvGraphicFramePr>
        <p:xfrm>
          <a:off x="723313" y="1348165"/>
          <a:ext cx="10533889" cy="4876699"/>
        </p:xfrm>
        <a:graphic>
          <a:graphicData uri="http://schemas.openxmlformats.org/drawingml/2006/table">
            <a:tbl>
              <a:tblPr/>
              <a:tblGrid>
                <a:gridCol w="22283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85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8522">
                  <a:extLst>
                    <a:ext uri="{9D8B030D-6E8A-4147-A177-3AD203B41FA5}">
                      <a16:colId xmlns:a16="http://schemas.microsoft.com/office/drawing/2014/main" val="489734098"/>
                    </a:ext>
                  </a:extLst>
                </a:gridCol>
                <a:gridCol w="2768522">
                  <a:extLst>
                    <a:ext uri="{9D8B030D-6E8A-4147-A177-3AD203B41FA5}">
                      <a16:colId xmlns:a16="http://schemas.microsoft.com/office/drawing/2014/main" val="2122532991"/>
                    </a:ext>
                  </a:extLst>
                </a:gridCol>
              </a:tblGrid>
              <a:tr h="82214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26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endParaRPr sz="1500" b="1" kern="1200" dirty="0">
                        <a:solidFill>
                          <a:srgbClr val="017B8F"/>
                        </a:solidFill>
                        <a:latin typeface="Gotham-Bold" pitchFamily="50" charset="0"/>
                        <a:ea typeface="Gotham-Book" charset="77"/>
                        <a:cs typeface="Gotham-Book" charset="77"/>
                      </a:endParaRPr>
                    </a:p>
                  </a:txBody>
                  <a:tcPr marL="82366" marR="82366" marT="6331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B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31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kumimoji="0" lang="en-US" sz="15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17B8F"/>
                          </a:solidFill>
                          <a:effectLst/>
                          <a:uLnTx/>
                          <a:uFillTx/>
                          <a:latin typeface="Gotham-Bold" pitchFamily="50" charset="0"/>
                          <a:ea typeface="Gotham-Book" charset="77"/>
                          <a:cs typeface="Gotham-Book" charset="77"/>
                        </a:rPr>
                        <a:t>Unmanned Aerial Systems (Drones)</a:t>
                      </a:r>
                    </a:p>
                  </a:txBody>
                  <a:tcPr marL="82366" marR="82366" marT="12516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B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31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kumimoji="0" lang="en-US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17B8F"/>
                          </a:solidFill>
                          <a:effectLst/>
                          <a:uLnTx/>
                          <a:uFillTx/>
                          <a:latin typeface="Gotham-Bold" pitchFamily="50" charset="0"/>
                          <a:ea typeface="Gotham-Bold" charset="77"/>
                          <a:cs typeface="Gotham-Bold" charset="77"/>
                        </a:rPr>
                        <a:t>High Altitude Pseudo Satellites</a:t>
                      </a:r>
                    </a:p>
                  </a:txBody>
                  <a:tcPr marL="82366" marR="82366" marT="12516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B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31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kumimoji="0" lang="en-US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17B8F"/>
                          </a:solidFill>
                          <a:effectLst/>
                          <a:uLnTx/>
                          <a:uFillTx/>
                          <a:latin typeface="Gotham-Bold" pitchFamily="50" charset="0"/>
                          <a:ea typeface="Gotham-Bold" charset="77"/>
                          <a:cs typeface="Gotham-Bold" charset="77"/>
                        </a:rPr>
                        <a:t>Air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31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kumimoji="0" lang="en-US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17B8F"/>
                          </a:solidFill>
                          <a:effectLst/>
                          <a:uLnTx/>
                          <a:uFillTx/>
                          <a:latin typeface="Gotham-Bold" pitchFamily="50" charset="0"/>
                          <a:ea typeface="Gotham-Bold" charset="77"/>
                          <a:cs typeface="Gotham-Bold" charset="77"/>
                        </a:rPr>
                        <a:t>Transportation</a:t>
                      </a:r>
                    </a:p>
                  </a:txBody>
                  <a:tcPr marL="82366" marR="82366" marT="12516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7B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79152">
                <a:tc>
                  <a:txBody>
                    <a:bodyPr/>
                    <a:lstStyle/>
                    <a:p>
                      <a:pPr>
                        <a:lnSpc>
                          <a:spcPts val="2269"/>
                        </a:lnSpc>
                        <a:defRPr lang="en-US"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Gotham-Bold" pitchFamily="50" charset="0"/>
                          <a:ea typeface="Gotham-Medium" charset="77"/>
                          <a:cs typeface="Gotham-Medium" charset="77"/>
                        </a:rPr>
                        <a:t>Product</a:t>
                      </a:r>
                    </a:p>
                  </a:txBody>
                  <a:tcPr marL="102958" marR="123549" marT="6331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7B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69"/>
                        </a:lnSpc>
                        <a:defRPr lang="en-US"/>
                      </a:pPr>
                      <a:endParaRPr sz="1400" b="0" dirty="0">
                        <a:latin typeface="Gotham-Bold" pitchFamily="50" charset="0"/>
                        <a:ea typeface="Gotham-Bold" charset="77"/>
                        <a:cs typeface="Gotham-Bold" charset="77"/>
                      </a:endParaRPr>
                    </a:p>
                  </a:txBody>
                  <a:tcPr marL="82366" marR="82366" marT="12516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7B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69"/>
                        </a:lnSpc>
                        <a:defRPr lang="en-US"/>
                      </a:pPr>
                      <a:endParaRPr sz="1400" b="0" dirty="0">
                        <a:latin typeface="Gotham-Bold" pitchFamily="50" charset="0"/>
                        <a:ea typeface="Gotham-Bold" charset="77"/>
                        <a:cs typeface="Gotham-Bold" charset="77"/>
                      </a:endParaRPr>
                    </a:p>
                  </a:txBody>
                  <a:tcPr marL="82366" marR="82366" marT="12516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7B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69"/>
                        </a:lnSpc>
                        <a:defRPr lang="en-US"/>
                      </a:pPr>
                      <a:endParaRPr sz="1400" b="0" dirty="0">
                        <a:latin typeface="Gotham-Bold" pitchFamily="50" charset="0"/>
                        <a:ea typeface="Gotham-Bold" charset="77"/>
                        <a:cs typeface="Gotham-Bold" charset="77"/>
                      </a:endParaRPr>
                    </a:p>
                  </a:txBody>
                  <a:tcPr marL="82366" marR="82366" marT="12516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7B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pPr>
                        <a:lnSpc>
                          <a:spcPts val="2269"/>
                        </a:lnSpc>
                        <a:defRPr lang="en-US"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Gotham-Bold" pitchFamily="50" charset="0"/>
                          <a:ea typeface="Gotham-Bold" charset="77"/>
                          <a:cs typeface="Gotham-Bold" charset="77"/>
                        </a:rPr>
                        <a:t>Application</a:t>
                      </a:r>
                    </a:p>
                  </a:txBody>
                  <a:tcPr marL="102958" marR="123549" marT="6331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69"/>
                        </a:lnSpc>
                        <a:defRPr lang="en-US"/>
                      </a:pPr>
                      <a:r>
                        <a:rPr lang="en-US" sz="1200" b="0" dirty="0">
                          <a:latin typeface="Gotham Bold" pitchFamily="50" charset="0"/>
                          <a:ea typeface="Gotham-Bold" charset="77"/>
                          <a:cs typeface="Gotham-Bold" charset="77"/>
                        </a:rPr>
                        <a:t>Recon Drone</a:t>
                      </a:r>
                    </a:p>
                  </a:txBody>
                  <a:tcPr marL="82366" marR="82366" marT="12516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69"/>
                        </a:lnSpc>
                        <a:defRPr lang="en-US"/>
                      </a:pPr>
                      <a:r>
                        <a:rPr lang="en-US" sz="1200" b="0" dirty="0">
                          <a:latin typeface="Gotham Bold" pitchFamily="50" charset="0"/>
                          <a:ea typeface="Gotham-Bold" charset="77"/>
                          <a:cs typeface="Gotham-Bold" charset="77"/>
                        </a:rPr>
                        <a:t>Stratospheric Satellite</a:t>
                      </a:r>
                    </a:p>
                  </a:txBody>
                  <a:tcPr marL="82366" marR="82366" marT="12516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69"/>
                        </a:lnSpc>
                        <a:defRPr lang="en-US"/>
                      </a:pPr>
                      <a:r>
                        <a:rPr lang="en-US" sz="1200" b="0" dirty="0" err="1">
                          <a:latin typeface="Gotham Bold" pitchFamily="50" charset="0"/>
                          <a:ea typeface="Gotham-Bold" charset="77"/>
                          <a:cs typeface="Gotham-Bold" charset="77"/>
                        </a:rPr>
                        <a:t>eVTOL</a:t>
                      </a:r>
                      <a:r>
                        <a:rPr lang="en-US" sz="1200" b="0" baseline="30000" dirty="0">
                          <a:latin typeface="Gotham Bold" pitchFamily="50" charset="0"/>
                          <a:ea typeface="Gotham-Bold" charset="77"/>
                          <a:cs typeface="Gotham-Bold" charset="77"/>
                        </a:rPr>
                        <a:t>(1)</a:t>
                      </a:r>
                    </a:p>
                  </a:txBody>
                  <a:tcPr marL="82366" marR="82366" marT="12516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3585911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pPr>
                        <a:lnSpc>
                          <a:spcPts val="2269"/>
                        </a:lnSpc>
                        <a:defRPr lang="en-US"/>
                      </a:pPr>
                      <a:r>
                        <a:rPr lang="en-US" sz="1400" b="1" dirty="0" err="1">
                          <a:solidFill>
                            <a:schemeClr val="tx1"/>
                          </a:solidFill>
                          <a:latin typeface="Gotham-Bold" pitchFamily="50" charset="0"/>
                          <a:ea typeface="Gotham-Bold" charset="77"/>
                          <a:cs typeface="Gotham-Bold" charset="77"/>
                        </a:rPr>
                        <a:t>Amprius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Gotham-Bold" pitchFamily="50" charset="0"/>
                          <a:ea typeface="Gotham-Bold" charset="77"/>
                          <a:cs typeface="Gotham-Bold" charset="77"/>
                        </a:rPr>
                        <a:t> Product</a:t>
                      </a:r>
                    </a:p>
                  </a:txBody>
                  <a:tcPr marL="102958" marR="123549" marT="6331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69"/>
                        </a:lnSpc>
                        <a:defRPr lang="en-US"/>
                      </a:pPr>
                      <a:r>
                        <a:rPr lang="en-US" sz="1200" b="0" dirty="0">
                          <a:latin typeface="Gotham Book" pitchFamily="50" charset="0"/>
                          <a:ea typeface="Gotham-Bold" charset="77"/>
                          <a:cs typeface="Gotham-Bold" charset="77"/>
                        </a:rPr>
                        <a:t>Balanced Energy/Power</a:t>
                      </a:r>
                    </a:p>
                  </a:txBody>
                  <a:tcPr marL="82366" marR="82366" marT="12516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69"/>
                        </a:lnSpc>
                        <a:defRPr lang="en-US"/>
                      </a:pPr>
                      <a:r>
                        <a:rPr lang="en-US" sz="1200" b="0" dirty="0">
                          <a:latin typeface="Gotham Book" pitchFamily="50" charset="0"/>
                          <a:ea typeface="Gotham-Bold" charset="77"/>
                          <a:cs typeface="Gotham-Bold" charset="77"/>
                        </a:rPr>
                        <a:t>High</a:t>
                      </a:r>
                      <a:r>
                        <a:rPr lang="en-US" sz="1200" b="0" baseline="0" dirty="0">
                          <a:latin typeface="Gotham Book" pitchFamily="50" charset="0"/>
                          <a:ea typeface="Gotham-Bold" charset="77"/>
                          <a:cs typeface="Gotham-Bold" charset="77"/>
                        </a:rPr>
                        <a:t> Energy</a:t>
                      </a:r>
                      <a:endParaRPr lang="en-US" sz="1200" b="0" dirty="0">
                        <a:latin typeface="Gotham Book" pitchFamily="50" charset="0"/>
                        <a:ea typeface="Gotham-Bold" charset="77"/>
                        <a:cs typeface="Gotham-Bold" charset="77"/>
                      </a:endParaRPr>
                    </a:p>
                  </a:txBody>
                  <a:tcPr marL="82366" marR="82366" marT="12516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69"/>
                        </a:lnSpc>
                        <a:defRPr lang="en-US"/>
                      </a:pPr>
                      <a:r>
                        <a:rPr lang="en-US" sz="1200" b="0" dirty="0">
                          <a:latin typeface="Gotham Book" pitchFamily="50" charset="0"/>
                          <a:ea typeface="Gotham-Bold" charset="77"/>
                          <a:cs typeface="Gotham-Bold" charset="77"/>
                        </a:rPr>
                        <a:t>High Power</a:t>
                      </a:r>
                    </a:p>
                  </a:txBody>
                  <a:tcPr marL="82366" marR="82366" marT="12516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254872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pPr>
                        <a:lnSpc>
                          <a:spcPts val="2269"/>
                        </a:lnSpc>
                        <a:defRPr lang="en-US"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Gotham-Bold" pitchFamily="50" charset="0"/>
                          <a:ea typeface="Gotham-Bold" charset="77"/>
                          <a:cs typeface="Gotham-Bold" charset="77"/>
                        </a:rPr>
                        <a:t>Performance</a:t>
                      </a:r>
                      <a:r>
                        <a:rPr lang="en-US" sz="1400" b="1" baseline="0" dirty="0">
                          <a:solidFill>
                            <a:schemeClr val="tx1"/>
                          </a:solidFill>
                          <a:latin typeface="Gotham-Bold" pitchFamily="50" charset="0"/>
                          <a:ea typeface="Gotham-Bold" charset="77"/>
                          <a:cs typeface="Gotham-Bold" charset="77"/>
                        </a:rPr>
                        <a:t> Specification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Gotham-Bold" pitchFamily="50" charset="0"/>
                        <a:ea typeface="Gotham-Bold" charset="77"/>
                        <a:cs typeface="Gotham-Bold" charset="77"/>
                      </a:endParaRPr>
                    </a:p>
                  </a:txBody>
                  <a:tcPr marL="102958" marR="123549" marT="6331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69"/>
                        </a:lnSpc>
                        <a:defRPr lang="en-US"/>
                      </a:pPr>
                      <a:r>
                        <a:rPr lang="en-US" sz="1200" b="0" dirty="0">
                          <a:latin typeface="Gotham Book" pitchFamily="50" charset="0"/>
                          <a:ea typeface="Gotham-Bold" charset="77"/>
                          <a:cs typeface="Gotham-Bold" charset="77"/>
                        </a:rPr>
                        <a:t>1.4 Ah, 390 </a:t>
                      </a:r>
                      <a:r>
                        <a:rPr lang="en-US" sz="1200" b="0" dirty="0" err="1">
                          <a:latin typeface="Gotham Book" pitchFamily="50" charset="0"/>
                          <a:ea typeface="Gotham-Bold" charset="77"/>
                          <a:cs typeface="Gotham-Bold" charset="77"/>
                        </a:rPr>
                        <a:t>Wh</a:t>
                      </a:r>
                      <a:r>
                        <a:rPr lang="en-US" sz="1200" b="0" dirty="0">
                          <a:latin typeface="Gotham Book" pitchFamily="50" charset="0"/>
                          <a:ea typeface="Gotham-Bold" charset="77"/>
                          <a:cs typeface="Gotham-Bold" charset="77"/>
                        </a:rPr>
                        <a:t>/kg at C/5</a:t>
                      </a:r>
                    </a:p>
                  </a:txBody>
                  <a:tcPr marL="82366" marR="82366" marT="12516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69"/>
                        </a:lnSpc>
                        <a:defRPr lang="en-US"/>
                      </a:pPr>
                      <a:r>
                        <a:rPr lang="en-US" sz="1200" b="0" dirty="0">
                          <a:latin typeface="Gotham Book" pitchFamily="50" charset="0"/>
                          <a:ea typeface="Gotham-Bold" charset="77"/>
                          <a:cs typeface="Gotham-Bold" charset="77"/>
                        </a:rPr>
                        <a:t>5.8 Ah,</a:t>
                      </a:r>
                      <a:r>
                        <a:rPr lang="en-US" sz="1200" b="0" baseline="0" dirty="0">
                          <a:latin typeface="Gotham Book" pitchFamily="50" charset="0"/>
                          <a:ea typeface="Gotham-Bold" charset="77"/>
                          <a:cs typeface="Gotham-Bold" charset="77"/>
                        </a:rPr>
                        <a:t> </a:t>
                      </a:r>
                      <a:r>
                        <a:rPr lang="en-US" sz="1200" b="0" dirty="0">
                          <a:latin typeface="Gotham Book" pitchFamily="50" charset="0"/>
                          <a:ea typeface="Gotham-Bold" charset="77"/>
                          <a:cs typeface="Gotham-Bold" charset="77"/>
                        </a:rPr>
                        <a:t>450 </a:t>
                      </a:r>
                      <a:r>
                        <a:rPr lang="en-US" sz="1200" b="0" dirty="0" err="1">
                          <a:latin typeface="Gotham Book" pitchFamily="50" charset="0"/>
                          <a:ea typeface="Gotham-Bold" charset="77"/>
                          <a:cs typeface="Gotham-Bold" charset="77"/>
                        </a:rPr>
                        <a:t>Wh</a:t>
                      </a:r>
                      <a:r>
                        <a:rPr lang="en-US" sz="1200" b="0" dirty="0">
                          <a:latin typeface="Gotham Book" pitchFamily="50" charset="0"/>
                          <a:ea typeface="Gotham-Bold" charset="77"/>
                          <a:cs typeface="Gotham-Bold" charset="77"/>
                        </a:rPr>
                        <a:t>/kg at C/10</a:t>
                      </a:r>
                    </a:p>
                  </a:txBody>
                  <a:tcPr marL="82366" marR="82366" marT="12516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69"/>
                        </a:lnSpc>
                        <a:defRPr lang="en-US"/>
                      </a:pPr>
                      <a:r>
                        <a:rPr lang="en-US" sz="1200" b="0" dirty="0">
                          <a:latin typeface="Gotham Book" pitchFamily="50" charset="0"/>
                          <a:ea typeface="Gotham-Bold" charset="77"/>
                          <a:cs typeface="Gotham-Bold" charset="77"/>
                        </a:rPr>
                        <a:t>15+ Ah, 380+ </a:t>
                      </a:r>
                      <a:r>
                        <a:rPr lang="en-US" sz="1200" b="0" dirty="0" err="1">
                          <a:latin typeface="Gotham Book" pitchFamily="50" charset="0"/>
                          <a:ea typeface="Gotham-Bold" charset="77"/>
                          <a:cs typeface="Gotham-Bold" charset="77"/>
                        </a:rPr>
                        <a:t>Wh</a:t>
                      </a:r>
                      <a:r>
                        <a:rPr lang="en-US" sz="1200" b="0" dirty="0">
                          <a:latin typeface="Gotham Book" pitchFamily="50" charset="0"/>
                          <a:ea typeface="Gotham-Bold" charset="77"/>
                          <a:cs typeface="Gotham-Bold" charset="77"/>
                        </a:rPr>
                        <a:t>/kg at C/5 with 6C long pulse</a:t>
                      </a:r>
                    </a:p>
                  </a:txBody>
                  <a:tcPr marL="82366" marR="82366" marT="12516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5545390"/>
                  </a:ext>
                </a:extLst>
              </a:tr>
              <a:tr h="1131698">
                <a:tc>
                  <a:txBody>
                    <a:bodyPr/>
                    <a:lstStyle/>
                    <a:p>
                      <a:pPr>
                        <a:lnSpc>
                          <a:spcPts val="2269"/>
                        </a:lnSpc>
                        <a:defRPr lang="en-US"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Gotham-Bold" pitchFamily="50" charset="0"/>
                          <a:ea typeface="Gotham-Medium" charset="77"/>
                          <a:cs typeface="Gotham-Medium" charset="77"/>
                        </a:rPr>
                        <a:t>End User Benefit</a:t>
                      </a:r>
                    </a:p>
                  </a:txBody>
                  <a:tcPr marL="102958" marR="123549" marT="6331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69"/>
                        </a:lnSpc>
                        <a:defRPr lang="en-US"/>
                      </a:pPr>
                      <a:r>
                        <a:rPr lang="en-US" sz="1200" b="1" i="0" dirty="0">
                          <a:solidFill>
                            <a:srgbClr val="DC1219"/>
                          </a:solidFill>
                          <a:latin typeface="Gotham Bold" pitchFamily="50" charset="0"/>
                          <a:ea typeface="Gotham-BoldItalic" charset="77"/>
                          <a:cs typeface="Gotham-BoldItalic" charset="77"/>
                        </a:rPr>
                        <a:t>Very long endurance </a:t>
                      </a:r>
                      <a:r>
                        <a:rPr lang="en-US" sz="1200" i="0" dirty="0">
                          <a:solidFill>
                            <a:schemeClr val="tx1"/>
                          </a:solidFill>
                          <a:latin typeface="Gotham Book" pitchFamily="50" charset="0"/>
                          <a:ea typeface="Gotham-BoldItalic" charset="77"/>
                          <a:cs typeface="Gotham-BoldItalic" charset="77"/>
                        </a:rPr>
                        <a:t>and</a:t>
                      </a:r>
                      <a:r>
                        <a:rPr lang="en-US" sz="1200" b="1" i="0" dirty="0">
                          <a:solidFill>
                            <a:schemeClr val="tx1"/>
                          </a:solidFill>
                          <a:latin typeface="Gotham Book" pitchFamily="50" charset="0"/>
                          <a:ea typeface="Gotham-BoldItalic" charset="77"/>
                          <a:cs typeface="Gotham-BoldItalic" charset="77"/>
                        </a:rPr>
                        <a:t> </a:t>
                      </a:r>
                      <a:r>
                        <a:rPr lang="en-US" sz="1200" b="1" i="0" dirty="0">
                          <a:solidFill>
                            <a:srgbClr val="DC1219"/>
                          </a:solidFill>
                          <a:latin typeface="Gotham Bold" pitchFamily="50" charset="0"/>
                          <a:ea typeface="Gotham-BoldItalic" charset="77"/>
                          <a:cs typeface="Gotham-BoldItalic" charset="77"/>
                        </a:rPr>
                        <a:t>increased capacity </a:t>
                      </a:r>
                      <a:r>
                        <a:rPr lang="en-US" sz="1200" b="0" i="0" dirty="0">
                          <a:solidFill>
                            <a:schemeClr val="tx1"/>
                          </a:solidFill>
                          <a:latin typeface="Gotham Book" pitchFamily="50" charset="0"/>
                          <a:ea typeface="Gotham-BoldItalic" charset="77"/>
                          <a:cs typeface="Gotham-BoldItalic" charset="77"/>
                        </a:rPr>
                        <a:t>with</a:t>
                      </a:r>
                      <a:r>
                        <a:rPr lang="en-US" sz="1200" b="0" i="0" baseline="0" dirty="0">
                          <a:solidFill>
                            <a:schemeClr val="tx1"/>
                          </a:solidFill>
                          <a:latin typeface="Gotham Book" pitchFamily="50" charset="0"/>
                          <a:ea typeface="Gotham-BoldItalic" charset="77"/>
                          <a:cs typeface="Gotham-BoldItalic" charset="77"/>
                        </a:rPr>
                        <a:t> </a:t>
                      </a:r>
                      <a:r>
                        <a:rPr lang="en-US" sz="1200" b="1" i="0" dirty="0">
                          <a:solidFill>
                            <a:srgbClr val="DC1219"/>
                          </a:solidFill>
                          <a:latin typeface="Gotham Bold" pitchFamily="50" charset="0"/>
                          <a:ea typeface="Gotham-BoldItalic" charset="77"/>
                          <a:cs typeface="Gotham-BoldItalic" charset="77"/>
                        </a:rPr>
                        <a:t>no increase in weight or volume</a:t>
                      </a:r>
                      <a:endParaRPr lang="en-US" sz="1200" b="0" i="0" dirty="0">
                        <a:solidFill>
                          <a:srgbClr val="DC1219"/>
                        </a:solidFill>
                        <a:latin typeface="Gotham Bold" pitchFamily="50" charset="0"/>
                        <a:ea typeface="Gotham-Bold" charset="77"/>
                        <a:cs typeface="Gotham-Bold" charset="77"/>
                      </a:endParaRPr>
                    </a:p>
                  </a:txBody>
                  <a:tcPr marL="82366" marR="82366" marT="12516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69"/>
                        </a:lnSpc>
                        <a:defRPr lang="en-US"/>
                      </a:pPr>
                      <a:r>
                        <a:rPr lang="en-US" sz="1200" i="0" dirty="0">
                          <a:solidFill>
                            <a:schemeClr val="tx1"/>
                          </a:solidFill>
                          <a:latin typeface="Gotham Book" pitchFamily="50" charset="0"/>
                          <a:ea typeface="Gotham-BoldItalic" charset="77"/>
                          <a:cs typeface="Gotham-BoldItalic" charset="77"/>
                        </a:rPr>
                        <a:t>Ultra long sustained flight </a:t>
                      </a:r>
                      <a:r>
                        <a:rPr lang="en-US" sz="1200" b="1" i="0" dirty="0">
                          <a:solidFill>
                            <a:srgbClr val="DC1219"/>
                          </a:solidFill>
                          <a:latin typeface="Gotham Bold" pitchFamily="50" charset="0"/>
                          <a:ea typeface="Gotham-BoldItalic" charset="77"/>
                          <a:cs typeface="Gotham-BoldItalic" charset="77"/>
                        </a:rPr>
                        <a:t>at high altitude </a:t>
                      </a:r>
                      <a:r>
                        <a:rPr lang="en-US" sz="1200" b="1" i="0" baseline="0" dirty="0">
                          <a:solidFill>
                            <a:srgbClr val="DC1219"/>
                          </a:solidFill>
                          <a:latin typeface="Gotham Bold" pitchFamily="50" charset="0"/>
                          <a:ea typeface="Gotham-BoldItalic" charset="77"/>
                          <a:cs typeface="Gotham-BoldItalic" charset="77"/>
                        </a:rPr>
                        <a:t>with max payload</a:t>
                      </a:r>
                      <a:endParaRPr lang="en-US" sz="1200" b="1" i="0" strike="sngStrike" dirty="0">
                        <a:solidFill>
                          <a:srgbClr val="DC1219"/>
                        </a:solidFill>
                        <a:latin typeface="Gotham Book" pitchFamily="50" charset="0"/>
                        <a:ea typeface="Gotham-Bold" charset="77"/>
                        <a:cs typeface="Gotham-Bold" charset="77"/>
                      </a:endParaRPr>
                    </a:p>
                  </a:txBody>
                  <a:tcPr marL="82366" marR="82366" marT="12516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26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en-US"/>
                      </a:pPr>
                      <a:r>
                        <a:rPr lang="en-US" sz="1200" b="0" dirty="0" err="1">
                          <a:solidFill>
                            <a:schemeClr val="tx1"/>
                          </a:solidFill>
                          <a:latin typeface="Gotham Book" pitchFamily="50" charset="0"/>
                          <a:ea typeface="Gotham-Bold" charset="77"/>
                          <a:cs typeface="Gotham-Bold" charset="77"/>
                        </a:rPr>
                        <a:t>eVTOL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Gotham Book" pitchFamily="50" charset="0"/>
                          <a:ea typeface="Gotham-Bold" charset="77"/>
                          <a:cs typeface="Gotham-Bold" charset="77"/>
                        </a:rPr>
                        <a:t> with </a:t>
                      </a:r>
                      <a:r>
                        <a:rPr lang="en-US" sz="1200" b="1" kern="1200" dirty="0">
                          <a:solidFill>
                            <a:srgbClr val="DC1219"/>
                          </a:solidFill>
                          <a:latin typeface="+mj-lt"/>
                          <a:ea typeface="Gotham-Bold" charset="77"/>
                          <a:cs typeface="Gotham-Bold" charset="77"/>
                        </a:rPr>
                        <a:t>extreme-fast charge</a:t>
                      </a:r>
                      <a:r>
                        <a:rPr lang="en-US" sz="1200" b="0" baseline="0" dirty="0">
                          <a:solidFill>
                            <a:schemeClr val="tx1"/>
                          </a:solidFill>
                          <a:latin typeface="Gotham Book" pitchFamily="50" charset="0"/>
                          <a:ea typeface="Gotham-Bold" charset="77"/>
                          <a:cs typeface="Gotham-Bold" charset="77"/>
                        </a:rPr>
                        <a:t> and </a:t>
                      </a:r>
                      <a:r>
                        <a:rPr lang="en-US" sz="1200" b="1" dirty="0">
                          <a:solidFill>
                            <a:srgbClr val="DC1219"/>
                          </a:solidFill>
                          <a:latin typeface="+mj-lt"/>
                          <a:ea typeface="Gotham-Bold" charset="77"/>
                          <a:cs typeface="Gotham-Bold" charset="77"/>
                        </a:rPr>
                        <a:t>greatly extended service radius</a:t>
                      </a:r>
                    </a:p>
                  </a:txBody>
                  <a:tcPr marL="82366" marR="82366" marT="12516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4790680"/>
                  </a:ext>
                </a:extLst>
              </a:tr>
            </a:tbl>
          </a:graphicData>
        </a:graphic>
      </p:graphicFrame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723313" y="304799"/>
            <a:ext cx="10533888" cy="370332"/>
          </a:xfrm>
        </p:spPr>
        <p:txBody>
          <a:bodyPr>
            <a:normAutofit/>
          </a:bodyPr>
          <a:lstStyle/>
          <a:p>
            <a:r>
              <a:rPr lang="en-US" cap="all" dirty="0">
                <a:latin typeface="Gotham-Book" charset="77"/>
                <a:ea typeface="Gotham-Book" charset="77"/>
                <a:cs typeface="Gotham-Book" charset="77"/>
              </a:rPr>
              <a:t>AMPRIUS INITIAL Target Markets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23900" y="737983"/>
            <a:ext cx="10534650" cy="461665"/>
          </a:xfrm>
        </p:spPr>
        <p:txBody>
          <a:bodyPr/>
          <a:lstStyle/>
          <a:p>
            <a:r>
              <a:rPr lang="en-US" dirty="0">
                <a:solidFill>
                  <a:prstClr val="black"/>
                </a:solidFill>
                <a:latin typeface="Gotham-Bold" pitchFamily="50" charset="0"/>
                <a:ea typeface="Gotham-Medium" charset="77"/>
                <a:cs typeface="Gotham-Medium" charset="77"/>
              </a:rPr>
              <a:t>Electric Flight Applications Enabled by Amprius’ Batteries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1" name="Image 6">
            <a:extLst>
              <a:ext uri="{FF2B5EF4-FFF2-40B4-BE49-F238E27FC236}">
                <a16:creationId xmlns:a16="http://schemas.microsoft.com/office/drawing/2014/main" id="{8C25358C-10FE-47BE-A2A4-3A40EEDB66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3875" y="2340876"/>
            <a:ext cx="1718136" cy="909084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25" name="Picture 2" descr="3d Render Nano Uav Micro Drone Reconnaissance System Stock Photo - Download  Image Now - iStock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8286" y="2340876"/>
            <a:ext cx="1755648" cy="91838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394BD1A-765A-463B-8C00-8D2CB24C60A3}"/>
              </a:ext>
            </a:extLst>
          </p:cNvPr>
          <p:cNvSpPr txBox="1"/>
          <p:nvPr/>
        </p:nvSpPr>
        <p:spPr>
          <a:xfrm>
            <a:off x="418095" y="6512569"/>
            <a:ext cx="11060031" cy="230832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marL="274320" lvl="1" indent="-274320" defTabSz="685800">
              <a:buFontTx/>
              <a:buAutoNum type="arabicParenBoth"/>
              <a:defRPr/>
            </a:pPr>
            <a:r>
              <a:rPr lang="en-US" sz="900" dirty="0">
                <a:solidFill>
                  <a:prstClr val="black"/>
                </a:solidFill>
                <a:latin typeface="Gotham-Book" pitchFamily="50" charset="0"/>
              </a:rPr>
              <a:t>Actively sampling with OEMs and continuing to pursue joint development agreements. </a:t>
            </a: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41951" y="2344972"/>
            <a:ext cx="1726416" cy="90089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46198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1571C60-D371-EE5B-74A9-44315EEDC1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28324" y="1190921"/>
            <a:ext cx="4427550" cy="4649529"/>
          </a:xfrm>
        </p:spPr>
        <p:txBody>
          <a:bodyPr>
            <a:normAutofit fontScale="85000" lnSpcReduction="10000"/>
          </a:bodyPr>
          <a:lstStyle/>
          <a:p>
            <a:pPr marL="25400" indent="0" algn="ctr">
              <a:buNone/>
            </a:pPr>
            <a:r>
              <a:rPr lang="en-US" sz="5600" dirty="0"/>
              <a:t>Thank you !</a:t>
            </a:r>
          </a:p>
          <a:p>
            <a:pPr marL="25400" indent="0" algn="ctr">
              <a:buNone/>
            </a:pPr>
            <a:endParaRPr lang="en-US" sz="40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17B8F"/>
                </a:solidFill>
                <a:effectLst/>
                <a:uLnTx/>
                <a:uFillTx/>
                <a:latin typeface="Gotham-Bold"/>
                <a:ea typeface="+mn-ea"/>
                <a:cs typeface="+mn-cs"/>
              </a:rPr>
              <a:t>Amprius Technologies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-Book"/>
                <a:ea typeface="+mn-ea"/>
                <a:cs typeface="+mn-cs"/>
              </a:rPr>
              <a:t>1180 Page Ave.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-Book"/>
                <a:ea typeface="+mn-ea"/>
                <a:cs typeface="+mn-cs"/>
              </a:rPr>
              <a:t>Fremont, CA 94538 USA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-Book"/>
                <a:ea typeface="+mn-ea"/>
                <a:cs typeface="+mn-cs"/>
              </a:rPr>
              <a:t>Tel.: 800-425-8803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-Book"/>
                <a:ea typeface="+mn-ea"/>
                <a:cs typeface="+mn-cs"/>
              </a:rPr>
              <a:t>Email: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-Book"/>
                <a:ea typeface="+mn-ea"/>
                <a:cs typeface="+mn-cs"/>
                <a:hlinkClick r:id="rId2"/>
              </a:rPr>
              <a:t>ir@amprius.com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-Book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-Bold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17B8F"/>
                </a:solidFill>
                <a:effectLst/>
                <a:uLnTx/>
                <a:uFillTx/>
                <a:latin typeface="Gotham-Bold"/>
                <a:ea typeface="+mn-ea"/>
                <a:cs typeface="+mn-cs"/>
              </a:rPr>
              <a:t>Gateway Investor Relations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-Book"/>
                <a:ea typeface="+mn-ea"/>
                <a:cs typeface="+mn-cs"/>
              </a:rPr>
              <a:t>Tel: (949) 574-3860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-Book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17B8F"/>
                </a:solidFill>
                <a:effectLst/>
                <a:uLnTx/>
                <a:uFillTx/>
                <a:latin typeface="Gotham-Bold"/>
                <a:ea typeface="+mn-ea"/>
                <a:cs typeface="+mn-cs"/>
              </a:rPr>
              <a:t>Amprius wishes to acknowledge the support received from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-Book"/>
                <a:ea typeface="+mn-ea"/>
                <a:cs typeface="+mn-cs"/>
              </a:rPr>
              <a:t>US Army, DOE, USABC, NASA, and ONR</a:t>
            </a:r>
          </a:p>
          <a:p>
            <a:pPr marL="25400" indent="0" algn="ctr">
              <a:buNone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212405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6A496-EEDA-1B55-57D3-FF2D1AC45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9525">
              <a:spcBef>
                <a:spcPts val="75"/>
              </a:spcBef>
              <a:defRPr/>
            </a:pPr>
            <a:r>
              <a:rPr lang="en-US" kern="0" spc="86" dirty="0">
                <a:solidFill>
                  <a:srgbClr val="DC1218"/>
                </a:solidFill>
                <a:latin typeface="Avenir Book" panose="02000503020000020003" pitchFamily="2" charset="0"/>
              </a:rPr>
              <a:t>AMPRIUS</a:t>
            </a:r>
            <a:r>
              <a:rPr lang="en-US" kern="0" spc="4" dirty="0">
                <a:solidFill>
                  <a:srgbClr val="DC1218"/>
                </a:solidFill>
                <a:latin typeface="Avenir Book" panose="02000503020000020003" pitchFamily="2" charset="0"/>
              </a:rPr>
              <a:t> </a:t>
            </a:r>
            <a:r>
              <a:rPr lang="en-US" kern="0" spc="56" dirty="0">
                <a:solidFill>
                  <a:srgbClr val="DC1218"/>
                </a:solidFill>
                <a:latin typeface="Avenir Book" panose="02000503020000020003" pitchFamily="2" charset="0"/>
              </a:rPr>
              <a:t>SILICON</a:t>
            </a:r>
            <a:r>
              <a:rPr lang="en-US" kern="0" spc="26" dirty="0">
                <a:solidFill>
                  <a:srgbClr val="DC1218"/>
                </a:solidFill>
                <a:latin typeface="Avenir Book" panose="02000503020000020003" pitchFamily="2" charset="0"/>
              </a:rPr>
              <a:t> </a:t>
            </a:r>
            <a:r>
              <a:rPr lang="en-US" kern="0" spc="113" dirty="0">
                <a:solidFill>
                  <a:srgbClr val="DC1218"/>
                </a:solidFill>
                <a:latin typeface="Avenir Book" panose="02000503020000020003" pitchFamily="2" charset="0"/>
              </a:rPr>
              <a:t>ANODE</a:t>
            </a:r>
            <a:r>
              <a:rPr lang="en-US" kern="0" spc="-11" dirty="0">
                <a:solidFill>
                  <a:srgbClr val="DC1218"/>
                </a:solidFill>
                <a:latin typeface="Avenir Book" panose="02000503020000020003" pitchFamily="2" charset="0"/>
              </a:rPr>
              <a:t> </a:t>
            </a:r>
            <a:r>
              <a:rPr lang="en-US" kern="0" spc="-8" dirty="0">
                <a:solidFill>
                  <a:srgbClr val="DC1218"/>
                </a:solidFill>
                <a:latin typeface="Avenir Book" panose="02000503020000020003" pitchFamily="2" charset="0"/>
              </a:rPr>
              <a:t>STRUCTURES</a:t>
            </a:r>
            <a:endParaRPr lang="en-US" kern="0" dirty="0">
              <a:solidFill>
                <a:sysClr val="windowText" lastClr="000000"/>
              </a:solidFill>
              <a:latin typeface="Avenir Book" panose="02000503020000020003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4995CF-CF58-129A-E3DA-667CD1CD16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3900" y="737983"/>
            <a:ext cx="10534650" cy="461665"/>
          </a:xfrm>
        </p:spPr>
        <p:txBody>
          <a:bodyPr/>
          <a:lstStyle/>
          <a:p>
            <a:r>
              <a:rPr lang="en-US" dirty="0">
                <a:latin typeface="Montserrat" pitchFamily="2" charset="77"/>
                <a:ea typeface="DengXian Light" panose="02010600030101010101" pitchFamily="2" charset="-122"/>
              </a:rPr>
              <a:t>Commercial Anode Platforms 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1964719-95C7-6066-FEC9-34FC5FAFE624}"/>
              </a:ext>
            </a:extLst>
          </p:cNvPr>
          <p:cNvGrpSpPr/>
          <p:nvPr/>
        </p:nvGrpSpPr>
        <p:grpSpPr>
          <a:xfrm>
            <a:off x="6406031" y="3233938"/>
            <a:ext cx="5627543" cy="2628103"/>
            <a:chOff x="6212992" y="2281129"/>
            <a:chExt cx="5921373" cy="2793762"/>
          </a:xfrm>
        </p:grpSpPr>
        <p:pic>
          <p:nvPicPr>
            <p:cNvPr id="6" name="图片 4">
              <a:extLst>
                <a:ext uri="{FF2B5EF4-FFF2-40B4-BE49-F238E27FC236}">
                  <a16:creationId xmlns:a16="http://schemas.microsoft.com/office/drawing/2014/main" id="{B3C2269F-FB7A-7C27-3E4B-AE2A62B4C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12992" y="2281129"/>
              <a:ext cx="2734637" cy="2793762"/>
            </a:xfrm>
            <a:prstGeom prst="rect">
              <a:avLst/>
            </a:prstGeom>
          </p:spPr>
        </p:pic>
        <p:cxnSp>
          <p:nvCxnSpPr>
            <p:cNvPr id="7" name="直接连接符 9">
              <a:extLst>
                <a:ext uri="{FF2B5EF4-FFF2-40B4-BE49-F238E27FC236}">
                  <a16:creationId xmlns:a16="http://schemas.microsoft.com/office/drawing/2014/main" id="{60EEF01D-79AE-F105-7B76-F3EB4D37D854}"/>
                </a:ext>
              </a:extLst>
            </p:cNvPr>
            <p:cNvCxnSpPr/>
            <p:nvPr/>
          </p:nvCxnSpPr>
          <p:spPr>
            <a:xfrm>
              <a:off x="8057865" y="2631273"/>
              <a:ext cx="3053715" cy="0"/>
            </a:xfrm>
            <a:prstGeom prst="line">
              <a:avLst/>
            </a:prstGeom>
            <a:ln w="19050">
              <a:solidFill>
                <a:srgbClr val="347BB7"/>
              </a:solidFill>
              <a:headEnd type="oval"/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10">
              <a:extLst>
                <a:ext uri="{FF2B5EF4-FFF2-40B4-BE49-F238E27FC236}">
                  <a16:creationId xmlns:a16="http://schemas.microsoft.com/office/drawing/2014/main" id="{6ABBCD06-8A6B-A34F-4D8E-7D31FABD128A}"/>
                </a:ext>
              </a:extLst>
            </p:cNvPr>
            <p:cNvCxnSpPr/>
            <p:nvPr/>
          </p:nvCxnSpPr>
          <p:spPr>
            <a:xfrm>
              <a:off x="8384957" y="3209290"/>
              <a:ext cx="2832735" cy="0"/>
            </a:xfrm>
            <a:prstGeom prst="line">
              <a:avLst/>
            </a:prstGeom>
            <a:ln w="19050">
              <a:solidFill>
                <a:srgbClr val="347BB7"/>
              </a:solidFill>
              <a:headEnd type="oval"/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11">
              <a:extLst>
                <a:ext uri="{FF2B5EF4-FFF2-40B4-BE49-F238E27FC236}">
                  <a16:creationId xmlns:a16="http://schemas.microsoft.com/office/drawing/2014/main" id="{BB3B101D-99C7-CB34-7857-D03C6489A165}"/>
                </a:ext>
              </a:extLst>
            </p:cNvPr>
            <p:cNvCxnSpPr/>
            <p:nvPr/>
          </p:nvCxnSpPr>
          <p:spPr>
            <a:xfrm>
              <a:off x="8278846" y="3764331"/>
              <a:ext cx="2832735" cy="0"/>
            </a:xfrm>
            <a:prstGeom prst="line">
              <a:avLst/>
            </a:prstGeom>
            <a:ln w="19050">
              <a:solidFill>
                <a:srgbClr val="347BB7"/>
              </a:solidFill>
              <a:headEnd type="oval"/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12">
              <a:extLst>
                <a:ext uri="{FF2B5EF4-FFF2-40B4-BE49-F238E27FC236}">
                  <a16:creationId xmlns:a16="http://schemas.microsoft.com/office/drawing/2014/main" id="{C5CA8A81-5E2A-8A0E-8EF8-1D3AC9721D44}"/>
                </a:ext>
              </a:extLst>
            </p:cNvPr>
            <p:cNvCxnSpPr/>
            <p:nvPr/>
          </p:nvCxnSpPr>
          <p:spPr>
            <a:xfrm>
              <a:off x="7772400" y="4444365"/>
              <a:ext cx="3527425" cy="0"/>
            </a:xfrm>
            <a:prstGeom prst="line">
              <a:avLst/>
            </a:prstGeom>
            <a:ln w="19050">
              <a:solidFill>
                <a:srgbClr val="347BB7"/>
              </a:solidFill>
              <a:headEnd type="oval" w="med" len="med"/>
              <a:tailEnd type="oval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13">
              <a:extLst>
                <a:ext uri="{FF2B5EF4-FFF2-40B4-BE49-F238E27FC236}">
                  <a16:creationId xmlns:a16="http://schemas.microsoft.com/office/drawing/2014/main" id="{495F63F5-00AE-2B4A-DD4F-049D263372B4}"/>
                </a:ext>
              </a:extLst>
            </p:cNvPr>
            <p:cNvSpPr txBox="1"/>
            <p:nvPr/>
          </p:nvSpPr>
          <p:spPr>
            <a:xfrm>
              <a:off x="10089515" y="2395855"/>
              <a:ext cx="1290320" cy="2617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r" fontAlgn="b">
                <a:defRPr sz="1000" b="0" i="0" u="none" strike="noStrike">
                  <a:solidFill>
                    <a:srgbClr val="44546A">
                      <a:alpha val="85000"/>
                    </a:srgbClr>
                  </a:solidFill>
                  <a:effectLst/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</a:lstStyle>
            <a:p>
              <a:pPr defTabSz="914378"/>
              <a:endParaRPr lang="en-US" altLang="zh-CN" dirty="0">
                <a:latin typeface="Adobe Devanagari" panose="02040503050201020203" pitchFamily="18" charset="0"/>
                <a:cs typeface="Adobe Devanagari" panose="02040503050201020203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" name="文本框 14">
              <a:extLst>
                <a:ext uri="{FF2B5EF4-FFF2-40B4-BE49-F238E27FC236}">
                  <a16:creationId xmlns:a16="http://schemas.microsoft.com/office/drawing/2014/main" id="{9B8D3281-82AC-3AF9-F46E-A78E0F82683E}"/>
                </a:ext>
              </a:extLst>
            </p:cNvPr>
            <p:cNvSpPr txBox="1"/>
            <p:nvPr/>
          </p:nvSpPr>
          <p:spPr>
            <a:xfrm>
              <a:off x="8384957" y="2314721"/>
              <a:ext cx="2235053" cy="3598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r" fontAlgn="b">
                <a:defRPr sz="1600" b="1" i="0" u="none" strike="noStrike">
                  <a:solidFill>
                    <a:srgbClr val="252525"/>
                  </a:solidFill>
                  <a:effectLst/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</a:lstStyle>
            <a:p>
              <a:pPr algn="l" defTabSz="914378"/>
              <a:r>
                <a:rPr lang="en-US" altLang="zh-CN" b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Avenir Book" panose="02000503020000020003" pitchFamily="2" charset="0"/>
                  <a:ea typeface="DengXian Light" panose="02010600030101010101" pitchFamily="2" charset="-122"/>
                  <a:cs typeface="Adobe Devanagari" panose="02040503050201020203" pitchFamily="18" charset="0"/>
                  <a:sym typeface="Times New Roman" panose="02020603050405020304" pitchFamily="18" charset="0"/>
                </a:rPr>
                <a:t>Fast Ion Conductor</a:t>
              </a:r>
            </a:p>
          </p:txBody>
        </p:sp>
        <p:sp>
          <p:nvSpPr>
            <p:cNvPr id="13" name="文本框 15">
              <a:extLst>
                <a:ext uri="{FF2B5EF4-FFF2-40B4-BE49-F238E27FC236}">
                  <a16:creationId xmlns:a16="http://schemas.microsoft.com/office/drawing/2014/main" id="{4935C253-37C1-6CF7-F0E6-527CF8B7E69C}"/>
                </a:ext>
              </a:extLst>
            </p:cNvPr>
            <p:cNvSpPr txBox="1"/>
            <p:nvPr/>
          </p:nvSpPr>
          <p:spPr>
            <a:xfrm>
              <a:off x="8773193" y="2851803"/>
              <a:ext cx="3361172" cy="3598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78" fontAlgn="b"/>
              <a:r>
                <a:rPr lang="en-US" altLang="zh-CN" sz="16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Avenir Book" panose="02000503020000020003" pitchFamily="2" charset="0"/>
                  <a:ea typeface="DengXian Light" panose="02010600030101010101" pitchFamily="2" charset="-122"/>
                  <a:cs typeface="Adobe Devanagari" panose="02040503050201020203" pitchFamily="18" charset="0"/>
                  <a:sym typeface="Times New Roman" panose="02020603050405020304" pitchFamily="18" charset="0"/>
                </a:rPr>
                <a:t>Highly Conductive Carbon Layer</a:t>
              </a:r>
            </a:p>
          </p:txBody>
        </p:sp>
        <p:sp>
          <p:nvSpPr>
            <p:cNvPr id="14" name="文本框 17">
              <a:extLst>
                <a:ext uri="{FF2B5EF4-FFF2-40B4-BE49-F238E27FC236}">
                  <a16:creationId xmlns:a16="http://schemas.microsoft.com/office/drawing/2014/main" id="{C773F625-C5AF-1009-F0F1-6561D407ED61}"/>
                </a:ext>
              </a:extLst>
            </p:cNvPr>
            <p:cNvSpPr txBox="1"/>
            <p:nvPr/>
          </p:nvSpPr>
          <p:spPr>
            <a:xfrm>
              <a:off x="8947628" y="3426756"/>
              <a:ext cx="2886432" cy="3598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78" fontAlgn="b"/>
              <a:r>
                <a:rPr lang="en-US" altLang="zh-CN" sz="16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Avenir Book" panose="02000503020000020003" pitchFamily="2" charset="0"/>
                  <a:ea typeface="DengXian Light" panose="02010600030101010101" pitchFamily="2" charset="-122"/>
                  <a:cs typeface="Adobe Devanagari" panose="02040503050201020203" pitchFamily="18" charset="0"/>
                  <a:sym typeface="Times New Roman" panose="02020603050405020304" pitchFamily="18" charset="0"/>
                </a:rPr>
                <a:t>Structure Stablization Layer</a:t>
              </a:r>
            </a:p>
          </p:txBody>
        </p:sp>
        <p:sp>
          <p:nvSpPr>
            <p:cNvPr id="15" name="文本框 19">
              <a:extLst>
                <a:ext uri="{FF2B5EF4-FFF2-40B4-BE49-F238E27FC236}">
                  <a16:creationId xmlns:a16="http://schemas.microsoft.com/office/drawing/2014/main" id="{37DC35C3-5EEF-44C3-6947-2868EFEBA579}"/>
                </a:ext>
              </a:extLst>
            </p:cNvPr>
            <p:cNvSpPr txBox="1"/>
            <p:nvPr/>
          </p:nvSpPr>
          <p:spPr>
            <a:xfrm>
              <a:off x="8718986" y="4112305"/>
              <a:ext cx="3344898" cy="3598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78" fontAlgn="b"/>
              <a:r>
                <a:rPr lang="zh-CN" altLang="en-US" sz="16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Avenir Book" panose="02000503020000020003" pitchFamily="2" charset="0"/>
                  <a:ea typeface="DengXian Light" panose="02010600030101010101" pitchFamily="2" charset="-122"/>
                  <a:cs typeface="Adobe Devanagari" panose="02040503050201020203" pitchFamily="18" charset="0"/>
                  <a:sym typeface="Times New Roman" panose="02020603050405020304" pitchFamily="18" charset="0"/>
                </a:rPr>
                <a:t>Ultra-fine </a:t>
              </a:r>
              <a:r>
                <a:rPr lang="en-US" altLang="zh-CN" sz="16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Avenir Book" panose="02000503020000020003" pitchFamily="2" charset="0"/>
                  <a:ea typeface="DengXian Light" panose="02010600030101010101" pitchFamily="2" charset="-122"/>
                  <a:cs typeface="Adobe Devanagari" panose="02040503050201020203" pitchFamily="18" charset="0"/>
                  <a:sym typeface="Times New Roman" panose="02020603050405020304" pitchFamily="18" charset="0"/>
                </a:rPr>
                <a:t>S</a:t>
              </a:r>
              <a:r>
                <a:rPr lang="zh-CN" altLang="en-US" sz="16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Avenir Book" panose="02000503020000020003" pitchFamily="2" charset="0"/>
                  <a:ea typeface="DengXian Light" panose="02010600030101010101" pitchFamily="2" charset="-122"/>
                  <a:cs typeface="Adobe Devanagari" panose="02040503050201020203" pitchFamily="18" charset="0"/>
                  <a:sym typeface="Times New Roman" panose="02020603050405020304" pitchFamily="18" charset="0"/>
                </a:rPr>
                <a:t>ilicon </a:t>
              </a:r>
              <a:r>
                <a:rPr lang="en-US" altLang="zh-CN" sz="16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Avenir Book" panose="02000503020000020003" pitchFamily="2" charset="0"/>
                  <a:ea typeface="DengXian Light" panose="02010600030101010101" pitchFamily="2" charset="-122"/>
                  <a:cs typeface="Adobe Devanagari" panose="02040503050201020203" pitchFamily="18" charset="0"/>
                  <a:sym typeface="Times New Roman" panose="02020603050405020304" pitchFamily="18" charset="0"/>
                </a:rPr>
                <a:t>N</a:t>
              </a:r>
              <a:r>
                <a:rPr lang="zh-CN" altLang="en-US" sz="16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Avenir Book" panose="02000503020000020003" pitchFamily="2" charset="0"/>
                  <a:ea typeface="DengXian Light" panose="02010600030101010101" pitchFamily="2" charset="-122"/>
                  <a:cs typeface="Adobe Devanagari" panose="02040503050201020203" pitchFamily="18" charset="0"/>
                  <a:sym typeface="Times New Roman" panose="02020603050405020304" pitchFamily="18" charset="0"/>
                </a:rPr>
                <a:t>anostructure</a:t>
              </a:r>
            </a:p>
          </p:txBody>
        </p:sp>
      </p:grpSp>
      <p:pic>
        <p:nvPicPr>
          <p:cNvPr id="16" name="Image 11">
            <a:extLst>
              <a:ext uri="{FF2B5EF4-FFF2-40B4-BE49-F238E27FC236}">
                <a16:creationId xmlns:a16="http://schemas.microsoft.com/office/drawing/2014/main" id="{5FA95FEC-6E48-AE8A-A679-372A70B94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8454" y="3002334"/>
            <a:ext cx="3037707" cy="2731664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文本框 14">
            <a:extLst>
              <a:ext uri="{FF2B5EF4-FFF2-40B4-BE49-F238E27FC236}">
                <a16:creationId xmlns:a16="http://schemas.microsoft.com/office/drawing/2014/main" id="{CBF7336C-2DE4-1BE3-A80F-6EEA8DE25448}"/>
              </a:ext>
            </a:extLst>
          </p:cNvPr>
          <p:cNvSpPr txBox="1"/>
          <p:nvPr/>
        </p:nvSpPr>
        <p:spPr>
          <a:xfrm>
            <a:off x="525240" y="4400278"/>
            <a:ext cx="28276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r" fontAlgn="b">
              <a:defRPr sz="1600" b="1" i="0" u="none" strike="noStrike">
                <a:solidFill>
                  <a:srgbClr val="252525"/>
                </a:solidFill>
                <a:effectLst/>
                <a:latin typeface="Calibri" panose="020F0502020204030204" pitchFamily="34" charset="0"/>
                <a:ea typeface="微软雅黑" panose="020B0503020204020204" pitchFamily="34" charset="-122"/>
              </a:defRPr>
            </a:lvl1pPr>
          </a:lstStyle>
          <a:p>
            <a:pPr defTabSz="914378"/>
            <a:r>
              <a:rPr lang="en-US" altLang="zh-CN" b="0" dirty="0">
                <a:solidFill>
                  <a:srgbClr val="000000">
                    <a:lumMod val="75000"/>
                    <a:lumOff val="25000"/>
                  </a:srgbClr>
                </a:solidFill>
                <a:latin typeface="Avenir Book" panose="02000503020000020003" pitchFamily="2" charset="0"/>
                <a:ea typeface="DengXian Light" panose="02010600030101010101" pitchFamily="2" charset="-122"/>
                <a:cs typeface="Adobe Devanagari" panose="02040503050201020203" pitchFamily="18" charset="0"/>
                <a:sym typeface="Times New Roman" panose="02020603050405020304" pitchFamily="18" charset="0"/>
              </a:rPr>
              <a:t>Silicon Nanowire Template </a:t>
            </a:r>
          </a:p>
        </p:txBody>
      </p:sp>
      <p:sp>
        <p:nvSpPr>
          <p:cNvPr id="18" name="文本框 14">
            <a:extLst>
              <a:ext uri="{FF2B5EF4-FFF2-40B4-BE49-F238E27FC236}">
                <a16:creationId xmlns:a16="http://schemas.microsoft.com/office/drawing/2014/main" id="{8F61D3F6-58F5-1A6B-85C3-8511EC3705F5}"/>
              </a:ext>
            </a:extLst>
          </p:cNvPr>
          <p:cNvSpPr txBox="1"/>
          <p:nvPr/>
        </p:nvSpPr>
        <p:spPr>
          <a:xfrm>
            <a:off x="477128" y="3827654"/>
            <a:ext cx="28276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r" fontAlgn="b">
              <a:defRPr sz="1600" b="1" i="0" u="none" strike="noStrike">
                <a:solidFill>
                  <a:srgbClr val="252525"/>
                </a:solidFill>
                <a:effectLst/>
                <a:latin typeface="Calibri" panose="020F0502020204030204" pitchFamily="34" charset="0"/>
                <a:ea typeface="微软雅黑" panose="020B0503020204020204" pitchFamily="34" charset="-122"/>
              </a:defRPr>
            </a:lvl1pPr>
          </a:lstStyle>
          <a:p>
            <a:pPr defTabSz="914378"/>
            <a:r>
              <a:rPr lang="en-US" altLang="zh-CN" b="0" dirty="0">
                <a:solidFill>
                  <a:srgbClr val="000000">
                    <a:lumMod val="75000"/>
                    <a:lumOff val="25000"/>
                  </a:srgbClr>
                </a:solidFill>
                <a:latin typeface="Avenir Book" panose="02000503020000020003" pitchFamily="2" charset="0"/>
                <a:ea typeface="DengXian Light" panose="02010600030101010101" pitchFamily="2" charset="-122"/>
                <a:cs typeface="Adobe Devanagari" panose="02040503050201020203" pitchFamily="18" charset="0"/>
                <a:sym typeface="Times New Roman" panose="02020603050405020304" pitchFamily="18" charset="0"/>
              </a:rPr>
              <a:t>Silicon Coating</a:t>
            </a:r>
          </a:p>
        </p:txBody>
      </p:sp>
      <p:sp>
        <p:nvSpPr>
          <p:cNvPr id="19" name="文本框 14">
            <a:extLst>
              <a:ext uri="{FF2B5EF4-FFF2-40B4-BE49-F238E27FC236}">
                <a16:creationId xmlns:a16="http://schemas.microsoft.com/office/drawing/2014/main" id="{5749B264-BB0D-A094-8CEA-1FBE679EE21C}"/>
              </a:ext>
            </a:extLst>
          </p:cNvPr>
          <p:cNvSpPr txBox="1"/>
          <p:nvPr/>
        </p:nvSpPr>
        <p:spPr>
          <a:xfrm>
            <a:off x="518688" y="3205534"/>
            <a:ext cx="28276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r" fontAlgn="b">
              <a:defRPr sz="1600" b="1" i="0" u="none" strike="noStrike">
                <a:solidFill>
                  <a:srgbClr val="252525"/>
                </a:solidFill>
                <a:effectLst/>
                <a:latin typeface="Calibri" panose="020F0502020204030204" pitchFamily="34" charset="0"/>
                <a:ea typeface="微软雅黑" panose="020B0503020204020204" pitchFamily="34" charset="-122"/>
              </a:defRPr>
            </a:lvl1pPr>
          </a:lstStyle>
          <a:p>
            <a:pPr defTabSz="914378"/>
            <a:r>
              <a:rPr lang="en-US" altLang="zh-CN" b="0" dirty="0">
                <a:solidFill>
                  <a:srgbClr val="000000">
                    <a:lumMod val="75000"/>
                    <a:lumOff val="25000"/>
                  </a:srgbClr>
                </a:solidFill>
                <a:latin typeface="Avenir Book" panose="02000503020000020003" pitchFamily="2" charset="0"/>
                <a:ea typeface="DengXian Light" panose="02010600030101010101" pitchFamily="2" charset="-122"/>
                <a:cs typeface="Adobe Devanagari" panose="02040503050201020203" pitchFamily="18" charset="0"/>
                <a:sym typeface="Times New Roman" panose="02020603050405020304" pitchFamily="18" charset="0"/>
              </a:rPr>
              <a:t>Silicon Surface Coating</a:t>
            </a:r>
          </a:p>
        </p:txBody>
      </p:sp>
      <p:cxnSp>
        <p:nvCxnSpPr>
          <p:cNvPr id="20" name="直接连接符 12">
            <a:extLst>
              <a:ext uri="{FF2B5EF4-FFF2-40B4-BE49-F238E27FC236}">
                <a16:creationId xmlns:a16="http://schemas.microsoft.com/office/drawing/2014/main" id="{187818CD-9678-0EDF-26B0-B015B79D5F04}"/>
              </a:ext>
            </a:extLst>
          </p:cNvPr>
          <p:cNvCxnSpPr>
            <a:cxnSpLocks/>
          </p:cNvCxnSpPr>
          <p:nvPr/>
        </p:nvCxnSpPr>
        <p:spPr>
          <a:xfrm>
            <a:off x="780213" y="5208986"/>
            <a:ext cx="2922170" cy="17843"/>
          </a:xfrm>
          <a:prstGeom prst="line">
            <a:avLst/>
          </a:prstGeom>
          <a:ln w="19050">
            <a:solidFill>
              <a:srgbClr val="347BB7"/>
            </a:solidFill>
            <a:headEnd type="oval" w="med" len="med"/>
            <a:tailEnd type="oval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14">
            <a:extLst>
              <a:ext uri="{FF2B5EF4-FFF2-40B4-BE49-F238E27FC236}">
                <a16:creationId xmlns:a16="http://schemas.microsoft.com/office/drawing/2014/main" id="{C6041E16-F359-6BC9-65D4-7F3E02060761}"/>
              </a:ext>
            </a:extLst>
          </p:cNvPr>
          <p:cNvSpPr txBox="1"/>
          <p:nvPr/>
        </p:nvSpPr>
        <p:spPr>
          <a:xfrm>
            <a:off x="2018410" y="4892661"/>
            <a:ext cx="11592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r" fontAlgn="b">
              <a:defRPr sz="1600" b="1" i="0" u="none" strike="noStrike">
                <a:solidFill>
                  <a:srgbClr val="252525"/>
                </a:solidFill>
                <a:effectLst/>
                <a:latin typeface="Calibri" panose="020F0502020204030204" pitchFamily="34" charset="0"/>
                <a:ea typeface="微软雅黑" panose="020B0503020204020204" pitchFamily="34" charset="-122"/>
              </a:defRPr>
            </a:lvl1pPr>
          </a:lstStyle>
          <a:p>
            <a:pPr defTabSz="914378"/>
            <a:r>
              <a:rPr lang="en-US" altLang="zh-CN" b="0" dirty="0">
                <a:solidFill>
                  <a:srgbClr val="000000">
                    <a:lumMod val="75000"/>
                    <a:lumOff val="25000"/>
                  </a:srgbClr>
                </a:solidFill>
                <a:latin typeface="Avenir Book" panose="02000503020000020003" pitchFamily="2" charset="0"/>
                <a:ea typeface="DengXian Light" panose="02010600030101010101" pitchFamily="2" charset="-122"/>
                <a:cs typeface="Adobe Devanagari" panose="02040503050201020203" pitchFamily="18" charset="0"/>
                <a:sym typeface="Times New Roman" panose="02020603050405020304" pitchFamily="18" charset="0"/>
              </a:rPr>
              <a:t>Substrate </a:t>
            </a:r>
          </a:p>
        </p:txBody>
      </p:sp>
      <p:cxnSp>
        <p:nvCxnSpPr>
          <p:cNvPr id="22" name="直接连接符 12">
            <a:extLst>
              <a:ext uri="{FF2B5EF4-FFF2-40B4-BE49-F238E27FC236}">
                <a16:creationId xmlns:a16="http://schemas.microsoft.com/office/drawing/2014/main" id="{223CA1BD-8109-B71A-07B1-C7A98EA682D0}"/>
              </a:ext>
            </a:extLst>
          </p:cNvPr>
          <p:cNvCxnSpPr>
            <a:cxnSpLocks/>
          </p:cNvCxnSpPr>
          <p:nvPr/>
        </p:nvCxnSpPr>
        <p:spPr>
          <a:xfrm>
            <a:off x="780212" y="4762154"/>
            <a:ext cx="2681445" cy="0"/>
          </a:xfrm>
          <a:prstGeom prst="line">
            <a:avLst/>
          </a:prstGeom>
          <a:ln w="19050">
            <a:solidFill>
              <a:srgbClr val="347BB7"/>
            </a:solidFill>
            <a:headEnd type="oval" w="med" len="med"/>
            <a:tailEnd type="oval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12">
            <a:extLst>
              <a:ext uri="{FF2B5EF4-FFF2-40B4-BE49-F238E27FC236}">
                <a16:creationId xmlns:a16="http://schemas.microsoft.com/office/drawing/2014/main" id="{376DD981-DC6C-6F29-3942-31412A2C8E1B}"/>
              </a:ext>
            </a:extLst>
          </p:cNvPr>
          <p:cNvCxnSpPr>
            <a:cxnSpLocks/>
          </p:cNvCxnSpPr>
          <p:nvPr/>
        </p:nvCxnSpPr>
        <p:spPr>
          <a:xfrm>
            <a:off x="742819" y="4184561"/>
            <a:ext cx="2653524" cy="6585"/>
          </a:xfrm>
          <a:prstGeom prst="line">
            <a:avLst/>
          </a:prstGeom>
          <a:ln w="19050">
            <a:solidFill>
              <a:srgbClr val="347BB7"/>
            </a:solidFill>
            <a:headEnd type="oval" w="med" len="med"/>
            <a:tailEnd type="oval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12">
            <a:extLst>
              <a:ext uri="{FF2B5EF4-FFF2-40B4-BE49-F238E27FC236}">
                <a16:creationId xmlns:a16="http://schemas.microsoft.com/office/drawing/2014/main" id="{0331CBC9-4DA3-BEC1-7087-66AF2E227674}"/>
              </a:ext>
            </a:extLst>
          </p:cNvPr>
          <p:cNvCxnSpPr>
            <a:cxnSpLocks/>
          </p:cNvCxnSpPr>
          <p:nvPr/>
        </p:nvCxnSpPr>
        <p:spPr>
          <a:xfrm>
            <a:off x="742819" y="3544407"/>
            <a:ext cx="2588210" cy="0"/>
          </a:xfrm>
          <a:prstGeom prst="line">
            <a:avLst/>
          </a:prstGeom>
          <a:ln w="19050">
            <a:solidFill>
              <a:srgbClr val="347BB7"/>
            </a:solidFill>
            <a:headEnd type="oval" w="med" len="med"/>
            <a:tailEnd type="oval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CFD24F9-2926-4009-16E1-AB21F6D85B72}"/>
              </a:ext>
            </a:extLst>
          </p:cNvPr>
          <p:cNvSpPr txBox="1"/>
          <p:nvPr/>
        </p:nvSpPr>
        <p:spPr>
          <a:xfrm>
            <a:off x="780213" y="2092118"/>
            <a:ext cx="5844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r>
              <a:rPr lang="en-US" sz="2800" b="1" spc="350" dirty="0" err="1">
                <a:solidFill>
                  <a:srgbClr val="DC1219"/>
                </a:solidFill>
                <a:latin typeface="Avenir Medium" panose="02000503020000020003" pitchFamily="2" charset="0"/>
              </a:rPr>
              <a:t>SiMaxx</a:t>
            </a:r>
            <a:r>
              <a:rPr lang="en-US" sz="2800" b="1" spc="350" dirty="0">
                <a:solidFill>
                  <a:srgbClr val="DC1219"/>
                </a:solidFill>
                <a:latin typeface="Avenir Medium" panose="02000503020000020003" pitchFamily="2" charset="0"/>
              </a:rPr>
              <a:t>™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A99B0A0-C16E-85DE-5C48-8176E7B2F452}"/>
              </a:ext>
            </a:extLst>
          </p:cNvPr>
          <p:cNvSpPr txBox="1"/>
          <p:nvPr/>
        </p:nvSpPr>
        <p:spPr>
          <a:xfrm>
            <a:off x="6318626" y="2098959"/>
            <a:ext cx="5372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r>
              <a:rPr lang="en-US" sz="2800" b="1" spc="350" dirty="0" err="1">
                <a:solidFill>
                  <a:srgbClr val="DC1219"/>
                </a:solidFill>
                <a:latin typeface="Avenir Medium" panose="02000503020000020003" pitchFamily="2" charset="0"/>
              </a:rPr>
              <a:t>SiCore</a:t>
            </a:r>
            <a:r>
              <a:rPr lang="en-US" sz="2800" b="1" spc="350" dirty="0">
                <a:solidFill>
                  <a:srgbClr val="DC1219"/>
                </a:solidFill>
                <a:latin typeface="Avenir Medium" panose="02000503020000020003" pitchFamily="2" charset="0"/>
              </a:rPr>
              <a:t>™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1E6A633-CC3C-D623-4A8D-D92113CDF09D}"/>
              </a:ext>
            </a:extLst>
          </p:cNvPr>
          <p:cNvCxnSpPr>
            <a:cxnSpLocks/>
          </p:cNvCxnSpPr>
          <p:nvPr/>
        </p:nvCxnSpPr>
        <p:spPr>
          <a:xfrm>
            <a:off x="723313" y="2612848"/>
            <a:ext cx="5120640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07D488F-C6D3-36CA-A2D5-304464654C05}"/>
              </a:ext>
            </a:extLst>
          </p:cNvPr>
          <p:cNvCxnSpPr>
            <a:cxnSpLocks/>
          </p:cNvCxnSpPr>
          <p:nvPr/>
        </p:nvCxnSpPr>
        <p:spPr>
          <a:xfrm>
            <a:off x="6318625" y="2612848"/>
            <a:ext cx="5120640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0E509A52-60FD-6717-6935-A0EBC34C2B85}"/>
              </a:ext>
            </a:extLst>
          </p:cNvPr>
          <p:cNvSpPr txBox="1"/>
          <p:nvPr/>
        </p:nvSpPr>
        <p:spPr>
          <a:xfrm>
            <a:off x="817142" y="2637330"/>
            <a:ext cx="37867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r>
              <a:rPr lang="en-US" sz="1600" b="1" dirty="0">
                <a:latin typeface="Avenir Light" panose="020B0402020203020204" pitchFamily="34" charset="77"/>
              </a:rPr>
              <a:t>100% Silicon Anode Technology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CED6508-7962-E77D-7368-C0ACD18CAA66}"/>
              </a:ext>
            </a:extLst>
          </p:cNvPr>
          <p:cNvSpPr txBox="1"/>
          <p:nvPr/>
        </p:nvSpPr>
        <p:spPr>
          <a:xfrm>
            <a:off x="6406031" y="2637330"/>
            <a:ext cx="37867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r>
              <a:rPr lang="en-US" sz="1600" b="1" dirty="0">
                <a:latin typeface="Avenir Light" panose="020B0402020203020204" pitchFamily="34" charset="77"/>
              </a:rPr>
              <a:t>Silicon Oxide Anode Technology</a:t>
            </a:r>
          </a:p>
        </p:txBody>
      </p:sp>
    </p:spTree>
    <p:extLst>
      <p:ext uri="{BB962C8B-B14F-4D97-AF65-F5344CB8AC3E}">
        <p14:creationId xmlns:p14="http://schemas.microsoft.com/office/powerpoint/2010/main" val="28494232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l"/>
            <a:r>
              <a:rPr lang="en" dirty="0"/>
              <a:t>SIMAXX – HIGHEST LITHIUM STORAGE CAPACITY</a:t>
            </a:r>
            <a:endParaRPr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E2F9548-4237-2393-D9FF-F50B72C918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3900" y="737983"/>
            <a:ext cx="10534650" cy="461665"/>
          </a:xfrm>
        </p:spPr>
        <p:txBody>
          <a:bodyPr/>
          <a:lstStyle/>
          <a:p>
            <a:r>
              <a:rPr lang="en-US" dirty="0"/>
              <a:t>Amprius silicon has near-theoretical capacity for a silicon anode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7735F03-D60D-4297-A762-4EBDD0D0D3FB}"/>
              </a:ext>
            </a:extLst>
          </p:cNvPr>
          <p:cNvSpPr txBox="1"/>
          <p:nvPr/>
        </p:nvSpPr>
        <p:spPr>
          <a:xfrm>
            <a:off x="1258747" y="1545221"/>
            <a:ext cx="341912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/>
              <a:t>LiSi</a:t>
            </a:r>
            <a:r>
              <a:rPr lang="en-US" sz="1200" dirty="0"/>
              <a:t>       Li</a:t>
            </a:r>
            <a:r>
              <a:rPr lang="en-US" sz="1200" baseline="-25000" dirty="0"/>
              <a:t>1.7</a:t>
            </a:r>
            <a:r>
              <a:rPr lang="en-US" sz="1200" dirty="0"/>
              <a:t>Si        Li</a:t>
            </a:r>
            <a:r>
              <a:rPr lang="en-US" sz="1200" baseline="-25000" dirty="0"/>
              <a:t>2</a:t>
            </a:r>
            <a:r>
              <a:rPr lang="en-US" sz="1200" dirty="0"/>
              <a:t>Si                   Li</a:t>
            </a:r>
            <a:r>
              <a:rPr lang="en-US" sz="1200" baseline="-25000" dirty="0"/>
              <a:t>3.25</a:t>
            </a:r>
            <a:r>
              <a:rPr lang="en-US" sz="1200" dirty="0"/>
              <a:t>Si</a:t>
            </a:r>
            <a:endParaRPr lang="en-US" sz="135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97DA35-9B19-F62D-8430-2BCC12DC90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9094" y="1972902"/>
            <a:ext cx="7043893" cy="30381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BFD46F-8AD4-28D4-83E7-E6FA64829E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49563"/>
            <a:ext cx="5191370" cy="346321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1BF0A99-A201-48C7-CB47-03B6EF018A84}"/>
              </a:ext>
            </a:extLst>
          </p:cNvPr>
          <p:cNvCxnSpPr/>
          <p:nvPr/>
        </p:nvCxnSpPr>
        <p:spPr>
          <a:xfrm>
            <a:off x="1579944" y="1849563"/>
            <a:ext cx="0" cy="2412815"/>
          </a:xfrm>
          <a:prstGeom prst="line">
            <a:avLst/>
          </a:prstGeom>
          <a:ln>
            <a:solidFill>
              <a:srgbClr val="F80E9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DCB00D5-A676-B828-D8F4-B1A6C0E4441D}"/>
              </a:ext>
            </a:extLst>
          </p:cNvPr>
          <p:cNvCxnSpPr/>
          <p:nvPr/>
        </p:nvCxnSpPr>
        <p:spPr>
          <a:xfrm>
            <a:off x="2335193" y="1849563"/>
            <a:ext cx="0" cy="2412815"/>
          </a:xfrm>
          <a:prstGeom prst="line">
            <a:avLst/>
          </a:prstGeom>
          <a:ln>
            <a:solidFill>
              <a:srgbClr val="F80E9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ADEFB39-8C1C-9976-F7F8-E38FB5A477C2}"/>
              </a:ext>
            </a:extLst>
          </p:cNvPr>
          <p:cNvCxnSpPr/>
          <p:nvPr/>
        </p:nvCxnSpPr>
        <p:spPr>
          <a:xfrm>
            <a:off x="2691114" y="1849563"/>
            <a:ext cx="0" cy="2412815"/>
          </a:xfrm>
          <a:prstGeom prst="line">
            <a:avLst/>
          </a:prstGeom>
          <a:ln>
            <a:solidFill>
              <a:srgbClr val="F80E9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DF237D0-BB2F-E8FE-6CE4-6ADA7A427567}"/>
              </a:ext>
            </a:extLst>
          </p:cNvPr>
          <p:cNvCxnSpPr/>
          <p:nvPr/>
        </p:nvCxnSpPr>
        <p:spPr>
          <a:xfrm>
            <a:off x="4036671" y="1849563"/>
            <a:ext cx="0" cy="2412815"/>
          </a:xfrm>
          <a:prstGeom prst="line">
            <a:avLst/>
          </a:prstGeom>
          <a:ln>
            <a:solidFill>
              <a:srgbClr val="F80E9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DC73E45-12AC-BCFA-224F-80215A773448}"/>
              </a:ext>
            </a:extLst>
          </p:cNvPr>
          <p:cNvSpPr txBox="1"/>
          <p:nvPr/>
        </p:nvSpPr>
        <p:spPr>
          <a:xfrm>
            <a:off x="7303132" y="5108789"/>
            <a:ext cx="461382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50" dirty="0"/>
              <a:t>Eshetu, G. G. </a:t>
            </a:r>
            <a:r>
              <a:rPr lang="en-US" sz="1050" i="1" dirty="0"/>
              <a:t>et al.</a:t>
            </a:r>
            <a:r>
              <a:rPr lang="en-US" sz="1050" dirty="0"/>
              <a:t> </a:t>
            </a:r>
            <a:r>
              <a:rPr lang="en-US" sz="1050" i="1" dirty="0"/>
              <a:t>Nat. </a:t>
            </a:r>
            <a:r>
              <a:rPr lang="en-US" sz="1050" i="1" dirty="0" err="1"/>
              <a:t>Commun</a:t>
            </a:r>
            <a:r>
              <a:rPr lang="en-US" sz="1050" i="1" dirty="0"/>
              <a:t>.</a:t>
            </a:r>
            <a:r>
              <a:rPr lang="en-US" sz="1050" dirty="0"/>
              <a:t> </a:t>
            </a:r>
            <a:r>
              <a:rPr lang="en-US" sz="1050" b="1" dirty="0"/>
              <a:t>12</a:t>
            </a:r>
            <a:r>
              <a:rPr lang="en-US" sz="1050" dirty="0"/>
              <a:t>, 5459 (2021).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8E8FF6-5DAF-F6BA-7049-5C02D8A710AB}"/>
              </a:ext>
            </a:extLst>
          </p:cNvPr>
          <p:cNvSpPr txBox="1"/>
          <p:nvPr/>
        </p:nvSpPr>
        <p:spPr>
          <a:xfrm>
            <a:off x="536120" y="5232789"/>
            <a:ext cx="461382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50" dirty="0"/>
              <a:t>*Amprius Data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9EA54EEF-9352-57FF-6F5F-DB9A53BB698B}"/>
              </a:ext>
            </a:extLst>
          </p:cNvPr>
          <p:cNvSpPr txBox="1">
            <a:spLocks/>
          </p:cNvSpPr>
          <p:nvPr/>
        </p:nvSpPr>
        <p:spPr>
          <a:xfrm>
            <a:off x="341348" y="5805522"/>
            <a:ext cx="10915853" cy="747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hivo Light"/>
              <a:buNone/>
              <a:defRPr sz="20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hivo"/>
              <a:buNone/>
              <a:defRPr sz="16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hivo"/>
              <a:buNone/>
              <a:defRPr sz="16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hivo"/>
              <a:buNone/>
              <a:defRPr sz="16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hivo"/>
              <a:buNone/>
              <a:defRPr sz="16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hivo"/>
              <a:buNone/>
              <a:defRPr sz="16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hivo"/>
              <a:buNone/>
              <a:defRPr sz="16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hivo"/>
              <a:buNone/>
              <a:defRPr sz="16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hivo"/>
              <a:buNone/>
              <a:defRPr sz="16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9pPr>
          </a:lstStyle>
          <a:p>
            <a:pPr marL="342900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133" dirty="0"/>
              <a:t>High first cycle efficiency due to low surface area (typically 94%)</a:t>
            </a:r>
          </a:p>
          <a:p>
            <a:pPr marL="342900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133" dirty="0"/>
              <a:t>Multiple cell designs (loading, capacity utilization, N/P ratio) are possible with silicon materials</a:t>
            </a:r>
          </a:p>
        </p:txBody>
      </p:sp>
    </p:spTree>
    <p:extLst>
      <p:ext uri="{BB962C8B-B14F-4D97-AF65-F5344CB8AC3E}">
        <p14:creationId xmlns:p14="http://schemas.microsoft.com/office/powerpoint/2010/main" val="2320760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948" y="304799"/>
            <a:ext cx="10533888" cy="370332"/>
          </a:xfrm>
        </p:spPr>
        <p:txBody>
          <a:bodyPr>
            <a:noAutofit/>
          </a:bodyPr>
          <a:lstStyle/>
          <a:p>
            <a:r>
              <a:rPr lang="en-US" cap="all" dirty="0">
                <a:latin typeface="Gotham-Book" charset="77"/>
              </a:rPr>
              <a:t>manufacturing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BCF0BE-03DE-435F-A492-3643C00691FC}"/>
              </a:ext>
            </a:extLst>
          </p:cNvPr>
          <p:cNvSpPr txBox="1"/>
          <p:nvPr/>
        </p:nvSpPr>
        <p:spPr>
          <a:xfrm>
            <a:off x="726948" y="740665"/>
            <a:ext cx="11115459" cy="36875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>
              <a:defRPr sz="3200" b="1">
                <a:solidFill>
                  <a:prstClr val="black"/>
                </a:solidFill>
                <a:latin typeface="Gotham Bold" pitchFamily="50" charset="0"/>
                <a:ea typeface="Gotham-Medium" charset="77"/>
                <a:cs typeface="Gotham-Medium" charset="77"/>
              </a:defRPr>
            </a:lvl1pPr>
          </a:lstStyle>
          <a:p>
            <a:pPr defTabSz="685800">
              <a:defRPr/>
            </a:pPr>
            <a:r>
              <a:rPr lang="en-US" sz="2400" dirty="0">
                <a:solidFill>
                  <a:prstClr val="black">
                    <a:lumMod val="85000"/>
                    <a:lumOff val="15000"/>
                  </a:prstClr>
                </a:solidFill>
              </a:rPr>
              <a:t>How Does Amprius Achieve Scale?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F8247B8B-02D7-0685-50BC-44AEEF0AAC0B}"/>
              </a:ext>
            </a:extLst>
          </p:cNvPr>
          <p:cNvSpPr txBox="1">
            <a:spLocks/>
          </p:cNvSpPr>
          <p:nvPr/>
        </p:nvSpPr>
        <p:spPr>
          <a:xfrm>
            <a:off x="723900" y="1157605"/>
            <a:ext cx="10533460" cy="497205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 defTabSz="685800">
              <a:spcBef>
                <a:spcPts val="225"/>
              </a:spcBef>
            </a:pPr>
            <a:r>
              <a:rPr lang="en-US" sz="1800" dirty="0">
                <a:solidFill>
                  <a:prstClr val="black"/>
                </a:solidFill>
                <a:latin typeface="Gotham-Book"/>
              </a:rPr>
              <a:t>Battery-cell manufacturing is fully derivative of standard production methods</a:t>
            </a:r>
          </a:p>
          <a:p>
            <a:pPr marL="257175" indent="-257175" defTabSz="685800">
              <a:spcBef>
                <a:spcPts val="225"/>
              </a:spcBef>
            </a:pPr>
            <a:r>
              <a:rPr lang="en-US" sz="1800" dirty="0">
                <a:solidFill>
                  <a:srgbClr val="39649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Gotham-Book"/>
              </a:rPr>
              <a:t>Cathode and assembly processes are standard </a:t>
            </a:r>
          </a:p>
          <a:p>
            <a:pPr marL="257175" indent="-257175" defTabSz="685800">
              <a:spcBef>
                <a:spcPts val="225"/>
              </a:spcBef>
            </a:pPr>
            <a:r>
              <a:rPr lang="en-US" sz="1800" dirty="0">
                <a:solidFill>
                  <a:srgbClr val="DC1219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Gotham-Book"/>
              </a:rPr>
              <a:t>Replace conventional graphite anode with Amprius silicon anode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6318AA2-722B-BB76-1B06-D4D8DB2ECE02}"/>
              </a:ext>
            </a:extLst>
          </p:cNvPr>
          <p:cNvSpPr/>
          <p:nvPr/>
        </p:nvSpPr>
        <p:spPr>
          <a:xfrm>
            <a:off x="5627309" y="3328056"/>
            <a:ext cx="4169139" cy="225627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88900">
            <a:solidFill>
              <a:srgbClr val="2E5C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Gotham-Book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9F70A19-1CF9-E96E-9ED1-93ADA6BA0021}"/>
              </a:ext>
            </a:extLst>
          </p:cNvPr>
          <p:cNvSpPr/>
          <p:nvPr/>
        </p:nvSpPr>
        <p:spPr>
          <a:xfrm>
            <a:off x="779021" y="2261296"/>
            <a:ext cx="4368554" cy="215808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88900">
            <a:solidFill>
              <a:srgbClr val="2E5C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Gotham-Book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E100C64-69AF-873F-1F2C-FE14C78E34C1}"/>
              </a:ext>
            </a:extLst>
          </p:cNvPr>
          <p:cNvSpPr/>
          <p:nvPr/>
        </p:nvSpPr>
        <p:spPr>
          <a:xfrm>
            <a:off x="752190" y="4609560"/>
            <a:ext cx="4368554" cy="2158081"/>
          </a:xfrm>
          <a:prstGeom prst="roundRect">
            <a:avLst/>
          </a:prstGeom>
          <a:solidFill>
            <a:srgbClr val="F2F2F2"/>
          </a:solidFill>
          <a:ln w="88900">
            <a:solidFill>
              <a:srgbClr val="DC12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DC1219"/>
              </a:solidFill>
              <a:latin typeface="Gotham-Book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6C44DC94-31B5-E518-1102-9A80BB4083E5}"/>
              </a:ext>
            </a:extLst>
          </p:cNvPr>
          <p:cNvSpPr txBox="1"/>
          <p:nvPr/>
        </p:nvSpPr>
        <p:spPr>
          <a:xfrm>
            <a:off x="1021090" y="4675227"/>
            <a:ext cx="3305175" cy="38576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/>
          <a:lstStyle>
            <a:defPPr>
              <a:defRPr lang="en-US"/>
            </a:defPPr>
            <a:lvl1pPr indent="12700" defTabSz="914377">
              <a:lnSpc>
                <a:spcPts val="2196"/>
              </a:lnSpc>
              <a:defRPr sz="2000" b="1" cap="all">
                <a:solidFill>
                  <a:srgbClr val="216A9E"/>
                </a:solidFill>
                <a:latin typeface="Gotham-Bold" pitchFamily="50" charset="0"/>
                <a:ea typeface="Gotham-Bold" charset="77"/>
                <a:cs typeface="Gotham-Bold" charset="77"/>
              </a:defRPr>
            </a:lvl1pPr>
          </a:lstStyle>
          <a:p>
            <a:pPr indent="9525" defTabSz="685783">
              <a:lnSpc>
                <a:spcPts val="1647"/>
              </a:lnSpc>
              <a:defRPr/>
            </a:pPr>
            <a:r>
              <a:rPr lang="en-US" sz="1500" dirty="0">
                <a:solidFill>
                  <a:srgbClr val="DC1219"/>
                </a:solidFill>
              </a:rPr>
              <a:t>AMPRIUS Silicon Anode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F570557D-A249-7AA5-FB8B-AB3CBA1539F8}"/>
              </a:ext>
            </a:extLst>
          </p:cNvPr>
          <p:cNvSpPr txBox="1"/>
          <p:nvPr/>
        </p:nvSpPr>
        <p:spPr>
          <a:xfrm>
            <a:off x="1041873" y="2414138"/>
            <a:ext cx="3644428" cy="38756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>
            <a:defPPr>
              <a:defRPr lang="en-US"/>
            </a:defPPr>
            <a:lvl1pPr indent="12700" defTabSz="914377">
              <a:lnSpc>
                <a:spcPts val="2196"/>
              </a:lnSpc>
              <a:defRPr sz="2000" b="1" cap="all">
                <a:solidFill>
                  <a:srgbClr val="216A9E"/>
                </a:solidFill>
                <a:latin typeface="Gotham-Bold" pitchFamily="50" charset="0"/>
                <a:ea typeface="Gotham-Bold" charset="77"/>
                <a:cs typeface="Gotham-Bold" charset="77"/>
              </a:defRPr>
            </a:lvl1pPr>
          </a:lstStyle>
          <a:p>
            <a:pPr indent="9525" defTabSz="685783">
              <a:lnSpc>
                <a:spcPts val="1647"/>
              </a:lnSpc>
              <a:defRPr/>
            </a:pPr>
            <a:r>
              <a:rPr lang="en-US" sz="1500" dirty="0">
                <a:solidFill>
                  <a:srgbClr val="2E5C9A"/>
                </a:solidFill>
              </a:rPr>
              <a:t>Standard Battery Cathode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BD35BDBA-F8AC-E207-DBA5-1B45B92BFFE3}"/>
              </a:ext>
            </a:extLst>
          </p:cNvPr>
          <p:cNvSpPr txBox="1"/>
          <p:nvPr/>
        </p:nvSpPr>
        <p:spPr>
          <a:xfrm>
            <a:off x="6010213" y="3442359"/>
            <a:ext cx="3482347" cy="27921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 indent="9525" defTabSz="685783">
              <a:lnSpc>
                <a:spcPts val="1647"/>
              </a:lnSpc>
              <a:defRPr lang="en-US"/>
            </a:pPr>
            <a:r>
              <a:rPr lang="en-US" sz="1500" b="1" cap="all" dirty="0">
                <a:solidFill>
                  <a:srgbClr val="2E5C9A"/>
                </a:solidFill>
                <a:latin typeface="Gotham-Bold" pitchFamily="50" charset="0"/>
                <a:ea typeface="Gotham-Bold" charset="77"/>
                <a:cs typeface="Gotham-Bold" charset="77"/>
              </a:rPr>
              <a:t>Standard Battery Assembly</a:t>
            </a:r>
          </a:p>
        </p:txBody>
      </p:sp>
      <p:pic>
        <p:nvPicPr>
          <p:cNvPr id="9" name="Image 11">
            <a:extLst>
              <a:ext uri="{FF2B5EF4-FFF2-40B4-BE49-F238E27FC236}">
                <a16:creationId xmlns:a16="http://schemas.microsoft.com/office/drawing/2014/main" id="{4ACAD1BD-0F75-2D5A-9BCE-3E6B8C63E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9133" y="3493269"/>
            <a:ext cx="1181124" cy="164192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25">
            <a:extLst>
              <a:ext uri="{FF2B5EF4-FFF2-40B4-BE49-F238E27FC236}">
                <a16:creationId xmlns:a16="http://schemas.microsoft.com/office/drawing/2014/main" id="{F4A00C3C-BCFF-1915-7B78-FE3565FD0238}"/>
              </a:ext>
            </a:extLst>
          </p:cNvPr>
          <p:cNvSpPr txBox="1"/>
          <p:nvPr/>
        </p:nvSpPr>
        <p:spPr>
          <a:xfrm>
            <a:off x="5990606" y="2372899"/>
            <a:ext cx="2268252" cy="34766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 indent="9525" defTabSz="685783">
              <a:lnSpc>
                <a:spcPts val="825"/>
              </a:lnSpc>
              <a:spcBef>
                <a:spcPts val="300"/>
              </a:spcBef>
              <a:spcAft>
                <a:spcPts val="300"/>
              </a:spcAft>
              <a:defRPr lang="en-US"/>
            </a:pPr>
            <a:r>
              <a:rPr lang="en-US" sz="1350" cap="all" dirty="0">
                <a:solidFill>
                  <a:srgbClr val="002060"/>
                </a:solidFill>
                <a:latin typeface="Gotham-Bold" pitchFamily="50" charset="0"/>
                <a:ea typeface="Gotham-Bold" charset="77"/>
                <a:cs typeface="Gotham-Bold" charset="77"/>
              </a:rPr>
              <a:t>standard Battery </a:t>
            </a:r>
          </a:p>
          <a:p>
            <a:pPr indent="9525" defTabSz="685783">
              <a:lnSpc>
                <a:spcPts val="825"/>
              </a:lnSpc>
              <a:spcBef>
                <a:spcPts val="300"/>
              </a:spcBef>
              <a:spcAft>
                <a:spcPts val="300"/>
              </a:spcAft>
              <a:defRPr lang="en-US"/>
            </a:pPr>
            <a:r>
              <a:rPr lang="en-US" sz="1350" cap="all" dirty="0">
                <a:solidFill>
                  <a:srgbClr val="002060"/>
                </a:solidFill>
                <a:latin typeface="Gotham-Bold" pitchFamily="50" charset="0"/>
                <a:ea typeface="Gotham-Bold" charset="77"/>
                <a:cs typeface="Gotham-Bold" charset="77"/>
              </a:rPr>
              <a:t>Manufacturing Line</a:t>
            </a:r>
          </a:p>
        </p:txBody>
      </p:sp>
      <p:sp>
        <p:nvSpPr>
          <p:cNvPr id="11" name="TextBox 26">
            <a:extLst>
              <a:ext uri="{FF2B5EF4-FFF2-40B4-BE49-F238E27FC236}">
                <a16:creationId xmlns:a16="http://schemas.microsoft.com/office/drawing/2014/main" id="{544F0855-0E81-F0BF-1559-E49BA50D2E71}"/>
              </a:ext>
            </a:extLst>
          </p:cNvPr>
          <p:cNvSpPr txBox="1"/>
          <p:nvPr/>
        </p:nvSpPr>
        <p:spPr>
          <a:xfrm>
            <a:off x="5990607" y="2873531"/>
            <a:ext cx="2672156" cy="36471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 indent="9525" defTabSz="685783">
              <a:lnSpc>
                <a:spcPts val="825"/>
              </a:lnSpc>
              <a:spcBef>
                <a:spcPts val="300"/>
              </a:spcBef>
              <a:spcAft>
                <a:spcPts val="300"/>
              </a:spcAft>
              <a:defRPr lang="en-US"/>
            </a:pPr>
            <a:r>
              <a:rPr lang="en-US" sz="1350" cap="all" dirty="0">
                <a:solidFill>
                  <a:srgbClr val="DC1219"/>
                </a:solidFill>
                <a:latin typeface="Gotham-Bold" pitchFamily="50" charset="0"/>
                <a:ea typeface="Gotham-Bold" charset="77"/>
                <a:cs typeface="Gotham-Bold" charset="77"/>
              </a:rPr>
              <a:t>Silicon Anode </a:t>
            </a:r>
          </a:p>
          <a:p>
            <a:pPr indent="9525" defTabSz="685783">
              <a:lnSpc>
                <a:spcPts val="825"/>
              </a:lnSpc>
              <a:spcBef>
                <a:spcPts val="300"/>
              </a:spcBef>
              <a:spcAft>
                <a:spcPts val="300"/>
              </a:spcAft>
              <a:defRPr lang="en-US"/>
            </a:pPr>
            <a:r>
              <a:rPr lang="en-US" sz="1350" cap="all" dirty="0">
                <a:solidFill>
                  <a:srgbClr val="DC1219"/>
                </a:solidFill>
                <a:latin typeface="Gotham-Bold" pitchFamily="50" charset="0"/>
                <a:ea typeface="Gotham-Bold" charset="77"/>
                <a:cs typeface="Gotham-Bold" charset="77"/>
              </a:rPr>
              <a:t>Manufacturing Line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5239F9C-9E92-2469-A19E-35401C14167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085" y="2743353"/>
            <a:ext cx="1027517" cy="1051694"/>
          </a:xfrm>
          <a:prstGeom prst="round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048DB7A-05A0-9A68-9436-346F0DB44B37}"/>
              </a:ext>
            </a:extLst>
          </p:cNvPr>
          <p:cNvSpPr txBox="1"/>
          <p:nvPr/>
        </p:nvSpPr>
        <p:spPr>
          <a:xfrm>
            <a:off x="822204" y="3796147"/>
            <a:ext cx="1019780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lnSpc>
                <a:spcPts val="1557"/>
              </a:lnSpc>
              <a:defRPr lang="en-US"/>
            </a:pPr>
            <a:r>
              <a:rPr lang="en-US" sz="1364" dirty="0">
                <a:solidFill>
                  <a:prstClr val="black"/>
                </a:solidFill>
                <a:latin typeface="Gotham-Book" charset="77"/>
                <a:ea typeface="Gotham-Book" charset="77"/>
                <a:cs typeface="Gotham-Book" charset="77"/>
              </a:rPr>
              <a:t>Mixing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A2644F8-9473-54DC-B9FE-82F9AC804AD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3440" y="2743353"/>
            <a:ext cx="1027517" cy="1051694"/>
          </a:xfrm>
          <a:prstGeom prst="round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51B28F4-5288-1668-F6E9-1D0A5168E800}"/>
              </a:ext>
            </a:extLst>
          </p:cNvPr>
          <p:cNvSpPr txBox="1"/>
          <p:nvPr/>
        </p:nvSpPr>
        <p:spPr>
          <a:xfrm>
            <a:off x="2606231" y="3796147"/>
            <a:ext cx="1835058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lnSpc>
                <a:spcPts val="1557"/>
              </a:lnSpc>
              <a:defRPr lang="en-US"/>
            </a:pPr>
            <a:r>
              <a:rPr lang="en-US" sz="1364" dirty="0">
                <a:solidFill>
                  <a:prstClr val="black"/>
                </a:solidFill>
                <a:latin typeface="Gotham-Book" charset="77"/>
                <a:ea typeface="Gotham-Book" charset="77"/>
                <a:cs typeface="Gotham-Book" charset="77"/>
              </a:rPr>
              <a:t>Calendaring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075C07-9A1F-23AD-D1C8-39AC585CE755}"/>
              </a:ext>
            </a:extLst>
          </p:cNvPr>
          <p:cNvSpPr txBox="1"/>
          <p:nvPr/>
        </p:nvSpPr>
        <p:spPr>
          <a:xfrm>
            <a:off x="1845597" y="3796147"/>
            <a:ext cx="1104401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lnSpc>
                <a:spcPts val="1557"/>
              </a:lnSpc>
              <a:defRPr lang="en-US"/>
            </a:pPr>
            <a:r>
              <a:rPr lang="en-US" sz="1364" dirty="0">
                <a:solidFill>
                  <a:prstClr val="black"/>
                </a:solidFill>
                <a:latin typeface="Gotham-Book" charset="77"/>
                <a:ea typeface="Gotham-Book" charset="77"/>
                <a:cs typeface="Gotham-Book" charset="77"/>
              </a:rPr>
              <a:t>Coating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37DB053-55D0-9F7D-551C-A11C4F50D8A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6480" y="2743353"/>
            <a:ext cx="1027517" cy="1051694"/>
          </a:xfrm>
          <a:prstGeom prst="round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F70E5CD-AD47-07FE-25AA-2EEB49F7CDF7}"/>
              </a:ext>
            </a:extLst>
          </p:cNvPr>
          <p:cNvSpPr txBox="1"/>
          <p:nvPr/>
        </p:nvSpPr>
        <p:spPr>
          <a:xfrm>
            <a:off x="3967280" y="3796147"/>
            <a:ext cx="1069146" cy="302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364" dirty="0">
                <a:solidFill>
                  <a:prstClr val="black"/>
                </a:solidFill>
                <a:latin typeface="Gotham-Book" charset="77"/>
                <a:ea typeface="Gotham-Book" charset="77"/>
                <a:cs typeface="Gotham-Book" charset="77"/>
              </a:rPr>
              <a:t>Slitting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5111EC9-DBB5-104D-FD36-5E76B829D129}"/>
              </a:ext>
            </a:extLst>
          </p:cNvPr>
          <p:cNvSpPr txBox="1"/>
          <p:nvPr/>
        </p:nvSpPr>
        <p:spPr>
          <a:xfrm>
            <a:off x="6233785" y="5294794"/>
            <a:ext cx="1307575" cy="302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364" dirty="0">
                <a:solidFill>
                  <a:prstClr val="black"/>
                </a:solidFill>
                <a:latin typeface="Gotham-Book" charset="77"/>
                <a:ea typeface="Gotham-Book" charset="77"/>
                <a:cs typeface="Gotham-Book" charset="77"/>
              </a:rPr>
              <a:t>Stacking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F8E9A06-8FE5-61FD-7FFE-779ADF0DDDCF}"/>
              </a:ext>
            </a:extLst>
          </p:cNvPr>
          <p:cNvSpPr txBox="1"/>
          <p:nvPr/>
        </p:nvSpPr>
        <p:spPr>
          <a:xfrm>
            <a:off x="7931101" y="5273138"/>
            <a:ext cx="1556105" cy="302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364" dirty="0">
                <a:solidFill>
                  <a:prstClr val="black"/>
                </a:solidFill>
                <a:latin typeface="Gotham-Book" charset="77"/>
                <a:ea typeface="Gotham-Book" charset="77"/>
                <a:cs typeface="Gotham-Book" charset="77"/>
              </a:rPr>
              <a:t>Formation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2B0296B-CC09-0F79-842C-B8DC920214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6192" y="3664538"/>
            <a:ext cx="1390271" cy="1663046"/>
          </a:xfrm>
          <a:prstGeom prst="round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978A65D-FFD3-0FC2-0A95-3BABB4B9C7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8824" y="3650101"/>
            <a:ext cx="1390271" cy="1663046"/>
          </a:xfrm>
          <a:prstGeom prst="roundRect">
            <a:avLst/>
          </a:prstGeom>
        </p:spPr>
      </p:pic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4E82DCC1-0F5F-CA89-8493-D5E2F8396BE3}"/>
              </a:ext>
            </a:extLst>
          </p:cNvPr>
          <p:cNvSpPr/>
          <p:nvPr/>
        </p:nvSpPr>
        <p:spPr>
          <a:xfrm>
            <a:off x="5514895" y="2436543"/>
            <a:ext cx="374930" cy="59438"/>
          </a:xfrm>
          <a:prstGeom prst="roundRect">
            <a:avLst/>
          </a:prstGeom>
          <a:solidFill>
            <a:srgbClr val="2E5C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Gotham-Book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677375F7-E98C-0B73-E6EB-076E5CD6010F}"/>
              </a:ext>
            </a:extLst>
          </p:cNvPr>
          <p:cNvSpPr/>
          <p:nvPr/>
        </p:nvSpPr>
        <p:spPr>
          <a:xfrm>
            <a:off x="5514895" y="2914525"/>
            <a:ext cx="374930" cy="59438"/>
          </a:xfrm>
          <a:prstGeom prst="roundRect">
            <a:avLst/>
          </a:prstGeom>
          <a:solidFill>
            <a:srgbClr val="DC12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Gotham-Book"/>
            </a:endParaRPr>
          </a:p>
        </p:txBody>
      </p:sp>
      <p:pic>
        <p:nvPicPr>
          <p:cNvPr id="30" name="Picture 29" descr="Graphical user interface&#10;&#10;Description automatically generated">
            <a:extLst>
              <a:ext uri="{FF2B5EF4-FFF2-40B4-BE49-F238E27FC236}">
                <a16:creationId xmlns:a16="http://schemas.microsoft.com/office/drawing/2014/main" id="{BE31AD35-8D18-08CF-C15F-22771A8EACB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8200" y="4991415"/>
            <a:ext cx="3018065" cy="1686284"/>
          </a:xfrm>
          <a:prstGeom prst="rect">
            <a:avLst/>
          </a:prstGeom>
        </p:spPr>
      </p:pic>
      <p:sp>
        <p:nvSpPr>
          <p:cNvPr id="31" name="Right Arrow 30">
            <a:extLst>
              <a:ext uri="{FF2B5EF4-FFF2-40B4-BE49-F238E27FC236}">
                <a16:creationId xmlns:a16="http://schemas.microsoft.com/office/drawing/2014/main" id="{09B5B45F-694C-CC62-2ED3-4BA1B96AC686}"/>
              </a:ext>
            </a:extLst>
          </p:cNvPr>
          <p:cNvSpPr/>
          <p:nvPr/>
        </p:nvSpPr>
        <p:spPr>
          <a:xfrm>
            <a:off x="5102221" y="4966354"/>
            <a:ext cx="436418" cy="236522"/>
          </a:xfrm>
          <a:prstGeom prst="rightArrow">
            <a:avLst/>
          </a:prstGeom>
          <a:solidFill>
            <a:srgbClr val="DC12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Gotham-Book"/>
            </a:endParaRPr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id="{D2A7129D-DE39-CD93-B8C3-4DFF694820F6}"/>
              </a:ext>
            </a:extLst>
          </p:cNvPr>
          <p:cNvSpPr/>
          <p:nvPr/>
        </p:nvSpPr>
        <p:spPr>
          <a:xfrm>
            <a:off x="5123004" y="3869852"/>
            <a:ext cx="436418" cy="236522"/>
          </a:xfrm>
          <a:prstGeom prst="rightArrow">
            <a:avLst/>
          </a:prstGeom>
          <a:solidFill>
            <a:srgbClr val="396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Gotham-Book"/>
            </a:endParaRPr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CEBB1789-819D-063C-05A1-D4445A8E4CE5}"/>
              </a:ext>
            </a:extLst>
          </p:cNvPr>
          <p:cNvSpPr/>
          <p:nvPr/>
        </p:nvSpPr>
        <p:spPr>
          <a:xfrm>
            <a:off x="9820189" y="4180096"/>
            <a:ext cx="749840" cy="598733"/>
          </a:xfrm>
          <a:prstGeom prst="rightArrow">
            <a:avLst/>
          </a:prstGeom>
          <a:solidFill>
            <a:srgbClr val="396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Gotham-Book"/>
            </a:endParaRPr>
          </a:p>
        </p:txBody>
      </p:sp>
      <p:pic>
        <p:nvPicPr>
          <p:cNvPr id="34" name="Image 15">
            <a:extLst>
              <a:ext uri="{FF2B5EF4-FFF2-40B4-BE49-F238E27FC236}">
                <a16:creationId xmlns:a16="http://schemas.microsoft.com/office/drawing/2014/main" id="{06DA9E9A-20EF-98CE-3482-D0187F4EB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1487" y="2721542"/>
            <a:ext cx="1017872" cy="1095316"/>
          </a:xfrm>
          <a:prstGeom prst="round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58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/>
      <p:bldP spid="7" grpId="0"/>
      <p:bldP spid="8" grpId="0"/>
      <p:bldP spid="10" grpId="0"/>
      <p:bldP spid="11" grpId="0"/>
      <p:bldP spid="14" grpId="0"/>
      <p:bldP spid="16" grpId="0"/>
      <p:bldP spid="17" grpId="0"/>
      <p:bldP spid="23" grpId="0"/>
      <p:bldP spid="24" grpId="0"/>
      <p:bldP spid="25" grpId="0"/>
      <p:bldP spid="28" grpId="0" animBg="1"/>
      <p:bldP spid="29" grpId="0" animBg="1"/>
      <p:bldP spid="31" grpId="0" animBg="1"/>
      <p:bldP spid="32" grpId="0" animBg="1"/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CB14CE-CA3E-97BF-BD2C-E1E0FE3816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1200" y="2566783"/>
            <a:ext cx="10534650" cy="553998"/>
          </a:xfrm>
        </p:spPr>
        <p:txBody>
          <a:bodyPr/>
          <a:lstStyle/>
          <a:p>
            <a:pPr algn="ctr"/>
            <a:r>
              <a:rPr lang="en-US" sz="3000" dirty="0"/>
              <a:t>Battery Requirements for Electric Flight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4E49D8-F855-5560-933C-8DF3617598F2}"/>
              </a:ext>
            </a:extLst>
          </p:cNvPr>
          <p:cNvSpPr/>
          <p:nvPr/>
        </p:nvSpPr>
        <p:spPr>
          <a:xfrm>
            <a:off x="596900" y="508000"/>
            <a:ext cx="19431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761743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11"/>
          <p:cNvSpPr txBox="1">
            <a:spLocks noGrp="1"/>
          </p:cNvSpPr>
          <p:nvPr>
            <p:ph type="title"/>
          </p:nvPr>
        </p:nvSpPr>
        <p:spPr>
          <a:xfrm>
            <a:off x="723313" y="304799"/>
            <a:ext cx="10533888" cy="37033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894" tIns="121894" rIns="121894" bIns="121894" rtlCol="0" anchor="ctr" anchorCtr="0">
            <a:noAutofit/>
          </a:bodyPr>
          <a:lstStyle/>
          <a:p>
            <a:pPr>
              <a:buClr>
                <a:schemeClr val="accent1"/>
              </a:buClr>
              <a:buSzPts val="1400"/>
            </a:pPr>
            <a:r>
              <a:rPr lang="en-US" b="0" cap="none" dirty="0"/>
              <a:t>ENABLING ELECTRIC FLIGHT</a:t>
            </a:r>
            <a:endParaRPr b="0" cap="none" dirty="0"/>
          </a:p>
        </p:txBody>
      </p:sp>
      <p:sp>
        <p:nvSpPr>
          <p:cNvPr id="416" name="Google Shape;416;p11"/>
          <p:cNvSpPr txBox="1">
            <a:spLocks noGrp="1"/>
          </p:cNvSpPr>
          <p:nvPr>
            <p:ph type="body" idx="1"/>
          </p:nvPr>
        </p:nvSpPr>
        <p:spPr>
          <a:xfrm>
            <a:off x="723900" y="737983"/>
            <a:ext cx="10534650" cy="43855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spAutoFit/>
          </a:bodyPr>
          <a:lstStyle/>
          <a:p>
            <a:pPr marL="0" indent="0">
              <a:spcBef>
                <a:spcPts val="0"/>
              </a:spcBef>
            </a:pPr>
            <a:r>
              <a:rPr lang="en-US" dirty="0"/>
              <a:t>eVTOL Flight Components </a:t>
            </a:r>
            <a:endParaRPr dirty="0"/>
          </a:p>
        </p:txBody>
      </p:sp>
      <p:pic>
        <p:nvPicPr>
          <p:cNvPr id="10" name="Picture 9" descr="A diagram of a plane&#10;&#10;Description automatically generated">
            <a:extLst>
              <a:ext uri="{FF2B5EF4-FFF2-40B4-BE49-F238E27FC236}">
                <a16:creationId xmlns:a16="http://schemas.microsoft.com/office/drawing/2014/main" id="{1B36BDB9-D4F0-974D-C1A2-9FF16AA557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920" y="1566168"/>
            <a:ext cx="5308081" cy="1847088"/>
          </a:xfrm>
          <a:prstGeom prst="rect">
            <a:avLst/>
          </a:prstGeom>
        </p:spPr>
      </p:pic>
      <p:pic>
        <p:nvPicPr>
          <p:cNvPr id="11" name="Picture 10" descr="A diagram of a plane&#10;&#10;Description automatically generated">
            <a:extLst>
              <a:ext uri="{FF2B5EF4-FFF2-40B4-BE49-F238E27FC236}">
                <a16:creationId xmlns:a16="http://schemas.microsoft.com/office/drawing/2014/main" id="{BCB359BE-A2D8-D6D8-B7BA-CA85D9C43F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313" y="3695704"/>
            <a:ext cx="4720225" cy="2742468"/>
          </a:xfrm>
          <a:prstGeom prst="rect">
            <a:avLst/>
          </a:prstGeom>
        </p:spPr>
      </p:pic>
      <p:pic>
        <p:nvPicPr>
          <p:cNvPr id="2" name="Picture 1" descr="A diagram of a plane&#10;&#10;Description automatically generated">
            <a:extLst>
              <a:ext uri="{FF2B5EF4-FFF2-40B4-BE49-F238E27FC236}">
                <a16:creationId xmlns:a16="http://schemas.microsoft.com/office/drawing/2014/main" id="{D0483403-45E0-B020-31C1-EBE04A035F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21152" y="3504009"/>
            <a:ext cx="3671283" cy="2982629"/>
          </a:xfrm>
          <a:prstGeom prst="rect">
            <a:avLst/>
          </a:prstGeom>
        </p:spPr>
      </p:pic>
      <p:pic>
        <p:nvPicPr>
          <p:cNvPr id="3" name="Picture 2" descr="A diagram of a plane&#10;&#10;Description automatically generated">
            <a:extLst>
              <a:ext uri="{FF2B5EF4-FFF2-40B4-BE49-F238E27FC236}">
                <a16:creationId xmlns:a16="http://schemas.microsoft.com/office/drawing/2014/main" id="{EC077357-EC29-48ED-4F5F-D133C40232F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0372" y="601669"/>
            <a:ext cx="3714326" cy="29023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D1175E-16ED-4BCB-E937-1C5C07A89C10}"/>
              </a:ext>
            </a:extLst>
          </p:cNvPr>
          <p:cNvSpPr txBox="1"/>
          <p:nvPr/>
        </p:nvSpPr>
        <p:spPr>
          <a:xfrm>
            <a:off x="991196" y="6486638"/>
            <a:ext cx="31503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AdvPSA5B8"/>
              </a:rPr>
              <a:t>Joule </a:t>
            </a:r>
            <a:r>
              <a:rPr lang="en-US" sz="1200" dirty="0">
                <a:latin typeface="AdvPSA5B9"/>
              </a:rPr>
              <a:t>5</a:t>
            </a:r>
            <a:r>
              <a:rPr lang="en-US" sz="1200" dirty="0">
                <a:latin typeface="AdvPSA5B8"/>
              </a:rPr>
              <a:t>, 1644–1659, July 21, 2021</a:t>
            </a:r>
            <a:endParaRPr lang="en-US" sz="3300" dirty="0"/>
          </a:p>
        </p:txBody>
      </p:sp>
    </p:spTree>
    <p:extLst>
      <p:ext uri="{BB962C8B-B14F-4D97-AF65-F5344CB8AC3E}">
        <p14:creationId xmlns:p14="http://schemas.microsoft.com/office/powerpoint/2010/main" val="3465634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533D8C59-3D8A-BD7B-6519-0E3F53E3BE8E}"/>
              </a:ext>
            </a:extLst>
          </p:cNvPr>
          <p:cNvSpPr/>
          <p:nvPr/>
        </p:nvSpPr>
        <p:spPr>
          <a:xfrm>
            <a:off x="5993462" y="967189"/>
            <a:ext cx="5652241" cy="543168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15" name="Google Shape;415;p11"/>
          <p:cNvSpPr txBox="1">
            <a:spLocks noGrp="1"/>
          </p:cNvSpPr>
          <p:nvPr>
            <p:ph type="title"/>
          </p:nvPr>
        </p:nvSpPr>
        <p:spPr>
          <a:xfrm>
            <a:off x="723313" y="304799"/>
            <a:ext cx="10533888" cy="37033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894" tIns="121894" rIns="121894" bIns="121894" rtlCol="0" anchor="ctr" anchorCtr="0">
            <a:noAutofit/>
          </a:bodyPr>
          <a:lstStyle/>
          <a:p>
            <a:pPr>
              <a:buClr>
                <a:schemeClr val="accent1"/>
              </a:buClr>
              <a:buSzPts val="1400"/>
            </a:pPr>
            <a:r>
              <a:rPr lang="en-US" b="0" cap="none" dirty="0">
                <a:latin typeface="Avenir Book" panose="02000503020000020003" pitchFamily="2" charset="0"/>
              </a:rPr>
              <a:t>ENABLING ELECTRIC FLIGHT</a:t>
            </a:r>
            <a:endParaRPr b="0" cap="none" dirty="0">
              <a:latin typeface="Avenir Book" panose="02000503020000020003" pitchFamily="2" charset="0"/>
            </a:endParaRPr>
          </a:p>
        </p:txBody>
      </p:sp>
      <p:sp>
        <p:nvSpPr>
          <p:cNvPr id="416" name="Google Shape;416;p11"/>
          <p:cNvSpPr txBox="1">
            <a:spLocks noGrp="1"/>
          </p:cNvSpPr>
          <p:nvPr>
            <p:ph type="body" idx="1"/>
          </p:nvPr>
        </p:nvSpPr>
        <p:spPr>
          <a:xfrm>
            <a:off x="723900" y="737983"/>
            <a:ext cx="10534650" cy="43855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spAutoFit/>
          </a:bodyPr>
          <a:lstStyle/>
          <a:p>
            <a:pPr marL="0" indent="0">
              <a:spcBef>
                <a:spcPts val="0"/>
              </a:spcBef>
            </a:pPr>
            <a:r>
              <a:rPr lang="en-US" dirty="0"/>
              <a:t>Battery Requirements </a:t>
            </a:r>
            <a:endParaRPr dirty="0"/>
          </a:p>
        </p:txBody>
      </p:sp>
      <p:pic>
        <p:nvPicPr>
          <p:cNvPr id="9" name="Picture 8" descr="A diagram of a battery&#10;&#10;Description automatically generated">
            <a:extLst>
              <a:ext uri="{FF2B5EF4-FFF2-40B4-BE49-F238E27FC236}">
                <a16:creationId xmlns:a16="http://schemas.microsoft.com/office/drawing/2014/main" id="{09F53F4A-0824-15DD-ED3B-1C0064A23FC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928" y="993257"/>
            <a:ext cx="5126761" cy="5126761"/>
          </a:xfrm>
          <a:prstGeom prst="rect">
            <a:avLst/>
          </a:prstGeom>
        </p:spPr>
      </p:pic>
      <p:pic>
        <p:nvPicPr>
          <p:cNvPr id="2" name="Picture 1" descr="A screenshot of a chart&#10;&#10;Description automatically generated">
            <a:extLst>
              <a:ext uri="{FF2B5EF4-FFF2-40B4-BE49-F238E27FC236}">
                <a16:creationId xmlns:a16="http://schemas.microsoft.com/office/drawing/2014/main" id="{B0A06463-CA37-5A68-54BD-E53C5F6608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59" y="1355087"/>
            <a:ext cx="5126762" cy="24136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DC110E-8C6E-9D92-2865-80FF7DB13982}"/>
              </a:ext>
            </a:extLst>
          </p:cNvPr>
          <p:cNvSpPr txBox="1"/>
          <p:nvPr/>
        </p:nvSpPr>
        <p:spPr>
          <a:xfrm>
            <a:off x="385807" y="4343977"/>
            <a:ext cx="524266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 algn="just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350" b="1" dirty="0">
                <a:latin typeface="Avenir Book" panose="02000503020000020003" pitchFamily="2" charset="0"/>
              </a:rPr>
              <a:t>US Department of Energy (DOE) target is to charge 180 Wh/kg energy in 10 min without appreciable degradation</a:t>
            </a:r>
          </a:p>
          <a:p>
            <a:pPr marL="214313" indent="-214313" algn="just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350" b="1" dirty="0">
                <a:latin typeface="Avenir Book" panose="02000503020000020003" pitchFamily="2" charset="0"/>
              </a:rPr>
              <a:t>Objective to have a 5C discharge rate with specific power of 2.5 kW/kg for </a:t>
            </a:r>
            <a:r>
              <a:rPr lang="en-US" sz="1350" b="1" dirty="0" err="1">
                <a:latin typeface="Avenir Book" panose="02000503020000020003" pitchFamily="2" charset="0"/>
              </a:rPr>
              <a:t>eVTOLs</a:t>
            </a:r>
            <a:r>
              <a:rPr lang="en-US" sz="1350" b="1" dirty="0">
                <a:latin typeface="Avenir Book" panose="02000503020000020003" pitchFamily="2" charset="0"/>
              </a:rPr>
              <a:t> by 2040</a:t>
            </a:r>
          </a:p>
          <a:p>
            <a:pPr marL="214313" indent="-214313" algn="just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350" b="1" dirty="0">
                <a:latin typeface="Avenir Book" panose="02000503020000020003" pitchFamily="2" charset="0"/>
              </a:rPr>
              <a:t>While at the same time offer good cycle life under high charge-discharge current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8AABD62-84B2-8773-755F-EC628B66A567}"/>
              </a:ext>
            </a:extLst>
          </p:cNvPr>
          <p:cNvCxnSpPr/>
          <p:nvPr/>
        </p:nvCxnSpPr>
        <p:spPr>
          <a:xfrm>
            <a:off x="546298" y="3825908"/>
            <a:ext cx="1645920" cy="0"/>
          </a:xfrm>
          <a:prstGeom prst="line">
            <a:avLst/>
          </a:prstGeom>
          <a:ln w="28575">
            <a:solidFill>
              <a:srgbClr val="3964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7517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D52E7-FF1C-5BFA-E421-1B35A6CA6B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7E196B-F841-B9E0-CF3F-EA1CB97858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1200" y="2566783"/>
            <a:ext cx="10534650" cy="553998"/>
          </a:xfrm>
        </p:spPr>
        <p:txBody>
          <a:bodyPr/>
          <a:lstStyle/>
          <a:p>
            <a:pPr algn="ctr"/>
            <a:r>
              <a:rPr lang="en-US" sz="3000" dirty="0"/>
              <a:t>Amprius batteries and applications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DB96AE-BB78-6446-E0CD-CF897CFB9F62}"/>
              </a:ext>
            </a:extLst>
          </p:cNvPr>
          <p:cNvSpPr/>
          <p:nvPr/>
        </p:nvSpPr>
        <p:spPr>
          <a:xfrm>
            <a:off x="596900" y="508000"/>
            <a:ext cx="19431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28518041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747A29FC-C134-AC41-9906-71CBFB28B49D}" vid="{64B83E68-38A8-2849-B233-D5EF3005A9B8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747A29FC-C134-AC41-9906-71CBFB28B49D}" vid="{64B83E68-38A8-2849-B233-D5EF3005A9B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mprius">
      <a:majorFont>
        <a:latin typeface="Gotham-Bold"/>
        <a:ea typeface=""/>
        <a:cs typeface=""/>
      </a:majorFont>
      <a:minorFont>
        <a:latin typeface="Gotham-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mprius">
      <a:majorFont>
        <a:latin typeface="Gotham-Bold"/>
        <a:ea typeface=""/>
        <a:cs typeface=""/>
      </a:majorFont>
      <a:minorFont>
        <a:latin typeface="Gotham-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14264</TotalTime>
  <Words>1819</Words>
  <Application>Microsoft Office PowerPoint</Application>
  <PresentationFormat>Widescreen</PresentationFormat>
  <Paragraphs>334</Paragraphs>
  <Slides>28</Slides>
  <Notes>17</Notes>
  <HiddenSlides>2</HiddenSlides>
  <MMClips>0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55" baseType="lpstr">
      <vt:lpstr>Adobe Devanagari</vt:lpstr>
      <vt:lpstr>AdvPSA5B8</vt:lpstr>
      <vt:lpstr>AdvPSA5B9</vt:lpstr>
      <vt:lpstr>Arial</vt:lpstr>
      <vt:lpstr>Avenir Black</vt:lpstr>
      <vt:lpstr>Avenir Book</vt:lpstr>
      <vt:lpstr>Avenir Light</vt:lpstr>
      <vt:lpstr>Avenir Medium</vt:lpstr>
      <vt:lpstr>Calibri</vt:lpstr>
      <vt:lpstr>Chivo</vt:lpstr>
      <vt:lpstr>Chivo Light</vt:lpstr>
      <vt:lpstr>Gotham Bold</vt:lpstr>
      <vt:lpstr>Gotham Book</vt:lpstr>
      <vt:lpstr>Gotham-Bold</vt:lpstr>
      <vt:lpstr>Gotham-Book</vt:lpstr>
      <vt:lpstr>Montserrat</vt:lpstr>
      <vt:lpstr>Montserrat</vt:lpstr>
      <vt:lpstr>Roboto</vt:lpstr>
      <vt:lpstr>Saira</vt:lpstr>
      <vt:lpstr>Saira Light</vt:lpstr>
      <vt:lpstr>Saira Medium</vt:lpstr>
      <vt:lpstr>System Font Regular</vt:lpstr>
      <vt:lpstr>Wingdings</vt:lpstr>
      <vt:lpstr>1_Office Theme</vt:lpstr>
      <vt:lpstr>2_Office Theme</vt:lpstr>
      <vt:lpstr>Office Theme</vt:lpstr>
      <vt:lpstr>3_Office Theme</vt:lpstr>
      <vt:lpstr>PowerPoint Presentation</vt:lpstr>
      <vt:lpstr>AMPRIUS – THE SILICON PIONEER</vt:lpstr>
      <vt:lpstr>AMPRIUS SILICON ANODE STRUCTURES</vt:lpstr>
      <vt:lpstr>SIMAXX – HIGHEST LITHIUM STORAGE CAPACITY</vt:lpstr>
      <vt:lpstr>manufacturing</vt:lpstr>
      <vt:lpstr>PowerPoint Presentation</vt:lpstr>
      <vt:lpstr>ENABLING ELECTRIC FLIGHT</vt:lpstr>
      <vt:lpstr>ENABLING ELECTRIC FLIGHT</vt:lpstr>
      <vt:lpstr>PowerPoint Presentation</vt:lpstr>
      <vt:lpstr>CURRENT AMPRIUS BATTERY OFFERINGS</vt:lpstr>
      <vt:lpstr>SA04 - SICORE 320WH/KG LONG CYCLE LIFE CELL SYSTEM</vt:lpstr>
      <vt:lpstr>SA02 - SICORE 350WH/KG BALANCED PERFORMANCE SYSTEM</vt:lpstr>
      <vt:lpstr>SA08 - SICORE 350WH/KG HIGH POWER SYSTEM</vt:lpstr>
      <vt:lpstr>SA03 - SICORE 400WH/KG HIGH ENERGY DENSITY</vt:lpstr>
      <vt:lpstr>SIMAXX PLATFORMS - High Energy and Power density PRODUCTS WITH PURE SI</vt:lpstr>
      <vt:lpstr>SIMAXX - 450 Wh/kg PRODUCTS RELEASED IN 2023</vt:lpstr>
      <vt:lpstr>SIMAXX PLATFORMS - High Energy and Power density PRODUCTS WITH PURE SI</vt:lpstr>
      <vt:lpstr>SIMAXX - 500 Wh/kg WITH 100% SILICON</vt:lpstr>
      <vt:lpstr>SIMAXX - 500 Wh/kg WITH 100% SILICON</vt:lpstr>
      <vt:lpstr>SIMAXX PLATFORMS - High Energy and Power density PRODUCTS WITH PURE SI</vt:lpstr>
      <vt:lpstr>HIGH POWER CELL DEVELOPMENT</vt:lpstr>
      <vt:lpstr>SIMAXX - EXTREME FAST CHARGING, HIGH POWER AND HIGH ENERGY- ALL IN ONE CELL </vt:lpstr>
      <vt:lpstr>XFC CAPABILITY OF EVTOL POWER CELLS</vt:lpstr>
      <vt:lpstr>CALENDAR Life (Ongoing)</vt:lpstr>
      <vt:lpstr>Temperature performance</vt:lpstr>
      <vt:lpstr>NEW FORMAT - SICORE CYLINDRICAL CELL</vt:lpstr>
      <vt:lpstr>AMPRIUS INITIAL Target Markets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Ribbon Cutting Ceremony</dc:title>
  <dc:creator>Scott Zafiropoulo</dc:creator>
  <cp:lastModifiedBy>Constantin Stefan</cp:lastModifiedBy>
  <cp:revision>15</cp:revision>
  <cp:lastPrinted>2023-12-12T16:33:37Z</cp:lastPrinted>
  <dcterms:created xsi:type="dcterms:W3CDTF">2023-12-01T19:30:53Z</dcterms:created>
  <dcterms:modified xsi:type="dcterms:W3CDTF">2024-06-03T02:26:44Z</dcterms:modified>
</cp:coreProperties>
</file>