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7" r:id="rId4"/>
  </p:sldMasterIdLst>
  <p:notesMasterIdLst>
    <p:notesMasterId r:id="rId28"/>
  </p:notesMasterIdLst>
  <p:handoutMasterIdLst>
    <p:handoutMasterId r:id="rId29"/>
  </p:handoutMasterIdLst>
  <p:sldIdLst>
    <p:sldId id="256" r:id="rId5"/>
    <p:sldId id="262" r:id="rId6"/>
    <p:sldId id="1108" r:id="rId7"/>
    <p:sldId id="261" r:id="rId8"/>
    <p:sldId id="1121" r:id="rId9"/>
    <p:sldId id="1110" r:id="rId10"/>
    <p:sldId id="1111" r:id="rId11"/>
    <p:sldId id="1117" r:id="rId12"/>
    <p:sldId id="1116" r:id="rId13"/>
    <p:sldId id="1118" r:id="rId14"/>
    <p:sldId id="1126" r:id="rId15"/>
    <p:sldId id="1131" r:id="rId16"/>
    <p:sldId id="1119" r:id="rId17"/>
    <p:sldId id="1137" r:id="rId18"/>
    <p:sldId id="1136" r:id="rId19"/>
    <p:sldId id="1130" r:id="rId20"/>
    <p:sldId id="1132" r:id="rId21"/>
    <p:sldId id="1133" r:id="rId22"/>
    <p:sldId id="1135" r:id="rId23"/>
    <p:sldId id="1134" r:id="rId24"/>
    <p:sldId id="1139" r:id="rId25"/>
    <p:sldId id="1140" r:id="rId26"/>
    <p:sldId id="25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006F76"/>
    <a:srgbClr val="007B84"/>
    <a:srgbClr val="008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64" d="100"/>
          <a:sy n="64" d="100"/>
        </p:scale>
        <p:origin x="7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60"/>
    </p:cViewPr>
  </p:sorterViewPr>
  <p:notesViewPr>
    <p:cSldViewPr>
      <p:cViewPr varScale="1">
        <p:scale>
          <a:sx n="51" d="100"/>
          <a:sy n="51" d="100"/>
        </p:scale>
        <p:origin x="2692" y="28"/>
      </p:cViewPr>
      <p:guideLst/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/>
              <a:t>Cycle C/3 at 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82560731868969"/>
          <c:y val="0.13715490250628035"/>
          <c:w val="0.86985796926345083"/>
          <c:h val="0.64190452190047986"/>
        </c:manualLayout>
      </c:layout>
      <c:scatterChart>
        <c:scatterStyle val="smoothMarker"/>
        <c:varyColors val="0"/>
        <c:ser>
          <c:idx val="0"/>
          <c:order val="0"/>
          <c:tx>
            <c:v>15um 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PowerPoint]Cycle'!$M$12:$M$543</c:f>
              <c:numCache>
                <c:formatCode>General</c:formatCode>
                <c:ptCount val="532"/>
                <c:pt idx="0">
                  <c:v>1694.8</c:v>
                </c:pt>
                <c:pt idx="1">
                  <c:v>1685.4</c:v>
                </c:pt>
                <c:pt idx="2">
                  <c:v>1687.6</c:v>
                </c:pt>
                <c:pt idx="3">
                  <c:v>1689.1</c:v>
                </c:pt>
                <c:pt idx="4">
                  <c:v>1675.2</c:v>
                </c:pt>
                <c:pt idx="5">
                  <c:v>1664.3</c:v>
                </c:pt>
                <c:pt idx="6">
                  <c:v>1674.7</c:v>
                </c:pt>
                <c:pt idx="7">
                  <c:v>1678.4</c:v>
                </c:pt>
                <c:pt idx="8">
                  <c:v>1666.6</c:v>
                </c:pt>
                <c:pt idx="9">
                  <c:v>1657</c:v>
                </c:pt>
                <c:pt idx="10">
                  <c:v>1669.4</c:v>
                </c:pt>
                <c:pt idx="11">
                  <c:v>1668.8</c:v>
                </c:pt>
                <c:pt idx="12">
                  <c:v>1656.6</c:v>
                </c:pt>
                <c:pt idx="13">
                  <c:v>1654</c:v>
                </c:pt>
                <c:pt idx="14">
                  <c:v>1680.9</c:v>
                </c:pt>
                <c:pt idx="15">
                  <c:v>1673.2</c:v>
                </c:pt>
                <c:pt idx="16">
                  <c:v>1657.1</c:v>
                </c:pt>
                <c:pt idx="17">
                  <c:v>1659.3</c:v>
                </c:pt>
                <c:pt idx="18">
                  <c:v>1685.1</c:v>
                </c:pt>
                <c:pt idx="19">
                  <c:v>1673.8</c:v>
                </c:pt>
                <c:pt idx="20">
                  <c:v>1666.9</c:v>
                </c:pt>
                <c:pt idx="21">
                  <c:v>1678.2</c:v>
                </c:pt>
                <c:pt idx="22">
                  <c:v>1693.1</c:v>
                </c:pt>
                <c:pt idx="23">
                  <c:v>1675</c:v>
                </c:pt>
                <c:pt idx="24">
                  <c:v>1664.7</c:v>
                </c:pt>
                <c:pt idx="25">
                  <c:v>1682.8</c:v>
                </c:pt>
                <c:pt idx="26">
                  <c:v>1692.4</c:v>
                </c:pt>
                <c:pt idx="27">
                  <c:v>1685.5</c:v>
                </c:pt>
                <c:pt idx="28">
                  <c:v>1668.5</c:v>
                </c:pt>
                <c:pt idx="29">
                  <c:v>1686.5</c:v>
                </c:pt>
                <c:pt idx="30">
                  <c:v>1689.5</c:v>
                </c:pt>
                <c:pt idx="31">
                  <c:v>1681.8</c:v>
                </c:pt>
                <c:pt idx="32">
                  <c:v>1676</c:v>
                </c:pt>
                <c:pt idx="33">
                  <c:v>1681.7</c:v>
                </c:pt>
                <c:pt idx="34">
                  <c:v>1681</c:v>
                </c:pt>
                <c:pt idx="35">
                  <c:v>1678</c:v>
                </c:pt>
                <c:pt idx="36">
                  <c:v>1677.6</c:v>
                </c:pt>
                <c:pt idx="37">
                  <c:v>1683.9</c:v>
                </c:pt>
                <c:pt idx="38">
                  <c:v>1682.3</c:v>
                </c:pt>
                <c:pt idx="39">
                  <c:v>1678.8</c:v>
                </c:pt>
                <c:pt idx="40">
                  <c:v>1678.1</c:v>
                </c:pt>
                <c:pt idx="41">
                  <c:v>1694</c:v>
                </c:pt>
                <c:pt idx="42">
                  <c:v>1684.2</c:v>
                </c:pt>
                <c:pt idx="43">
                  <c:v>1681.4</c:v>
                </c:pt>
                <c:pt idx="44">
                  <c:v>1682.6</c:v>
                </c:pt>
                <c:pt idx="45">
                  <c:v>1696</c:v>
                </c:pt>
                <c:pt idx="46">
                  <c:v>1683.7</c:v>
                </c:pt>
                <c:pt idx="47">
                  <c:v>1678.1</c:v>
                </c:pt>
                <c:pt idx="48">
                  <c:v>1685.8</c:v>
                </c:pt>
                <c:pt idx="49">
                  <c:v>1688.8</c:v>
                </c:pt>
                <c:pt idx="50">
                  <c:v>1677.6</c:v>
                </c:pt>
                <c:pt idx="51">
                  <c:v>1668.2</c:v>
                </c:pt>
                <c:pt idx="52">
                  <c:v>1684.6</c:v>
                </c:pt>
                <c:pt idx="53">
                  <c:v>1677.6</c:v>
                </c:pt>
                <c:pt idx="54">
                  <c:v>1663</c:v>
                </c:pt>
                <c:pt idx="55">
                  <c:v>1655</c:v>
                </c:pt>
                <c:pt idx="56">
                  <c:v>1668.7</c:v>
                </c:pt>
                <c:pt idx="57">
                  <c:v>1662.3</c:v>
                </c:pt>
                <c:pt idx="58">
                  <c:v>1651.5</c:v>
                </c:pt>
                <c:pt idx="59">
                  <c:v>1646</c:v>
                </c:pt>
                <c:pt idx="60">
                  <c:v>1657.9</c:v>
                </c:pt>
                <c:pt idx="61">
                  <c:v>1657</c:v>
                </c:pt>
                <c:pt idx="62">
                  <c:v>1646.6</c:v>
                </c:pt>
                <c:pt idx="63">
                  <c:v>1642.2</c:v>
                </c:pt>
                <c:pt idx="64">
                  <c:v>1659.3</c:v>
                </c:pt>
                <c:pt idx="65">
                  <c:v>1661.6</c:v>
                </c:pt>
                <c:pt idx="66">
                  <c:v>1660.3</c:v>
                </c:pt>
                <c:pt idx="67">
                  <c:v>1664.2</c:v>
                </c:pt>
                <c:pt idx="68">
                  <c:v>1675.8</c:v>
                </c:pt>
                <c:pt idx="69">
                  <c:v>1659.1</c:v>
                </c:pt>
                <c:pt idx="70">
                  <c:v>1648.9</c:v>
                </c:pt>
                <c:pt idx="71">
                  <c:v>1670.3</c:v>
                </c:pt>
                <c:pt idx="72">
                  <c:v>1679.7</c:v>
                </c:pt>
                <c:pt idx="73">
                  <c:v>1662.1</c:v>
                </c:pt>
                <c:pt idx="74">
                  <c:v>1650</c:v>
                </c:pt>
                <c:pt idx="75">
                  <c:v>1668.1</c:v>
                </c:pt>
                <c:pt idx="76">
                  <c:v>1673.4</c:v>
                </c:pt>
                <c:pt idx="77">
                  <c:v>1672.3</c:v>
                </c:pt>
                <c:pt idx="78">
                  <c:v>1671.4</c:v>
                </c:pt>
                <c:pt idx="79">
                  <c:v>1674.9</c:v>
                </c:pt>
                <c:pt idx="80">
                  <c:v>1669.8</c:v>
                </c:pt>
                <c:pt idx="81">
                  <c:v>1654.1</c:v>
                </c:pt>
                <c:pt idx="82">
                  <c:v>1647.7</c:v>
                </c:pt>
                <c:pt idx="83">
                  <c:v>1667.8</c:v>
                </c:pt>
                <c:pt idx="84">
                  <c:v>1663.6</c:v>
                </c:pt>
                <c:pt idx="85">
                  <c:v>1650.9</c:v>
                </c:pt>
                <c:pt idx="86">
                  <c:v>1643</c:v>
                </c:pt>
                <c:pt idx="87">
                  <c:v>1658.6</c:v>
                </c:pt>
                <c:pt idx="88">
                  <c:v>1663.3</c:v>
                </c:pt>
                <c:pt idx="89">
                  <c:v>1662.6</c:v>
                </c:pt>
                <c:pt idx="90">
                  <c:v>1662.6</c:v>
                </c:pt>
                <c:pt idx="91">
                  <c:v>1661.9</c:v>
                </c:pt>
                <c:pt idx="92">
                  <c:v>1662.5</c:v>
                </c:pt>
                <c:pt idx="93">
                  <c:v>1662.8</c:v>
                </c:pt>
                <c:pt idx="94">
                  <c:v>1667.3</c:v>
                </c:pt>
                <c:pt idx="95">
                  <c:v>1681.7</c:v>
                </c:pt>
                <c:pt idx="96">
                  <c:v>1681.8</c:v>
                </c:pt>
                <c:pt idx="97">
                  <c:v>1675.6</c:v>
                </c:pt>
                <c:pt idx="98">
                  <c:v>1682.5</c:v>
                </c:pt>
                <c:pt idx="99">
                  <c:v>1689.8</c:v>
                </c:pt>
                <c:pt idx="100">
                  <c:v>1685.7</c:v>
                </c:pt>
                <c:pt idx="101">
                  <c:v>1675.3</c:v>
                </c:pt>
                <c:pt idx="102">
                  <c:v>1679.4</c:v>
                </c:pt>
                <c:pt idx="103">
                  <c:v>1675.6</c:v>
                </c:pt>
                <c:pt idx="104">
                  <c:v>1666.7</c:v>
                </c:pt>
                <c:pt idx="105">
                  <c:v>1668.8</c:v>
                </c:pt>
                <c:pt idx="106">
                  <c:v>1675.6</c:v>
                </c:pt>
                <c:pt idx="107">
                  <c:v>1677.6</c:v>
                </c:pt>
                <c:pt idx="108">
                  <c:v>1673.8</c:v>
                </c:pt>
                <c:pt idx="109">
                  <c:v>1664.2</c:v>
                </c:pt>
                <c:pt idx="110">
                  <c:v>1679.7</c:v>
                </c:pt>
                <c:pt idx="111">
                  <c:v>1679</c:v>
                </c:pt>
                <c:pt idx="112">
                  <c:v>1666.9</c:v>
                </c:pt>
                <c:pt idx="113">
                  <c:v>1659.6</c:v>
                </c:pt>
                <c:pt idx="114">
                  <c:v>1670.1</c:v>
                </c:pt>
                <c:pt idx="115">
                  <c:v>1661.4</c:v>
                </c:pt>
                <c:pt idx="116">
                  <c:v>1648.2</c:v>
                </c:pt>
                <c:pt idx="117">
                  <c:v>1644.2</c:v>
                </c:pt>
                <c:pt idx="118">
                  <c:v>1653.6</c:v>
                </c:pt>
                <c:pt idx="119">
                  <c:v>1649.8</c:v>
                </c:pt>
                <c:pt idx="120">
                  <c:v>1642.2</c:v>
                </c:pt>
                <c:pt idx="121">
                  <c:v>1642</c:v>
                </c:pt>
                <c:pt idx="122">
                  <c:v>1658.1</c:v>
                </c:pt>
                <c:pt idx="123">
                  <c:v>1670.3</c:v>
                </c:pt>
                <c:pt idx="124">
                  <c:v>1655.4</c:v>
                </c:pt>
                <c:pt idx="125">
                  <c:v>1660.3</c:v>
                </c:pt>
                <c:pt idx="126">
                  <c:v>1664.8</c:v>
                </c:pt>
                <c:pt idx="127">
                  <c:v>1657.8</c:v>
                </c:pt>
                <c:pt idx="128">
                  <c:v>1656.4</c:v>
                </c:pt>
                <c:pt idx="129">
                  <c:v>1665.7</c:v>
                </c:pt>
                <c:pt idx="130">
                  <c:v>1673</c:v>
                </c:pt>
                <c:pt idx="131">
                  <c:v>1669.2</c:v>
                </c:pt>
                <c:pt idx="132">
                  <c:v>1663.1</c:v>
                </c:pt>
                <c:pt idx="133">
                  <c:v>1673.1</c:v>
                </c:pt>
                <c:pt idx="134">
                  <c:v>1675.4</c:v>
                </c:pt>
                <c:pt idx="135">
                  <c:v>1673.9</c:v>
                </c:pt>
                <c:pt idx="136">
                  <c:v>1671.5</c:v>
                </c:pt>
                <c:pt idx="137">
                  <c:v>1683</c:v>
                </c:pt>
                <c:pt idx="138">
                  <c:v>1676</c:v>
                </c:pt>
                <c:pt idx="139">
                  <c:v>1668.3</c:v>
                </c:pt>
                <c:pt idx="140">
                  <c:v>1664.1</c:v>
                </c:pt>
                <c:pt idx="141">
                  <c:v>1676.7</c:v>
                </c:pt>
                <c:pt idx="142">
                  <c:v>1670.3</c:v>
                </c:pt>
                <c:pt idx="143">
                  <c:v>1661</c:v>
                </c:pt>
                <c:pt idx="144">
                  <c:v>1659.3</c:v>
                </c:pt>
                <c:pt idx="145">
                  <c:v>1661.8</c:v>
                </c:pt>
                <c:pt idx="146">
                  <c:v>1659.4</c:v>
                </c:pt>
                <c:pt idx="147">
                  <c:v>1668</c:v>
                </c:pt>
                <c:pt idx="148">
                  <c:v>1663.1</c:v>
                </c:pt>
                <c:pt idx="149">
                  <c:v>1666.4</c:v>
                </c:pt>
                <c:pt idx="150">
                  <c:v>1658.3</c:v>
                </c:pt>
                <c:pt idx="151">
                  <c:v>1657.4</c:v>
                </c:pt>
                <c:pt idx="152">
                  <c:v>1665.9</c:v>
                </c:pt>
                <c:pt idx="153">
                  <c:v>1672.4</c:v>
                </c:pt>
                <c:pt idx="154">
                  <c:v>1660.2</c:v>
                </c:pt>
                <c:pt idx="155">
                  <c:v>1649.4</c:v>
                </c:pt>
                <c:pt idx="156">
                  <c:v>1661.8</c:v>
                </c:pt>
                <c:pt idx="157">
                  <c:v>1667.3</c:v>
                </c:pt>
                <c:pt idx="158">
                  <c:v>1650.8</c:v>
                </c:pt>
                <c:pt idx="159">
                  <c:v>1656</c:v>
                </c:pt>
                <c:pt idx="160">
                  <c:v>1667.7</c:v>
                </c:pt>
                <c:pt idx="161">
                  <c:v>1671.3</c:v>
                </c:pt>
                <c:pt idx="162">
                  <c:v>1656.8</c:v>
                </c:pt>
                <c:pt idx="163">
                  <c:v>1658.5</c:v>
                </c:pt>
                <c:pt idx="164">
                  <c:v>1674</c:v>
                </c:pt>
                <c:pt idx="165">
                  <c:v>1667</c:v>
                </c:pt>
                <c:pt idx="166">
                  <c:v>1649.2</c:v>
                </c:pt>
                <c:pt idx="167">
                  <c:v>1638</c:v>
                </c:pt>
                <c:pt idx="168">
                  <c:v>1643.1</c:v>
                </c:pt>
                <c:pt idx="169">
                  <c:v>1640.8</c:v>
                </c:pt>
                <c:pt idx="170">
                  <c:v>1631.1</c:v>
                </c:pt>
                <c:pt idx="171">
                  <c:v>1626.2</c:v>
                </c:pt>
                <c:pt idx="172">
                  <c:v>1637.3</c:v>
                </c:pt>
                <c:pt idx="173">
                  <c:v>1633</c:v>
                </c:pt>
                <c:pt idx="174">
                  <c:v>1623.6</c:v>
                </c:pt>
                <c:pt idx="175">
                  <c:v>1644.7</c:v>
                </c:pt>
                <c:pt idx="176">
                  <c:v>1658.1</c:v>
                </c:pt>
                <c:pt idx="177">
                  <c:v>1652.5</c:v>
                </c:pt>
                <c:pt idx="178">
                  <c:v>1653.2</c:v>
                </c:pt>
                <c:pt idx="179">
                  <c:v>1659.1</c:v>
                </c:pt>
                <c:pt idx="180">
                  <c:v>1666.2</c:v>
                </c:pt>
                <c:pt idx="181">
                  <c:v>1653.1</c:v>
                </c:pt>
                <c:pt idx="182">
                  <c:v>1652.4</c:v>
                </c:pt>
                <c:pt idx="183">
                  <c:v>1653.8</c:v>
                </c:pt>
                <c:pt idx="184">
                  <c:v>1656.1</c:v>
                </c:pt>
                <c:pt idx="185">
                  <c:v>1646</c:v>
                </c:pt>
                <c:pt idx="186">
                  <c:v>1640.8</c:v>
                </c:pt>
                <c:pt idx="187">
                  <c:v>1650.3</c:v>
                </c:pt>
                <c:pt idx="188">
                  <c:v>1650.9</c:v>
                </c:pt>
                <c:pt idx="189">
                  <c:v>1640</c:v>
                </c:pt>
                <c:pt idx="190">
                  <c:v>1656.5</c:v>
                </c:pt>
                <c:pt idx="191">
                  <c:v>1655.7</c:v>
                </c:pt>
                <c:pt idx="192">
                  <c:v>1653.7</c:v>
                </c:pt>
                <c:pt idx="193">
                  <c:v>1644.7</c:v>
                </c:pt>
                <c:pt idx="194">
                  <c:v>1641</c:v>
                </c:pt>
                <c:pt idx="195">
                  <c:v>1642.5</c:v>
                </c:pt>
                <c:pt idx="196">
                  <c:v>1646</c:v>
                </c:pt>
                <c:pt idx="197">
                  <c:v>1646.6</c:v>
                </c:pt>
                <c:pt idx="198">
                  <c:v>1648</c:v>
                </c:pt>
                <c:pt idx="199">
                  <c:v>1660.9</c:v>
                </c:pt>
                <c:pt idx="200">
                  <c:v>1657.7</c:v>
                </c:pt>
                <c:pt idx="201">
                  <c:v>1652</c:v>
                </c:pt>
                <c:pt idx="202">
                  <c:v>1659.1</c:v>
                </c:pt>
                <c:pt idx="203">
                  <c:v>1667.5</c:v>
                </c:pt>
                <c:pt idx="204">
                  <c:v>1659.6</c:v>
                </c:pt>
                <c:pt idx="205">
                  <c:v>1648.9</c:v>
                </c:pt>
                <c:pt idx="206">
                  <c:v>1652.7</c:v>
                </c:pt>
                <c:pt idx="207">
                  <c:v>1665.4</c:v>
                </c:pt>
                <c:pt idx="208">
                  <c:v>1656.3</c:v>
                </c:pt>
                <c:pt idx="209">
                  <c:v>1652.1</c:v>
                </c:pt>
                <c:pt idx="210">
                  <c:v>1657.8</c:v>
                </c:pt>
                <c:pt idx="211">
                  <c:v>1669.5</c:v>
                </c:pt>
                <c:pt idx="212">
                  <c:v>1656.5</c:v>
                </c:pt>
                <c:pt idx="213">
                  <c:v>1648.7</c:v>
                </c:pt>
                <c:pt idx="214">
                  <c:v>1659.3</c:v>
                </c:pt>
                <c:pt idx="215">
                  <c:v>1661.1</c:v>
                </c:pt>
                <c:pt idx="216">
                  <c:v>1652.6</c:v>
                </c:pt>
                <c:pt idx="217">
                  <c:v>1649.1</c:v>
                </c:pt>
                <c:pt idx="218">
                  <c:v>1659.9</c:v>
                </c:pt>
                <c:pt idx="219">
                  <c:v>1660.8</c:v>
                </c:pt>
                <c:pt idx="220">
                  <c:v>1653.4</c:v>
                </c:pt>
                <c:pt idx="221">
                  <c:v>1651.9</c:v>
                </c:pt>
                <c:pt idx="222">
                  <c:v>1657.7</c:v>
                </c:pt>
                <c:pt idx="223">
                  <c:v>1657.2</c:v>
                </c:pt>
                <c:pt idx="224">
                  <c:v>1655</c:v>
                </c:pt>
                <c:pt idx="225">
                  <c:v>1654.4</c:v>
                </c:pt>
                <c:pt idx="226">
                  <c:v>1661.5</c:v>
                </c:pt>
                <c:pt idx="227">
                  <c:v>1663</c:v>
                </c:pt>
                <c:pt idx="228">
                  <c:v>1658.9</c:v>
                </c:pt>
                <c:pt idx="229">
                  <c:v>1663.1</c:v>
                </c:pt>
                <c:pt idx="230">
                  <c:v>1672.8</c:v>
                </c:pt>
                <c:pt idx="231">
                  <c:v>1668.3</c:v>
                </c:pt>
                <c:pt idx="232">
                  <c:v>1663.1</c:v>
                </c:pt>
                <c:pt idx="233">
                  <c:v>1668.9</c:v>
                </c:pt>
                <c:pt idx="234">
                  <c:v>1678.3</c:v>
                </c:pt>
                <c:pt idx="235">
                  <c:v>1666.8</c:v>
                </c:pt>
                <c:pt idx="236">
                  <c:v>1660.1</c:v>
                </c:pt>
                <c:pt idx="237">
                  <c:v>1664.4</c:v>
                </c:pt>
                <c:pt idx="238">
                  <c:v>1674.2</c:v>
                </c:pt>
                <c:pt idx="239">
                  <c:v>1666.1</c:v>
                </c:pt>
                <c:pt idx="240">
                  <c:v>1656.4</c:v>
                </c:pt>
                <c:pt idx="241">
                  <c:v>1667.5</c:v>
                </c:pt>
                <c:pt idx="242">
                  <c:v>1678.3</c:v>
                </c:pt>
                <c:pt idx="243">
                  <c:v>1665.2</c:v>
                </c:pt>
                <c:pt idx="244">
                  <c:v>1656.8</c:v>
                </c:pt>
                <c:pt idx="245">
                  <c:v>1666.8</c:v>
                </c:pt>
                <c:pt idx="246">
                  <c:v>1671.4</c:v>
                </c:pt>
                <c:pt idx="247">
                  <c:v>1663.3</c:v>
                </c:pt>
                <c:pt idx="248">
                  <c:v>1657.4</c:v>
                </c:pt>
                <c:pt idx="249">
                  <c:v>1662.2</c:v>
                </c:pt>
                <c:pt idx="250">
                  <c:v>1664.5</c:v>
                </c:pt>
                <c:pt idx="251">
                  <c:v>1663</c:v>
                </c:pt>
                <c:pt idx="252">
                  <c:v>1658.6</c:v>
                </c:pt>
                <c:pt idx="253">
                  <c:v>1664.9</c:v>
                </c:pt>
                <c:pt idx="254">
                  <c:v>1666.3</c:v>
                </c:pt>
                <c:pt idx="255">
                  <c:v>1659.7</c:v>
                </c:pt>
                <c:pt idx="256">
                  <c:v>1658</c:v>
                </c:pt>
                <c:pt idx="257">
                  <c:v>1681.1</c:v>
                </c:pt>
                <c:pt idx="258">
                  <c:v>1666.7</c:v>
                </c:pt>
                <c:pt idx="259">
                  <c:v>1664.4</c:v>
                </c:pt>
                <c:pt idx="260">
                  <c:v>1666.7</c:v>
                </c:pt>
                <c:pt idx="261">
                  <c:v>1682.9</c:v>
                </c:pt>
                <c:pt idx="262">
                  <c:v>1677.5</c:v>
                </c:pt>
                <c:pt idx="263">
                  <c:v>1675.7</c:v>
                </c:pt>
                <c:pt idx="264">
                  <c:v>1670.8</c:v>
                </c:pt>
                <c:pt idx="265">
                  <c:v>1671</c:v>
                </c:pt>
                <c:pt idx="266">
                  <c:v>1670.6</c:v>
                </c:pt>
                <c:pt idx="267">
                  <c:v>1660.2</c:v>
                </c:pt>
                <c:pt idx="268">
                  <c:v>1665.8</c:v>
                </c:pt>
                <c:pt idx="269" formatCode="0.0">
                  <c:v>1645.3</c:v>
                </c:pt>
                <c:pt idx="270" formatCode="0.0">
                  <c:v>1640.7</c:v>
                </c:pt>
                <c:pt idx="271" formatCode="0.0">
                  <c:v>1637.7</c:v>
                </c:pt>
                <c:pt idx="272" formatCode="0.0">
                  <c:v>1632.9</c:v>
                </c:pt>
                <c:pt idx="273" formatCode="0.0">
                  <c:v>1635.3</c:v>
                </c:pt>
                <c:pt idx="274" formatCode="0.0">
                  <c:v>1647.5</c:v>
                </c:pt>
                <c:pt idx="275" formatCode="0.0">
                  <c:v>1653.1</c:v>
                </c:pt>
                <c:pt idx="276" formatCode="0.0">
                  <c:v>1650.3</c:v>
                </c:pt>
                <c:pt idx="277" formatCode="0.0">
                  <c:v>1645.3</c:v>
                </c:pt>
                <c:pt idx="278" formatCode="0.0">
                  <c:v>1641</c:v>
                </c:pt>
                <c:pt idx="279" formatCode="0.0">
                  <c:v>1653</c:v>
                </c:pt>
                <c:pt idx="280" formatCode="0.0">
                  <c:v>1658.1</c:v>
                </c:pt>
                <c:pt idx="281" formatCode="0.0">
                  <c:v>1649.6</c:v>
                </c:pt>
                <c:pt idx="282" formatCode="0.0">
                  <c:v>1643.1</c:v>
                </c:pt>
                <c:pt idx="283" formatCode="0.0">
                  <c:v>1639.2</c:v>
                </c:pt>
                <c:pt idx="284" formatCode="0.0">
                  <c:v>1638.8</c:v>
                </c:pt>
                <c:pt idx="285" formatCode="0.0">
                  <c:v>1648.3</c:v>
                </c:pt>
                <c:pt idx="286" formatCode="0.0">
                  <c:v>1647.6</c:v>
                </c:pt>
                <c:pt idx="287" formatCode="0.0">
                  <c:v>1639.8</c:v>
                </c:pt>
                <c:pt idx="288" formatCode="0.0">
                  <c:v>1635.3</c:v>
                </c:pt>
                <c:pt idx="289" formatCode="0.0">
                  <c:v>1630.5</c:v>
                </c:pt>
                <c:pt idx="290" formatCode="0.0">
                  <c:v>1646.5</c:v>
                </c:pt>
                <c:pt idx="291" formatCode="0.0">
                  <c:v>1658</c:v>
                </c:pt>
                <c:pt idx="292" formatCode="0.0">
                  <c:v>1656.1</c:v>
                </c:pt>
                <c:pt idx="293" formatCode="0.0">
                  <c:v>1644.8</c:v>
                </c:pt>
                <c:pt idx="294" formatCode="0.0">
                  <c:v>1634.2</c:v>
                </c:pt>
                <c:pt idx="295" formatCode="0.0">
                  <c:v>1634.4</c:v>
                </c:pt>
                <c:pt idx="296" formatCode="0.0">
                  <c:v>1653.9</c:v>
                </c:pt>
                <c:pt idx="297" formatCode="0.0">
                  <c:v>1658.2</c:v>
                </c:pt>
                <c:pt idx="298" formatCode="0.0">
                  <c:v>1646.8</c:v>
                </c:pt>
                <c:pt idx="299" formatCode="0.0">
                  <c:v>1636.4</c:v>
                </c:pt>
                <c:pt idx="300" formatCode="0.0">
                  <c:v>1628.6</c:v>
                </c:pt>
                <c:pt idx="301" formatCode="0.0">
                  <c:v>1636.3</c:v>
                </c:pt>
                <c:pt idx="302" formatCode="0.0">
                  <c:v>1652.7</c:v>
                </c:pt>
                <c:pt idx="303" formatCode="0.0">
                  <c:v>1649.8</c:v>
                </c:pt>
                <c:pt idx="304" formatCode="0.0">
                  <c:v>1642.7</c:v>
                </c:pt>
                <c:pt idx="305" formatCode="0.0">
                  <c:v>1635.7</c:v>
                </c:pt>
                <c:pt idx="306" formatCode="0.0">
                  <c:v>1633.8</c:v>
                </c:pt>
                <c:pt idx="307" formatCode="0.0">
                  <c:v>1652.9</c:v>
                </c:pt>
                <c:pt idx="308" formatCode="0.0">
                  <c:v>1659.9</c:v>
                </c:pt>
                <c:pt idx="309" formatCode="0.0">
                  <c:v>1654</c:v>
                </c:pt>
                <c:pt idx="310" formatCode="0.0">
                  <c:v>1645</c:v>
                </c:pt>
                <c:pt idx="311" formatCode="0.0">
                  <c:v>1635.9</c:v>
                </c:pt>
                <c:pt idx="312" formatCode="0.0">
                  <c:v>1644</c:v>
                </c:pt>
                <c:pt idx="313" formatCode="0.0">
                  <c:v>1660</c:v>
                </c:pt>
                <c:pt idx="314" formatCode="0.0">
                  <c:v>1658.9</c:v>
                </c:pt>
                <c:pt idx="315" formatCode="0.0">
                  <c:v>1655.9</c:v>
                </c:pt>
                <c:pt idx="316" formatCode="0.0">
                  <c:v>1650.8</c:v>
                </c:pt>
                <c:pt idx="317" formatCode="0.0">
                  <c:v>1644.2</c:v>
                </c:pt>
                <c:pt idx="318" formatCode="0.0">
                  <c:v>1657</c:v>
                </c:pt>
                <c:pt idx="319" formatCode="0.0">
                  <c:v>1661.1</c:v>
                </c:pt>
                <c:pt idx="320" formatCode="0.0">
                  <c:v>1651.8</c:v>
                </c:pt>
                <c:pt idx="321" formatCode="0.0">
                  <c:v>1647.9</c:v>
                </c:pt>
                <c:pt idx="322" formatCode="0.0">
                  <c:v>1636.2</c:v>
                </c:pt>
                <c:pt idx="323" formatCode="0.0">
                  <c:v>1645.9</c:v>
                </c:pt>
                <c:pt idx="324" formatCode="0.0">
                  <c:v>1661.9</c:v>
                </c:pt>
                <c:pt idx="325" formatCode="0.0">
                  <c:v>1658.7</c:v>
                </c:pt>
                <c:pt idx="326" formatCode="0.0">
                  <c:v>1647.5</c:v>
                </c:pt>
                <c:pt idx="327" formatCode="0.0">
                  <c:v>1636.3</c:v>
                </c:pt>
                <c:pt idx="328" formatCode="0.0">
                  <c:v>1632.2</c:v>
                </c:pt>
                <c:pt idx="329" formatCode="0.0">
                  <c:v>1653.9</c:v>
                </c:pt>
                <c:pt idx="330" formatCode="0.0">
                  <c:v>1665.4</c:v>
                </c:pt>
                <c:pt idx="331" formatCode="0.0">
                  <c:v>1656.4</c:v>
                </c:pt>
                <c:pt idx="332" formatCode="0.0">
                  <c:v>1647.2</c:v>
                </c:pt>
                <c:pt idx="333" formatCode="0.0">
                  <c:v>1640.2</c:v>
                </c:pt>
                <c:pt idx="334" formatCode="0.0">
                  <c:v>1641.4</c:v>
                </c:pt>
                <c:pt idx="335" formatCode="0.0">
                  <c:v>1649.2</c:v>
                </c:pt>
                <c:pt idx="336" formatCode="0.0">
                  <c:v>1645</c:v>
                </c:pt>
                <c:pt idx="337" formatCode="0.0">
                  <c:v>1639.9</c:v>
                </c:pt>
                <c:pt idx="338" formatCode="0.0">
                  <c:v>1636.3</c:v>
                </c:pt>
                <c:pt idx="339" formatCode="0.0">
                  <c:v>1634.5</c:v>
                </c:pt>
                <c:pt idx="340" formatCode="0.0">
                  <c:v>1639.4</c:v>
                </c:pt>
                <c:pt idx="341" formatCode="0.0">
                  <c:v>1641.5</c:v>
                </c:pt>
                <c:pt idx="342" formatCode="0.0">
                  <c:v>1632.3</c:v>
                </c:pt>
                <c:pt idx="343" formatCode="0.0">
                  <c:v>1625.9</c:v>
                </c:pt>
                <c:pt idx="344" formatCode="0.0">
                  <c:v>1620.1</c:v>
                </c:pt>
                <c:pt idx="345" formatCode="0.0">
                  <c:v>1620.4</c:v>
                </c:pt>
                <c:pt idx="346" formatCode="0.0">
                  <c:v>1625.8</c:v>
                </c:pt>
                <c:pt idx="347" formatCode="0.0">
                  <c:v>1622.9</c:v>
                </c:pt>
                <c:pt idx="348" formatCode="0.0">
                  <c:v>1617.1</c:v>
                </c:pt>
                <c:pt idx="349" formatCode="0.0">
                  <c:v>1612.4</c:v>
                </c:pt>
                <c:pt idx="350" formatCode="0.0">
                  <c:v>1608.4</c:v>
                </c:pt>
                <c:pt idx="351" formatCode="0.0">
                  <c:v>1611.8</c:v>
                </c:pt>
                <c:pt idx="352" formatCode="0.0">
                  <c:v>1619.6</c:v>
                </c:pt>
                <c:pt idx="353" formatCode="0.0">
                  <c:v>1617.3</c:v>
                </c:pt>
                <c:pt idx="354" formatCode="0.0">
                  <c:v>1616.3</c:v>
                </c:pt>
                <c:pt idx="355" formatCode="0.0">
                  <c:v>1615.9</c:v>
                </c:pt>
                <c:pt idx="356" formatCode="0.0">
                  <c:v>1623.6</c:v>
                </c:pt>
                <c:pt idx="357" formatCode="0.0">
                  <c:v>1638.2</c:v>
                </c:pt>
                <c:pt idx="358" formatCode="0.0">
                  <c:v>1641.8</c:v>
                </c:pt>
                <c:pt idx="359" formatCode="0.0">
                  <c:v>1631.3</c:v>
                </c:pt>
                <c:pt idx="360" formatCode="0.0">
                  <c:v>1621.1</c:v>
                </c:pt>
                <c:pt idx="361" formatCode="0.0">
                  <c:v>1617.8</c:v>
                </c:pt>
                <c:pt idx="362" formatCode="0.0">
                  <c:v>1628.7</c:v>
                </c:pt>
                <c:pt idx="363" formatCode="0.0">
                  <c:v>1637</c:v>
                </c:pt>
                <c:pt idx="364" formatCode="0.0">
                  <c:v>1633.8</c:v>
                </c:pt>
                <c:pt idx="365" formatCode="0.0">
                  <c:v>1626.9</c:v>
                </c:pt>
                <c:pt idx="366" formatCode="0.0">
                  <c:v>1624.8</c:v>
                </c:pt>
                <c:pt idx="367" formatCode="0.0">
                  <c:v>1629.4</c:v>
                </c:pt>
                <c:pt idx="368" formatCode="0.0">
                  <c:v>1637.5</c:v>
                </c:pt>
                <c:pt idx="369" formatCode="0.0">
                  <c:v>1637.5</c:v>
                </c:pt>
                <c:pt idx="370" formatCode="0.0">
                  <c:v>1631.5</c:v>
                </c:pt>
                <c:pt idx="371" formatCode="0.0">
                  <c:v>1630.2</c:v>
                </c:pt>
                <c:pt idx="372" formatCode="0.0">
                  <c:v>1624.5</c:v>
                </c:pt>
                <c:pt idx="373" formatCode="0.0">
                  <c:v>1626.9</c:v>
                </c:pt>
                <c:pt idx="374" formatCode="0.0">
                  <c:v>1642.6</c:v>
                </c:pt>
                <c:pt idx="375" formatCode="0.0">
                  <c:v>1638.6</c:v>
                </c:pt>
                <c:pt idx="376" formatCode="0.0">
                  <c:v>1626.3</c:v>
                </c:pt>
                <c:pt idx="377" formatCode="0.0">
                  <c:v>1615.8</c:v>
                </c:pt>
                <c:pt idx="378" formatCode="0.0">
                  <c:v>1613.8</c:v>
                </c:pt>
                <c:pt idx="379" formatCode="0.0">
                  <c:v>1634</c:v>
                </c:pt>
                <c:pt idx="380" formatCode="0.0">
                  <c:v>1645.8</c:v>
                </c:pt>
                <c:pt idx="381" formatCode="0.0">
                  <c:v>1639.2</c:v>
                </c:pt>
                <c:pt idx="382" formatCode="0.0">
                  <c:v>1628.7</c:v>
                </c:pt>
                <c:pt idx="383" formatCode="0.0">
                  <c:v>1619.9</c:v>
                </c:pt>
                <c:pt idx="384" formatCode="0.0">
                  <c:v>1622.1</c:v>
                </c:pt>
                <c:pt idx="385" formatCode="0.0">
                  <c:v>1640.1</c:v>
                </c:pt>
                <c:pt idx="386" formatCode="0.0">
                  <c:v>1639.9</c:v>
                </c:pt>
                <c:pt idx="387" formatCode="0.0">
                  <c:v>1632.8</c:v>
                </c:pt>
                <c:pt idx="388" formatCode="0.0">
                  <c:v>1628</c:v>
                </c:pt>
                <c:pt idx="389" formatCode="0.0">
                  <c:v>1623.9</c:v>
                </c:pt>
                <c:pt idx="390" formatCode="0.0">
                  <c:v>1633.8</c:v>
                </c:pt>
                <c:pt idx="391" formatCode="0.0">
                  <c:v>1640.7</c:v>
                </c:pt>
                <c:pt idx="392" formatCode="0.0">
                  <c:v>1635.6</c:v>
                </c:pt>
                <c:pt idx="393" formatCode="0.0">
                  <c:v>1629.4</c:v>
                </c:pt>
                <c:pt idx="394" formatCode="0.0">
                  <c:v>1625.4</c:v>
                </c:pt>
                <c:pt idx="395" formatCode="0.0">
                  <c:v>1633.2</c:v>
                </c:pt>
                <c:pt idx="396" formatCode="0.0">
                  <c:v>1646.7</c:v>
                </c:pt>
                <c:pt idx="397" formatCode="0.0">
                  <c:v>1644.3</c:v>
                </c:pt>
                <c:pt idx="398" formatCode="0.0">
                  <c:v>1634.8</c:v>
                </c:pt>
                <c:pt idx="399" formatCode="0.0">
                  <c:v>1628.7</c:v>
                </c:pt>
                <c:pt idx="400" formatCode="0.0">
                  <c:v>1630</c:v>
                </c:pt>
                <c:pt idx="401" formatCode="0.0">
                  <c:v>1638.4</c:v>
                </c:pt>
                <c:pt idx="402" formatCode="0.0">
                  <c:v>1645.5</c:v>
                </c:pt>
                <c:pt idx="403" formatCode="0.0">
                  <c:v>1636.5</c:v>
                </c:pt>
                <c:pt idx="404" formatCode="0.0">
                  <c:v>1626.2</c:v>
                </c:pt>
                <c:pt idx="405" formatCode="0.0">
                  <c:v>1617.1</c:v>
                </c:pt>
                <c:pt idx="406" formatCode="0.0">
                  <c:v>1624.9</c:v>
                </c:pt>
                <c:pt idx="407" formatCode="0.0">
                  <c:v>1642.5</c:v>
                </c:pt>
                <c:pt idx="408" formatCode="0.0">
                  <c:v>1646.4</c:v>
                </c:pt>
                <c:pt idx="409" formatCode="0.0">
                  <c:v>1639.6</c:v>
                </c:pt>
                <c:pt idx="410" formatCode="0.0">
                  <c:v>1635</c:v>
                </c:pt>
                <c:pt idx="411" formatCode="0.0">
                  <c:v>1623.6</c:v>
                </c:pt>
                <c:pt idx="412" formatCode="0.0">
                  <c:v>1637.2</c:v>
                </c:pt>
                <c:pt idx="413" formatCode="0.0">
                  <c:v>1652.1</c:v>
                </c:pt>
                <c:pt idx="414" formatCode="0.0">
                  <c:v>1645.5</c:v>
                </c:pt>
                <c:pt idx="415" formatCode="0.0">
                  <c:v>1636.8</c:v>
                </c:pt>
                <c:pt idx="416" formatCode="0.0">
                  <c:v>1630</c:v>
                </c:pt>
                <c:pt idx="417" formatCode="0.0">
                  <c:v>1635.8</c:v>
                </c:pt>
                <c:pt idx="418" formatCode="0.0">
                  <c:v>1653</c:v>
                </c:pt>
                <c:pt idx="419" formatCode="0.0">
                  <c:v>1658</c:v>
                </c:pt>
                <c:pt idx="420" formatCode="0.0">
                  <c:v>1646.8</c:v>
                </c:pt>
                <c:pt idx="421" formatCode="0.0">
                  <c:v>1634.1</c:v>
                </c:pt>
                <c:pt idx="422" formatCode="0.0">
                  <c:v>1624.1</c:v>
                </c:pt>
                <c:pt idx="423" formatCode="0.0">
                  <c:v>1634.5</c:v>
                </c:pt>
                <c:pt idx="424" formatCode="0.0">
                  <c:v>1650.1</c:v>
                </c:pt>
                <c:pt idx="425" formatCode="0.0">
                  <c:v>1647.6</c:v>
                </c:pt>
                <c:pt idx="426" formatCode="0.0">
                  <c:v>1637.6</c:v>
                </c:pt>
                <c:pt idx="427" formatCode="0.0">
                  <c:v>1627</c:v>
                </c:pt>
                <c:pt idx="428" formatCode="0.0">
                  <c:v>1624.3</c:v>
                </c:pt>
                <c:pt idx="429" formatCode="0.0">
                  <c:v>1640.8</c:v>
                </c:pt>
                <c:pt idx="430" formatCode="0.0">
                  <c:v>1649.4</c:v>
                </c:pt>
                <c:pt idx="431" formatCode="0.0">
                  <c:v>1641.5</c:v>
                </c:pt>
                <c:pt idx="432" formatCode="0.0">
                  <c:v>1631</c:v>
                </c:pt>
                <c:pt idx="433" formatCode="0.0">
                  <c:v>1622.2</c:v>
                </c:pt>
                <c:pt idx="434" formatCode="0.0">
                  <c:v>1636.5</c:v>
                </c:pt>
                <c:pt idx="435" formatCode="0.0">
                  <c:v>1652.2</c:v>
                </c:pt>
                <c:pt idx="436" formatCode="0.0">
                  <c:v>1652.3</c:v>
                </c:pt>
                <c:pt idx="437" formatCode="0.0">
                  <c:v>1642.4</c:v>
                </c:pt>
                <c:pt idx="438" formatCode="0.0">
                  <c:v>1633.2</c:v>
                </c:pt>
                <c:pt idx="439" formatCode="0.0">
                  <c:v>1631.8</c:v>
                </c:pt>
                <c:pt idx="440" formatCode="0.0">
                  <c:v>1641.5</c:v>
                </c:pt>
                <c:pt idx="441" formatCode="0.0">
                  <c:v>1657.2</c:v>
                </c:pt>
                <c:pt idx="442" formatCode="0.0">
                  <c:v>1647.5</c:v>
                </c:pt>
                <c:pt idx="443" formatCode="0.0">
                  <c:v>1635.7</c:v>
                </c:pt>
                <c:pt idx="444" formatCode="0.0">
                  <c:v>1625.7</c:v>
                </c:pt>
                <c:pt idx="445" formatCode="0.0">
                  <c:v>1638.6</c:v>
                </c:pt>
                <c:pt idx="446" formatCode="0.0">
                  <c:v>1656.3</c:v>
                </c:pt>
                <c:pt idx="447" formatCode="0.0">
                  <c:v>1652.2</c:v>
                </c:pt>
                <c:pt idx="448" formatCode="0.0">
                  <c:v>1641.3</c:v>
                </c:pt>
                <c:pt idx="449" formatCode="0.0">
                  <c:v>1631.5</c:v>
                </c:pt>
                <c:pt idx="450" formatCode="0.0">
                  <c:v>1632.6</c:v>
                </c:pt>
                <c:pt idx="451" formatCode="0.0">
                  <c:v>1649.1</c:v>
                </c:pt>
                <c:pt idx="452" formatCode="0.0">
                  <c:v>1655</c:v>
                </c:pt>
                <c:pt idx="453" formatCode="0.0">
                  <c:v>1649.8</c:v>
                </c:pt>
                <c:pt idx="454" formatCode="0.0">
                  <c:v>1638</c:v>
                </c:pt>
                <c:pt idx="455" formatCode="0.0">
                  <c:v>1629.5</c:v>
                </c:pt>
                <c:pt idx="456" formatCode="0.0">
                  <c:v>1634.7</c:v>
                </c:pt>
                <c:pt idx="457" formatCode="0.0">
                  <c:v>1643.4</c:v>
                </c:pt>
                <c:pt idx="458" formatCode="0.0">
                  <c:v>1639.4</c:v>
                </c:pt>
                <c:pt idx="459" formatCode="0.0">
                  <c:v>1630.6</c:v>
                </c:pt>
                <c:pt idx="460" formatCode="0.0">
                  <c:v>1621.6</c:v>
                </c:pt>
                <c:pt idx="461" formatCode="0.0">
                  <c:v>1617.1</c:v>
                </c:pt>
                <c:pt idx="462" formatCode="0.0">
                  <c:v>1618.9</c:v>
                </c:pt>
                <c:pt idx="463" formatCode="0.0">
                  <c:v>1624.5</c:v>
                </c:pt>
                <c:pt idx="464" formatCode="0.0">
                  <c:v>1619.9</c:v>
                </c:pt>
                <c:pt idx="465" formatCode="0.0">
                  <c:v>1614.6</c:v>
                </c:pt>
                <c:pt idx="466" formatCode="0.0">
                  <c:v>1610.6</c:v>
                </c:pt>
                <c:pt idx="467" formatCode="0.0">
                  <c:v>1613.6</c:v>
                </c:pt>
                <c:pt idx="468" formatCode="0.0">
                  <c:v>1623.3</c:v>
                </c:pt>
                <c:pt idx="469" formatCode="0.0">
                  <c:v>1624.3</c:v>
                </c:pt>
                <c:pt idx="470" formatCode="0.0">
                  <c:v>1618</c:v>
                </c:pt>
                <c:pt idx="471" formatCode="0.0">
                  <c:v>1611.2</c:v>
                </c:pt>
                <c:pt idx="472" formatCode="0.0">
                  <c:v>1611.1</c:v>
                </c:pt>
                <c:pt idx="473" formatCode="0.0">
                  <c:v>1625.3</c:v>
                </c:pt>
                <c:pt idx="474" formatCode="0.0">
                  <c:v>1634.9</c:v>
                </c:pt>
                <c:pt idx="475" formatCode="0.0">
                  <c:v>1628.6</c:v>
                </c:pt>
                <c:pt idx="476" formatCode="0.0">
                  <c:v>1620.7</c:v>
                </c:pt>
                <c:pt idx="477" formatCode="0.0">
                  <c:v>1616.5</c:v>
                </c:pt>
                <c:pt idx="478" formatCode="0.0">
                  <c:v>1620.4</c:v>
                </c:pt>
                <c:pt idx="479" formatCode="0.0">
                  <c:v>1630.4</c:v>
                </c:pt>
                <c:pt idx="480" formatCode="0.0">
                  <c:v>1635.4</c:v>
                </c:pt>
                <c:pt idx="481" formatCode="0.0">
                  <c:v>1623.6</c:v>
                </c:pt>
                <c:pt idx="482" formatCode="0.0">
                  <c:v>1613.5</c:v>
                </c:pt>
                <c:pt idx="483" formatCode="0.0">
                  <c:v>1610.4</c:v>
                </c:pt>
                <c:pt idx="484" formatCode="0.0">
                  <c:v>1621.5</c:v>
                </c:pt>
                <c:pt idx="485" formatCode="0.0">
                  <c:v>1627.4</c:v>
                </c:pt>
                <c:pt idx="486" formatCode="0.0">
                  <c:v>1626.1</c:v>
                </c:pt>
                <c:pt idx="487" formatCode="0.0">
                  <c:v>1619.2</c:v>
                </c:pt>
                <c:pt idx="488" formatCode="0.0">
                  <c:v>1612.5</c:v>
                </c:pt>
                <c:pt idx="489" formatCode="0.0">
                  <c:v>1617.4</c:v>
                </c:pt>
                <c:pt idx="490" formatCode="0.0">
                  <c:v>1615.6</c:v>
                </c:pt>
                <c:pt idx="491" formatCode="0.0">
                  <c:v>1618.3</c:v>
                </c:pt>
                <c:pt idx="492" formatCode="0.0">
                  <c:v>1617.6</c:v>
                </c:pt>
                <c:pt idx="493" formatCode="0.0">
                  <c:v>1609.5</c:v>
                </c:pt>
                <c:pt idx="494" formatCode="0.0">
                  <c:v>1605.8</c:v>
                </c:pt>
                <c:pt idx="495" formatCode="0.0">
                  <c:v>1611.8</c:v>
                </c:pt>
                <c:pt idx="496" formatCode="0.0">
                  <c:v>1615.3</c:v>
                </c:pt>
                <c:pt idx="497" formatCode="0.0">
                  <c:v>1610.3</c:v>
                </c:pt>
                <c:pt idx="498" formatCode="0.0">
                  <c:v>1603.7</c:v>
                </c:pt>
                <c:pt idx="499" formatCode="0.0">
                  <c:v>1597.9</c:v>
                </c:pt>
                <c:pt idx="500" formatCode="0.0">
                  <c:v>1597.6</c:v>
                </c:pt>
                <c:pt idx="501" formatCode="0.0">
                  <c:v>1609</c:v>
                </c:pt>
                <c:pt idx="502" formatCode="0.0">
                  <c:v>1615.5</c:v>
                </c:pt>
                <c:pt idx="503" formatCode="0.0">
                  <c:v>1612.4</c:v>
                </c:pt>
                <c:pt idx="504" formatCode="0.0">
                  <c:v>1604.8</c:v>
                </c:pt>
                <c:pt idx="505" formatCode="0.0">
                  <c:v>1598.9</c:v>
                </c:pt>
                <c:pt idx="506" formatCode="0.0">
                  <c:v>1605</c:v>
                </c:pt>
                <c:pt idx="507" formatCode="0.0">
                  <c:v>1616.5</c:v>
                </c:pt>
                <c:pt idx="508" formatCode="0.0">
                  <c:v>1619</c:v>
                </c:pt>
                <c:pt idx="509" formatCode="0.0">
                  <c:v>1614.4</c:v>
                </c:pt>
                <c:pt idx="510" formatCode="0.0">
                  <c:v>1604.8</c:v>
                </c:pt>
                <c:pt idx="511" formatCode="0.0">
                  <c:v>1604.6</c:v>
                </c:pt>
                <c:pt idx="512" formatCode="0.0">
                  <c:v>1608.9</c:v>
                </c:pt>
                <c:pt idx="513" formatCode="0.0">
                  <c:v>1606.3</c:v>
                </c:pt>
                <c:pt idx="514" formatCode="0.0">
                  <c:v>1619.7</c:v>
                </c:pt>
                <c:pt idx="515" formatCode="0.0">
                  <c:v>1617</c:v>
                </c:pt>
                <c:pt idx="516" formatCode="0.0">
                  <c:v>1609.4</c:v>
                </c:pt>
                <c:pt idx="517" formatCode="0.0">
                  <c:v>1617.8</c:v>
                </c:pt>
                <c:pt idx="518" formatCode="0.0">
                  <c:v>1604.4</c:v>
                </c:pt>
                <c:pt idx="519" formatCode="0.0">
                  <c:v>1606.2</c:v>
                </c:pt>
                <c:pt idx="520" formatCode="0.0">
                  <c:v>1613.9</c:v>
                </c:pt>
                <c:pt idx="521" formatCode="0.0">
                  <c:v>1614.5</c:v>
                </c:pt>
                <c:pt idx="522" formatCode="0.0">
                  <c:v>1615.2</c:v>
                </c:pt>
                <c:pt idx="523" formatCode="0.0">
                  <c:v>1609.2</c:v>
                </c:pt>
                <c:pt idx="524" formatCode="0.0">
                  <c:v>1607.1</c:v>
                </c:pt>
                <c:pt idx="525" formatCode="0.0">
                  <c:v>1615.2</c:v>
                </c:pt>
                <c:pt idx="526" formatCode="0.0">
                  <c:v>1612.4</c:v>
                </c:pt>
                <c:pt idx="527" formatCode="0.0">
                  <c:v>1605.2</c:v>
                </c:pt>
                <c:pt idx="528" formatCode="0.0">
                  <c:v>1606.7</c:v>
                </c:pt>
                <c:pt idx="529" formatCode="0.0">
                  <c:v>1610.2</c:v>
                </c:pt>
                <c:pt idx="530" formatCode="0.0">
                  <c:v>1610.1</c:v>
                </c:pt>
                <c:pt idx="531" formatCode="0.0">
                  <c:v>1598.4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A2-4060-AB0F-A27DFCB3880E}"/>
            </c:ext>
          </c:extLst>
        </c:ser>
        <c:ser>
          <c:idx val="1"/>
          <c:order val="1"/>
          <c:tx>
            <c:v>22um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PowerPoint]Cycle'!$G$12:$G$519</c:f>
              <c:numCache>
                <c:formatCode>0.0</c:formatCode>
                <c:ptCount val="508"/>
                <c:pt idx="0">
                  <c:v>1710.2</c:v>
                </c:pt>
                <c:pt idx="1">
                  <c:v>1700.5</c:v>
                </c:pt>
                <c:pt idx="2">
                  <c:v>1702</c:v>
                </c:pt>
                <c:pt idx="3">
                  <c:v>1704.2</c:v>
                </c:pt>
                <c:pt idx="4">
                  <c:v>1690.6</c:v>
                </c:pt>
                <c:pt idx="5">
                  <c:v>1679.3</c:v>
                </c:pt>
                <c:pt idx="6">
                  <c:v>1689.5</c:v>
                </c:pt>
                <c:pt idx="7">
                  <c:v>1693.1</c:v>
                </c:pt>
                <c:pt idx="8">
                  <c:v>1681.4</c:v>
                </c:pt>
                <c:pt idx="9">
                  <c:v>1672.5</c:v>
                </c:pt>
                <c:pt idx="10">
                  <c:v>1684.3</c:v>
                </c:pt>
                <c:pt idx="11">
                  <c:v>1683.1</c:v>
                </c:pt>
                <c:pt idx="12">
                  <c:v>1671</c:v>
                </c:pt>
                <c:pt idx="13">
                  <c:v>1672.1</c:v>
                </c:pt>
                <c:pt idx="14">
                  <c:v>1697.4</c:v>
                </c:pt>
                <c:pt idx="15">
                  <c:v>1686.5</c:v>
                </c:pt>
                <c:pt idx="16">
                  <c:v>1670.9</c:v>
                </c:pt>
                <c:pt idx="17">
                  <c:v>1678</c:v>
                </c:pt>
                <c:pt idx="18">
                  <c:v>1701.1</c:v>
                </c:pt>
                <c:pt idx="19">
                  <c:v>1686.3</c:v>
                </c:pt>
                <c:pt idx="20">
                  <c:v>1680.8</c:v>
                </c:pt>
                <c:pt idx="21">
                  <c:v>1697.1</c:v>
                </c:pt>
                <c:pt idx="22">
                  <c:v>1706.7</c:v>
                </c:pt>
                <c:pt idx="23">
                  <c:v>1686.8</c:v>
                </c:pt>
                <c:pt idx="24">
                  <c:v>1677.8</c:v>
                </c:pt>
                <c:pt idx="25">
                  <c:v>1701.7</c:v>
                </c:pt>
                <c:pt idx="26">
                  <c:v>1705.9</c:v>
                </c:pt>
                <c:pt idx="27">
                  <c:v>1698.3</c:v>
                </c:pt>
                <c:pt idx="28">
                  <c:v>1682.1</c:v>
                </c:pt>
                <c:pt idx="29">
                  <c:v>1704.1</c:v>
                </c:pt>
                <c:pt idx="30">
                  <c:v>1699.1</c:v>
                </c:pt>
                <c:pt idx="31">
                  <c:v>1693.1</c:v>
                </c:pt>
                <c:pt idx="32">
                  <c:v>1689.7</c:v>
                </c:pt>
                <c:pt idx="33">
                  <c:v>1695.4</c:v>
                </c:pt>
                <c:pt idx="34">
                  <c:v>1693.5</c:v>
                </c:pt>
                <c:pt idx="35">
                  <c:v>1691.8</c:v>
                </c:pt>
                <c:pt idx="36">
                  <c:v>1692</c:v>
                </c:pt>
                <c:pt idx="37">
                  <c:v>1697.5</c:v>
                </c:pt>
                <c:pt idx="38">
                  <c:v>1693.4</c:v>
                </c:pt>
                <c:pt idx="39">
                  <c:v>1691.7</c:v>
                </c:pt>
                <c:pt idx="40">
                  <c:v>1698</c:v>
                </c:pt>
                <c:pt idx="41">
                  <c:v>1705.9</c:v>
                </c:pt>
                <c:pt idx="42">
                  <c:v>1696.8</c:v>
                </c:pt>
                <c:pt idx="43">
                  <c:v>1686.5</c:v>
                </c:pt>
                <c:pt idx="44">
                  <c:v>1703.3</c:v>
                </c:pt>
                <c:pt idx="45">
                  <c:v>1706</c:v>
                </c:pt>
                <c:pt idx="46">
                  <c:v>1691.1</c:v>
                </c:pt>
                <c:pt idx="47">
                  <c:v>1688.2</c:v>
                </c:pt>
                <c:pt idx="48">
                  <c:v>1702.6</c:v>
                </c:pt>
                <c:pt idx="49">
                  <c:v>1695.5</c:v>
                </c:pt>
                <c:pt idx="50">
                  <c:v>1685.7</c:v>
                </c:pt>
                <c:pt idx="51">
                  <c:v>1687.3</c:v>
                </c:pt>
                <c:pt idx="52">
                  <c:v>1698.3</c:v>
                </c:pt>
                <c:pt idx="53">
                  <c:v>1682.9</c:v>
                </c:pt>
                <c:pt idx="54">
                  <c:v>1670.5</c:v>
                </c:pt>
                <c:pt idx="55">
                  <c:v>1671.6</c:v>
                </c:pt>
                <c:pt idx="56">
                  <c:v>1681</c:v>
                </c:pt>
                <c:pt idx="57">
                  <c:v>1668.8</c:v>
                </c:pt>
                <c:pt idx="58">
                  <c:v>1658.7</c:v>
                </c:pt>
                <c:pt idx="59">
                  <c:v>1663.7</c:v>
                </c:pt>
                <c:pt idx="60">
                  <c:v>1671.2</c:v>
                </c:pt>
                <c:pt idx="61">
                  <c:v>1663.6</c:v>
                </c:pt>
                <c:pt idx="62">
                  <c:v>1653.2</c:v>
                </c:pt>
                <c:pt idx="63">
                  <c:v>1660</c:v>
                </c:pt>
                <c:pt idx="64">
                  <c:v>1674.4</c:v>
                </c:pt>
                <c:pt idx="65">
                  <c:v>1674.3</c:v>
                </c:pt>
                <c:pt idx="66">
                  <c:v>1674.6</c:v>
                </c:pt>
                <c:pt idx="67">
                  <c:v>1685.2</c:v>
                </c:pt>
                <c:pt idx="68">
                  <c:v>1678.6</c:v>
                </c:pt>
                <c:pt idx="69">
                  <c:v>1663</c:v>
                </c:pt>
                <c:pt idx="70">
                  <c:v>1680.4</c:v>
                </c:pt>
                <c:pt idx="71">
                  <c:v>1690.9</c:v>
                </c:pt>
                <c:pt idx="72">
                  <c:v>1680.6</c:v>
                </c:pt>
                <c:pt idx="73">
                  <c:v>1665</c:v>
                </c:pt>
                <c:pt idx="74">
                  <c:v>1664.4</c:v>
                </c:pt>
                <c:pt idx="75">
                  <c:v>1686.6</c:v>
                </c:pt>
                <c:pt idx="76">
                  <c:v>1684.6</c:v>
                </c:pt>
                <c:pt idx="77">
                  <c:v>1684.7</c:v>
                </c:pt>
                <c:pt idx="78">
                  <c:v>1685.4</c:v>
                </c:pt>
                <c:pt idx="79">
                  <c:v>1687.3</c:v>
                </c:pt>
                <c:pt idx="80">
                  <c:v>1669.9</c:v>
                </c:pt>
                <c:pt idx="81">
                  <c:v>1657.8</c:v>
                </c:pt>
                <c:pt idx="82">
                  <c:v>1673.9</c:v>
                </c:pt>
                <c:pt idx="83">
                  <c:v>1679.3</c:v>
                </c:pt>
                <c:pt idx="84">
                  <c:v>1664.9</c:v>
                </c:pt>
                <c:pt idx="85">
                  <c:v>1654.1</c:v>
                </c:pt>
                <c:pt idx="86">
                  <c:v>1665.2</c:v>
                </c:pt>
                <c:pt idx="87">
                  <c:v>1674.6</c:v>
                </c:pt>
                <c:pt idx="88">
                  <c:v>1674.1</c:v>
                </c:pt>
                <c:pt idx="89">
                  <c:v>1674</c:v>
                </c:pt>
                <c:pt idx="90">
                  <c:v>1673.5</c:v>
                </c:pt>
                <c:pt idx="91">
                  <c:v>1673.8</c:v>
                </c:pt>
                <c:pt idx="92">
                  <c:v>1673.9</c:v>
                </c:pt>
                <c:pt idx="93">
                  <c:v>1674.8</c:v>
                </c:pt>
                <c:pt idx="94">
                  <c:v>1691.1</c:v>
                </c:pt>
                <c:pt idx="95">
                  <c:v>1693.3</c:v>
                </c:pt>
                <c:pt idx="96">
                  <c:v>1688.2</c:v>
                </c:pt>
                <c:pt idx="97">
                  <c:v>1689.7</c:v>
                </c:pt>
                <c:pt idx="98">
                  <c:v>1701</c:v>
                </c:pt>
                <c:pt idx="99">
                  <c:v>1697.6</c:v>
                </c:pt>
                <c:pt idx="100">
                  <c:v>1686.6</c:v>
                </c:pt>
                <c:pt idx="101">
                  <c:v>1690.1</c:v>
                </c:pt>
                <c:pt idx="102">
                  <c:v>1688.5</c:v>
                </c:pt>
                <c:pt idx="103">
                  <c:v>1677.7</c:v>
                </c:pt>
                <c:pt idx="104">
                  <c:v>1681.6</c:v>
                </c:pt>
                <c:pt idx="105">
                  <c:v>1684.8</c:v>
                </c:pt>
                <c:pt idx="106">
                  <c:v>1688.6</c:v>
                </c:pt>
                <c:pt idx="107">
                  <c:v>1685</c:v>
                </c:pt>
                <c:pt idx="108">
                  <c:v>1673.2</c:v>
                </c:pt>
                <c:pt idx="109">
                  <c:v>1686.8</c:v>
                </c:pt>
                <c:pt idx="110">
                  <c:v>1690.6</c:v>
                </c:pt>
                <c:pt idx="111">
                  <c:v>1677.6</c:v>
                </c:pt>
                <c:pt idx="112">
                  <c:v>1668.1</c:v>
                </c:pt>
                <c:pt idx="113">
                  <c:v>1679.7</c:v>
                </c:pt>
                <c:pt idx="114">
                  <c:v>1671.7</c:v>
                </c:pt>
                <c:pt idx="115">
                  <c:v>1658.3</c:v>
                </c:pt>
                <c:pt idx="116">
                  <c:v>1652.3</c:v>
                </c:pt>
                <c:pt idx="117">
                  <c:v>1662.3</c:v>
                </c:pt>
                <c:pt idx="118">
                  <c:v>1659.2</c:v>
                </c:pt>
                <c:pt idx="119">
                  <c:v>1651.5</c:v>
                </c:pt>
                <c:pt idx="120">
                  <c:v>1650.4</c:v>
                </c:pt>
                <c:pt idx="121">
                  <c:v>1666.8</c:v>
                </c:pt>
                <c:pt idx="122">
                  <c:v>1680.6</c:v>
                </c:pt>
                <c:pt idx="123">
                  <c:v>1664.6</c:v>
                </c:pt>
                <c:pt idx="124">
                  <c:v>1669.8</c:v>
                </c:pt>
                <c:pt idx="125">
                  <c:v>1674.3</c:v>
                </c:pt>
                <c:pt idx="126">
                  <c:v>1667.3</c:v>
                </c:pt>
                <c:pt idx="127">
                  <c:v>1666.2</c:v>
                </c:pt>
                <c:pt idx="128">
                  <c:v>1675.4</c:v>
                </c:pt>
                <c:pt idx="129">
                  <c:v>1681.9</c:v>
                </c:pt>
                <c:pt idx="130">
                  <c:v>1678.9</c:v>
                </c:pt>
                <c:pt idx="131">
                  <c:v>1671.8</c:v>
                </c:pt>
                <c:pt idx="132">
                  <c:v>1683.1</c:v>
                </c:pt>
                <c:pt idx="133">
                  <c:v>1683.9</c:v>
                </c:pt>
                <c:pt idx="134">
                  <c:v>1683.1</c:v>
                </c:pt>
                <c:pt idx="135">
                  <c:v>1681.4</c:v>
                </c:pt>
                <c:pt idx="136">
                  <c:v>1692.4</c:v>
                </c:pt>
                <c:pt idx="137">
                  <c:v>1684.1</c:v>
                </c:pt>
                <c:pt idx="138">
                  <c:v>1676.5</c:v>
                </c:pt>
                <c:pt idx="139">
                  <c:v>1672.9</c:v>
                </c:pt>
                <c:pt idx="140">
                  <c:v>1685.5</c:v>
                </c:pt>
                <c:pt idx="141">
                  <c:v>1677.7</c:v>
                </c:pt>
                <c:pt idx="142">
                  <c:v>1668.3</c:v>
                </c:pt>
                <c:pt idx="143">
                  <c:v>1668</c:v>
                </c:pt>
                <c:pt idx="144">
                  <c:v>1670.1</c:v>
                </c:pt>
                <c:pt idx="145">
                  <c:v>1667</c:v>
                </c:pt>
                <c:pt idx="146">
                  <c:v>1678.4</c:v>
                </c:pt>
                <c:pt idx="147">
                  <c:v>1671.1</c:v>
                </c:pt>
                <c:pt idx="148">
                  <c:v>1674.4</c:v>
                </c:pt>
                <c:pt idx="149">
                  <c:v>1666.2</c:v>
                </c:pt>
                <c:pt idx="150">
                  <c:v>1665.9</c:v>
                </c:pt>
                <c:pt idx="151">
                  <c:v>1676.5</c:v>
                </c:pt>
                <c:pt idx="152">
                  <c:v>1679.1</c:v>
                </c:pt>
                <c:pt idx="153">
                  <c:v>1666</c:v>
                </c:pt>
                <c:pt idx="154">
                  <c:v>1657</c:v>
                </c:pt>
                <c:pt idx="155">
                  <c:v>1672.3</c:v>
                </c:pt>
                <c:pt idx="156">
                  <c:v>1676.4</c:v>
                </c:pt>
                <c:pt idx="157">
                  <c:v>1656.1</c:v>
                </c:pt>
                <c:pt idx="158">
                  <c:v>1668.6</c:v>
                </c:pt>
                <c:pt idx="159">
                  <c:v>1683.5</c:v>
                </c:pt>
                <c:pt idx="160">
                  <c:v>1674.7</c:v>
                </c:pt>
                <c:pt idx="161">
                  <c:v>1663.4</c:v>
                </c:pt>
                <c:pt idx="162">
                  <c:v>1670</c:v>
                </c:pt>
                <c:pt idx="163">
                  <c:v>1684.7</c:v>
                </c:pt>
                <c:pt idx="164">
                  <c:v>1670.3</c:v>
                </c:pt>
                <c:pt idx="165">
                  <c:v>1653.7</c:v>
                </c:pt>
                <c:pt idx="166">
                  <c:v>1645.6</c:v>
                </c:pt>
                <c:pt idx="167">
                  <c:v>1651.1</c:v>
                </c:pt>
                <c:pt idx="168">
                  <c:v>1646.3</c:v>
                </c:pt>
                <c:pt idx="169">
                  <c:v>1635.2</c:v>
                </c:pt>
                <c:pt idx="170">
                  <c:v>1636.8</c:v>
                </c:pt>
                <c:pt idx="171">
                  <c:v>1645.5</c:v>
                </c:pt>
                <c:pt idx="172">
                  <c:v>1637.7</c:v>
                </c:pt>
                <c:pt idx="173">
                  <c:v>1648.6</c:v>
                </c:pt>
                <c:pt idx="174">
                  <c:v>1656.5</c:v>
                </c:pt>
                <c:pt idx="175">
                  <c:v>1662.1</c:v>
                </c:pt>
                <c:pt idx="176">
                  <c:v>1661.5</c:v>
                </c:pt>
                <c:pt idx="177">
                  <c:v>1661.7</c:v>
                </c:pt>
                <c:pt idx="178">
                  <c:v>1670.7</c:v>
                </c:pt>
                <c:pt idx="179">
                  <c:v>1668.5</c:v>
                </c:pt>
                <c:pt idx="180">
                  <c:v>1661</c:v>
                </c:pt>
                <c:pt idx="181">
                  <c:v>1660.4</c:v>
                </c:pt>
                <c:pt idx="182">
                  <c:v>1665.8</c:v>
                </c:pt>
                <c:pt idx="183">
                  <c:v>1660.1</c:v>
                </c:pt>
                <c:pt idx="184">
                  <c:v>1649.6</c:v>
                </c:pt>
                <c:pt idx="185">
                  <c:v>1651.6</c:v>
                </c:pt>
                <c:pt idx="186">
                  <c:v>1665.3</c:v>
                </c:pt>
                <c:pt idx="187">
                  <c:v>1652.4</c:v>
                </c:pt>
                <c:pt idx="188">
                  <c:v>1647.9</c:v>
                </c:pt>
                <c:pt idx="189">
                  <c:v>1665.2</c:v>
                </c:pt>
                <c:pt idx="190">
                  <c:v>1667.7</c:v>
                </c:pt>
                <c:pt idx="191">
                  <c:v>1656.2</c:v>
                </c:pt>
                <c:pt idx="192">
                  <c:v>1649.7</c:v>
                </c:pt>
                <c:pt idx="193">
                  <c:v>1647.6</c:v>
                </c:pt>
                <c:pt idx="194">
                  <c:v>1652.1</c:v>
                </c:pt>
                <c:pt idx="195">
                  <c:v>1653.1</c:v>
                </c:pt>
                <c:pt idx="196">
                  <c:v>1653.8</c:v>
                </c:pt>
                <c:pt idx="197">
                  <c:v>1661.9</c:v>
                </c:pt>
                <c:pt idx="198">
                  <c:v>1669.8</c:v>
                </c:pt>
                <c:pt idx="199">
                  <c:v>1661.6</c:v>
                </c:pt>
                <c:pt idx="200">
                  <c:v>1659.5</c:v>
                </c:pt>
                <c:pt idx="201">
                  <c:v>1668.9</c:v>
                </c:pt>
                <c:pt idx="202">
                  <c:v>1676</c:v>
                </c:pt>
                <c:pt idx="203">
                  <c:v>1660.9</c:v>
                </c:pt>
                <c:pt idx="204">
                  <c:v>1653.7</c:v>
                </c:pt>
                <c:pt idx="205">
                  <c:v>1669.8</c:v>
                </c:pt>
                <c:pt idx="206">
                  <c:v>1667.7</c:v>
                </c:pt>
                <c:pt idx="207">
                  <c:v>1662.1</c:v>
                </c:pt>
                <c:pt idx="208">
                  <c:v>1658.5</c:v>
                </c:pt>
                <c:pt idx="209">
                  <c:v>1675.3</c:v>
                </c:pt>
                <c:pt idx="210">
                  <c:v>1670.7</c:v>
                </c:pt>
                <c:pt idx="211">
                  <c:v>1659.1</c:v>
                </c:pt>
                <c:pt idx="212">
                  <c:v>1661.3</c:v>
                </c:pt>
                <c:pt idx="213">
                  <c:v>1672.3</c:v>
                </c:pt>
                <c:pt idx="214">
                  <c:v>1663.8</c:v>
                </c:pt>
                <c:pt idx="215">
                  <c:v>1657.1</c:v>
                </c:pt>
                <c:pt idx="216">
                  <c:v>1665.4</c:v>
                </c:pt>
                <c:pt idx="217">
                  <c:v>1671.3</c:v>
                </c:pt>
                <c:pt idx="218">
                  <c:v>1663.3</c:v>
                </c:pt>
                <c:pt idx="219">
                  <c:v>1660.2</c:v>
                </c:pt>
                <c:pt idx="220">
                  <c:v>1662.5</c:v>
                </c:pt>
                <c:pt idx="221">
                  <c:v>1665.7</c:v>
                </c:pt>
                <c:pt idx="222">
                  <c:v>1663</c:v>
                </c:pt>
                <c:pt idx="223">
                  <c:v>1661.3</c:v>
                </c:pt>
                <c:pt idx="224">
                  <c:v>1666</c:v>
                </c:pt>
                <c:pt idx="225">
                  <c:v>1671.2</c:v>
                </c:pt>
                <c:pt idx="226">
                  <c:v>1667.9</c:v>
                </c:pt>
                <c:pt idx="227">
                  <c:v>1666.3</c:v>
                </c:pt>
                <c:pt idx="228">
                  <c:v>1678.2</c:v>
                </c:pt>
                <c:pt idx="229">
                  <c:v>1679.3</c:v>
                </c:pt>
                <c:pt idx="230">
                  <c:v>1671.7</c:v>
                </c:pt>
                <c:pt idx="231">
                  <c:v>1673.7</c:v>
                </c:pt>
                <c:pt idx="232">
                  <c:v>1684.3</c:v>
                </c:pt>
                <c:pt idx="233">
                  <c:v>1678.3</c:v>
                </c:pt>
                <c:pt idx="234">
                  <c:v>1669</c:v>
                </c:pt>
                <c:pt idx="235">
                  <c:v>1670.3</c:v>
                </c:pt>
                <c:pt idx="236">
                  <c:v>1680.3</c:v>
                </c:pt>
                <c:pt idx="237">
                  <c:v>1676.2</c:v>
                </c:pt>
                <c:pt idx="238">
                  <c:v>1667.1</c:v>
                </c:pt>
                <c:pt idx="239">
                  <c:v>1668.9</c:v>
                </c:pt>
                <c:pt idx="240">
                  <c:v>1685.9</c:v>
                </c:pt>
                <c:pt idx="241">
                  <c:v>1675.6</c:v>
                </c:pt>
                <c:pt idx="242">
                  <c:v>1665.5</c:v>
                </c:pt>
                <c:pt idx="243">
                  <c:v>1669.2</c:v>
                </c:pt>
                <c:pt idx="244">
                  <c:v>1680.8</c:v>
                </c:pt>
                <c:pt idx="245">
                  <c:v>1672.4</c:v>
                </c:pt>
                <c:pt idx="246">
                  <c:v>1626.6</c:v>
                </c:pt>
                <c:pt idx="247">
                  <c:v>1627.4</c:v>
                </c:pt>
                <c:pt idx="248">
                  <c:v>1627.4</c:v>
                </c:pt>
                <c:pt idx="249">
                  <c:v>1625.1</c:v>
                </c:pt>
                <c:pt idx="250">
                  <c:v>1626.4</c:v>
                </c:pt>
                <c:pt idx="251">
                  <c:v>1639.4</c:v>
                </c:pt>
                <c:pt idx="252">
                  <c:v>1646.9</c:v>
                </c:pt>
                <c:pt idx="253">
                  <c:v>1645.7</c:v>
                </c:pt>
                <c:pt idx="254">
                  <c:v>1641.5</c:v>
                </c:pt>
                <c:pt idx="255">
                  <c:v>1637.3</c:v>
                </c:pt>
                <c:pt idx="256">
                  <c:v>1647.8</c:v>
                </c:pt>
                <c:pt idx="257">
                  <c:v>1655.1</c:v>
                </c:pt>
                <c:pt idx="258">
                  <c:v>1647.9</c:v>
                </c:pt>
                <c:pt idx="259">
                  <c:v>1641.7</c:v>
                </c:pt>
                <c:pt idx="260">
                  <c:v>1637.3</c:v>
                </c:pt>
                <c:pt idx="261">
                  <c:v>1636.7</c:v>
                </c:pt>
                <c:pt idx="262">
                  <c:v>1646.3</c:v>
                </c:pt>
                <c:pt idx="263">
                  <c:v>1647.6</c:v>
                </c:pt>
                <c:pt idx="264">
                  <c:v>1639.5</c:v>
                </c:pt>
                <c:pt idx="265">
                  <c:v>1635.3</c:v>
                </c:pt>
                <c:pt idx="266">
                  <c:v>1630.9</c:v>
                </c:pt>
                <c:pt idx="267">
                  <c:v>1644.5</c:v>
                </c:pt>
                <c:pt idx="268">
                  <c:v>1657.2</c:v>
                </c:pt>
                <c:pt idx="269">
                  <c:v>1656.7</c:v>
                </c:pt>
                <c:pt idx="270">
                  <c:v>1646.5</c:v>
                </c:pt>
                <c:pt idx="271">
                  <c:v>1635.7</c:v>
                </c:pt>
                <c:pt idx="272">
                  <c:v>1633.6</c:v>
                </c:pt>
                <c:pt idx="273">
                  <c:v>1653.7</c:v>
                </c:pt>
                <c:pt idx="274">
                  <c:v>1659.7</c:v>
                </c:pt>
                <c:pt idx="275">
                  <c:v>1648.7</c:v>
                </c:pt>
                <c:pt idx="276">
                  <c:v>1638.2</c:v>
                </c:pt>
                <c:pt idx="277">
                  <c:v>1629.7</c:v>
                </c:pt>
                <c:pt idx="278">
                  <c:v>1637.1</c:v>
                </c:pt>
                <c:pt idx="279">
                  <c:v>1653.7</c:v>
                </c:pt>
                <c:pt idx="280">
                  <c:v>1651.6</c:v>
                </c:pt>
                <c:pt idx="281">
                  <c:v>1644.5</c:v>
                </c:pt>
                <c:pt idx="282">
                  <c:v>1637.6</c:v>
                </c:pt>
                <c:pt idx="283">
                  <c:v>1634.9</c:v>
                </c:pt>
                <c:pt idx="284">
                  <c:v>1654.1</c:v>
                </c:pt>
                <c:pt idx="285">
                  <c:v>1661.6</c:v>
                </c:pt>
                <c:pt idx="286">
                  <c:v>1656.4</c:v>
                </c:pt>
                <c:pt idx="287">
                  <c:v>1647.5</c:v>
                </c:pt>
                <c:pt idx="288">
                  <c:v>1638.4</c:v>
                </c:pt>
                <c:pt idx="289">
                  <c:v>1645.8</c:v>
                </c:pt>
                <c:pt idx="290">
                  <c:v>1661.7</c:v>
                </c:pt>
                <c:pt idx="291">
                  <c:v>1661.2</c:v>
                </c:pt>
                <c:pt idx="292">
                  <c:v>1658.7</c:v>
                </c:pt>
                <c:pt idx="293">
                  <c:v>1653.5</c:v>
                </c:pt>
                <c:pt idx="294">
                  <c:v>1647</c:v>
                </c:pt>
                <c:pt idx="295">
                  <c:v>1659.3</c:v>
                </c:pt>
                <c:pt idx="296">
                  <c:v>1663.1</c:v>
                </c:pt>
                <c:pt idx="297">
                  <c:v>1654.1</c:v>
                </c:pt>
                <c:pt idx="298">
                  <c:v>1650.4</c:v>
                </c:pt>
                <c:pt idx="299">
                  <c:v>1638.8</c:v>
                </c:pt>
                <c:pt idx="300">
                  <c:v>1649</c:v>
                </c:pt>
                <c:pt idx="301">
                  <c:v>1665.1</c:v>
                </c:pt>
                <c:pt idx="302">
                  <c:v>1660.7</c:v>
                </c:pt>
                <c:pt idx="303">
                  <c:v>1649.6</c:v>
                </c:pt>
                <c:pt idx="304">
                  <c:v>1638.8</c:v>
                </c:pt>
                <c:pt idx="305">
                  <c:v>1636.6</c:v>
                </c:pt>
                <c:pt idx="306">
                  <c:v>1658.4</c:v>
                </c:pt>
                <c:pt idx="307">
                  <c:v>1667.6</c:v>
                </c:pt>
                <c:pt idx="308">
                  <c:v>1658.5</c:v>
                </c:pt>
                <c:pt idx="309">
                  <c:v>1649.6</c:v>
                </c:pt>
                <c:pt idx="310">
                  <c:v>1642.9</c:v>
                </c:pt>
                <c:pt idx="311">
                  <c:v>1645.1</c:v>
                </c:pt>
                <c:pt idx="312">
                  <c:v>1652.1</c:v>
                </c:pt>
                <c:pt idx="313">
                  <c:v>1647.2</c:v>
                </c:pt>
                <c:pt idx="314">
                  <c:v>1642.2</c:v>
                </c:pt>
                <c:pt idx="315">
                  <c:v>1638.7</c:v>
                </c:pt>
                <c:pt idx="316">
                  <c:v>1638.3</c:v>
                </c:pt>
                <c:pt idx="317">
                  <c:v>1642.9</c:v>
                </c:pt>
                <c:pt idx="318">
                  <c:v>1642.6</c:v>
                </c:pt>
                <c:pt idx="319">
                  <c:v>1633.4</c:v>
                </c:pt>
                <c:pt idx="320">
                  <c:v>1627.3</c:v>
                </c:pt>
                <c:pt idx="321">
                  <c:v>1621.9</c:v>
                </c:pt>
                <c:pt idx="322">
                  <c:v>1624.5</c:v>
                </c:pt>
                <c:pt idx="323">
                  <c:v>1629.7</c:v>
                </c:pt>
                <c:pt idx="324">
                  <c:v>1624.4</c:v>
                </c:pt>
                <c:pt idx="325">
                  <c:v>1618.9</c:v>
                </c:pt>
                <c:pt idx="326">
                  <c:v>1614.6</c:v>
                </c:pt>
                <c:pt idx="327">
                  <c:v>1611.6</c:v>
                </c:pt>
                <c:pt idx="328">
                  <c:v>1619.2</c:v>
                </c:pt>
                <c:pt idx="329">
                  <c:v>1622.4</c:v>
                </c:pt>
                <c:pt idx="330">
                  <c:v>1620.3</c:v>
                </c:pt>
                <c:pt idx="331">
                  <c:v>1619.7</c:v>
                </c:pt>
                <c:pt idx="332">
                  <c:v>1620.1</c:v>
                </c:pt>
                <c:pt idx="333">
                  <c:v>1631</c:v>
                </c:pt>
                <c:pt idx="334">
                  <c:v>1643</c:v>
                </c:pt>
                <c:pt idx="335">
                  <c:v>1644.1</c:v>
                </c:pt>
                <c:pt idx="336">
                  <c:v>1632</c:v>
                </c:pt>
                <c:pt idx="337">
                  <c:v>1622.3</c:v>
                </c:pt>
                <c:pt idx="338">
                  <c:v>1623.7</c:v>
                </c:pt>
                <c:pt idx="339">
                  <c:v>1634.2</c:v>
                </c:pt>
                <c:pt idx="340">
                  <c:v>1641.1</c:v>
                </c:pt>
                <c:pt idx="341">
                  <c:v>1634.8</c:v>
                </c:pt>
                <c:pt idx="342">
                  <c:v>1628.5</c:v>
                </c:pt>
                <c:pt idx="343">
                  <c:v>1629.7</c:v>
                </c:pt>
                <c:pt idx="344">
                  <c:v>1635.6</c:v>
                </c:pt>
                <c:pt idx="345">
                  <c:v>1641.7</c:v>
                </c:pt>
                <c:pt idx="346">
                  <c:v>1637.7</c:v>
                </c:pt>
                <c:pt idx="347">
                  <c:v>1634.1</c:v>
                </c:pt>
                <c:pt idx="348">
                  <c:v>1633</c:v>
                </c:pt>
                <c:pt idx="349">
                  <c:v>1626</c:v>
                </c:pt>
                <c:pt idx="350">
                  <c:v>1635.4</c:v>
                </c:pt>
                <c:pt idx="351">
                  <c:v>1648</c:v>
                </c:pt>
                <c:pt idx="352">
                  <c:v>1637.9</c:v>
                </c:pt>
                <c:pt idx="353">
                  <c:v>1626.1</c:v>
                </c:pt>
                <c:pt idx="354">
                  <c:v>1616.2</c:v>
                </c:pt>
                <c:pt idx="355">
                  <c:v>1622</c:v>
                </c:pt>
                <c:pt idx="356">
                  <c:v>1645.4</c:v>
                </c:pt>
                <c:pt idx="357">
                  <c:v>1648.7</c:v>
                </c:pt>
                <c:pt idx="358">
                  <c:v>1638.8</c:v>
                </c:pt>
                <c:pt idx="359">
                  <c:v>1628.1</c:v>
                </c:pt>
                <c:pt idx="360">
                  <c:v>1622.1</c:v>
                </c:pt>
                <c:pt idx="361">
                  <c:v>1631.6</c:v>
                </c:pt>
                <c:pt idx="362">
                  <c:v>1646.8</c:v>
                </c:pt>
                <c:pt idx="363">
                  <c:v>1640</c:v>
                </c:pt>
                <c:pt idx="364">
                  <c:v>1634.2</c:v>
                </c:pt>
                <c:pt idx="365">
                  <c:v>1629.3</c:v>
                </c:pt>
                <c:pt idx="366">
                  <c:v>1629.9</c:v>
                </c:pt>
                <c:pt idx="367">
                  <c:v>1642.6</c:v>
                </c:pt>
                <c:pt idx="368">
                  <c:v>1642.6</c:v>
                </c:pt>
                <c:pt idx="369">
                  <c:v>1635.9</c:v>
                </c:pt>
                <c:pt idx="370">
                  <c:v>1630.9</c:v>
                </c:pt>
                <c:pt idx="371">
                  <c:v>1631.2</c:v>
                </c:pt>
                <c:pt idx="372">
                  <c:v>1644.4</c:v>
                </c:pt>
                <c:pt idx="373">
                  <c:v>1652.4</c:v>
                </c:pt>
                <c:pt idx="374">
                  <c:v>1642.8</c:v>
                </c:pt>
                <c:pt idx="375">
                  <c:v>1635.3</c:v>
                </c:pt>
                <c:pt idx="376">
                  <c:v>1631.6</c:v>
                </c:pt>
                <c:pt idx="377">
                  <c:v>1637.7</c:v>
                </c:pt>
                <c:pt idx="378">
                  <c:v>1645.5</c:v>
                </c:pt>
                <c:pt idx="379">
                  <c:v>1645.6</c:v>
                </c:pt>
                <c:pt idx="380">
                  <c:v>1634.6</c:v>
                </c:pt>
                <c:pt idx="381">
                  <c:v>1625</c:v>
                </c:pt>
                <c:pt idx="382">
                  <c:v>1621.1</c:v>
                </c:pt>
                <c:pt idx="383">
                  <c:v>1638.3</c:v>
                </c:pt>
                <c:pt idx="384">
                  <c:v>1653</c:v>
                </c:pt>
                <c:pt idx="385">
                  <c:v>1644.5</c:v>
                </c:pt>
                <c:pt idx="386">
                  <c:v>1641.9</c:v>
                </c:pt>
                <c:pt idx="387">
                  <c:v>1631.5</c:v>
                </c:pt>
                <c:pt idx="388">
                  <c:v>1632.9</c:v>
                </c:pt>
                <c:pt idx="389">
                  <c:v>1651.6</c:v>
                </c:pt>
                <c:pt idx="390">
                  <c:v>1654.7</c:v>
                </c:pt>
                <c:pt idx="391">
                  <c:v>1643.6</c:v>
                </c:pt>
                <c:pt idx="392">
                  <c:v>1636.7</c:v>
                </c:pt>
                <c:pt idx="393">
                  <c:v>1633.7</c:v>
                </c:pt>
                <c:pt idx="394">
                  <c:v>1650.6</c:v>
                </c:pt>
                <c:pt idx="395">
                  <c:v>1663.5</c:v>
                </c:pt>
                <c:pt idx="396">
                  <c:v>1655.4</c:v>
                </c:pt>
                <c:pt idx="397">
                  <c:v>1642.7</c:v>
                </c:pt>
                <c:pt idx="398">
                  <c:v>1630.9</c:v>
                </c:pt>
                <c:pt idx="399">
                  <c:v>1632.4</c:v>
                </c:pt>
                <c:pt idx="400">
                  <c:v>1649.4</c:v>
                </c:pt>
                <c:pt idx="401">
                  <c:v>1654.1</c:v>
                </c:pt>
                <c:pt idx="402">
                  <c:v>1645.4</c:v>
                </c:pt>
                <c:pt idx="403">
                  <c:v>1634.3</c:v>
                </c:pt>
                <c:pt idx="404">
                  <c:v>1626.1</c:v>
                </c:pt>
                <c:pt idx="405">
                  <c:v>1638.5</c:v>
                </c:pt>
                <c:pt idx="406">
                  <c:v>1652.9</c:v>
                </c:pt>
                <c:pt idx="407">
                  <c:v>1648.7</c:v>
                </c:pt>
                <c:pt idx="408">
                  <c:v>1638.5</c:v>
                </c:pt>
                <c:pt idx="409">
                  <c:v>1628</c:v>
                </c:pt>
                <c:pt idx="410">
                  <c:v>1635.4</c:v>
                </c:pt>
                <c:pt idx="411">
                  <c:v>1650.1</c:v>
                </c:pt>
                <c:pt idx="412">
                  <c:v>1658.5</c:v>
                </c:pt>
                <c:pt idx="413">
                  <c:v>1649.5</c:v>
                </c:pt>
                <c:pt idx="414">
                  <c:v>1639.1</c:v>
                </c:pt>
                <c:pt idx="415">
                  <c:v>1633.9</c:v>
                </c:pt>
                <c:pt idx="416">
                  <c:v>1642.5</c:v>
                </c:pt>
                <c:pt idx="417">
                  <c:v>1659.8</c:v>
                </c:pt>
                <c:pt idx="418">
                  <c:v>1654.7</c:v>
                </c:pt>
                <c:pt idx="419">
                  <c:v>1642.3</c:v>
                </c:pt>
                <c:pt idx="420">
                  <c:v>1631.4</c:v>
                </c:pt>
                <c:pt idx="421">
                  <c:v>1637.7</c:v>
                </c:pt>
                <c:pt idx="422">
                  <c:v>1657.2</c:v>
                </c:pt>
                <c:pt idx="423">
                  <c:v>1658.2</c:v>
                </c:pt>
                <c:pt idx="424">
                  <c:v>1647.8</c:v>
                </c:pt>
                <c:pt idx="425">
                  <c:v>1636.9</c:v>
                </c:pt>
                <c:pt idx="426">
                  <c:v>1634</c:v>
                </c:pt>
                <c:pt idx="427">
                  <c:v>1649.5</c:v>
                </c:pt>
                <c:pt idx="428">
                  <c:v>1659.7</c:v>
                </c:pt>
                <c:pt idx="429">
                  <c:v>1655.6</c:v>
                </c:pt>
                <c:pt idx="430">
                  <c:v>1643.8</c:v>
                </c:pt>
                <c:pt idx="431">
                  <c:v>1634.3</c:v>
                </c:pt>
                <c:pt idx="432">
                  <c:v>1636</c:v>
                </c:pt>
                <c:pt idx="433">
                  <c:v>1646.9</c:v>
                </c:pt>
                <c:pt idx="434">
                  <c:v>1644.1</c:v>
                </c:pt>
                <c:pt idx="435">
                  <c:v>1635.3</c:v>
                </c:pt>
                <c:pt idx="436">
                  <c:v>1626.5</c:v>
                </c:pt>
                <c:pt idx="437">
                  <c:v>1620.9</c:v>
                </c:pt>
                <c:pt idx="438">
                  <c:v>1622.1</c:v>
                </c:pt>
                <c:pt idx="439">
                  <c:v>1628.2</c:v>
                </c:pt>
                <c:pt idx="440">
                  <c:v>1624.2</c:v>
                </c:pt>
                <c:pt idx="441">
                  <c:v>1618.8</c:v>
                </c:pt>
                <c:pt idx="442">
                  <c:v>1614.6</c:v>
                </c:pt>
                <c:pt idx="443">
                  <c:v>1616.5</c:v>
                </c:pt>
                <c:pt idx="444">
                  <c:v>1627</c:v>
                </c:pt>
                <c:pt idx="445">
                  <c:v>1628.4</c:v>
                </c:pt>
                <c:pt idx="446">
                  <c:v>1622.4</c:v>
                </c:pt>
                <c:pt idx="447">
                  <c:v>1615.6</c:v>
                </c:pt>
                <c:pt idx="448">
                  <c:v>1614.5</c:v>
                </c:pt>
                <c:pt idx="449">
                  <c:v>1628.3</c:v>
                </c:pt>
                <c:pt idx="450">
                  <c:v>1638.6</c:v>
                </c:pt>
                <c:pt idx="451">
                  <c:v>1633.1</c:v>
                </c:pt>
                <c:pt idx="452">
                  <c:v>1624.6</c:v>
                </c:pt>
                <c:pt idx="453">
                  <c:v>1620.2</c:v>
                </c:pt>
                <c:pt idx="454">
                  <c:v>1624</c:v>
                </c:pt>
                <c:pt idx="455">
                  <c:v>1634</c:v>
                </c:pt>
                <c:pt idx="456">
                  <c:v>1639.5</c:v>
                </c:pt>
                <c:pt idx="457">
                  <c:v>1627.7</c:v>
                </c:pt>
                <c:pt idx="458">
                  <c:v>1617.4</c:v>
                </c:pt>
                <c:pt idx="459">
                  <c:v>1614.4</c:v>
                </c:pt>
                <c:pt idx="460">
                  <c:v>1625.3</c:v>
                </c:pt>
                <c:pt idx="461">
                  <c:v>1631.3</c:v>
                </c:pt>
                <c:pt idx="462">
                  <c:v>1629.7</c:v>
                </c:pt>
                <c:pt idx="463">
                  <c:v>1622.3</c:v>
                </c:pt>
                <c:pt idx="464">
                  <c:v>1615.8</c:v>
                </c:pt>
                <c:pt idx="465">
                  <c:v>1621.6</c:v>
                </c:pt>
                <c:pt idx="466">
                  <c:v>1619.9</c:v>
                </c:pt>
                <c:pt idx="467">
                  <c:v>1622.9</c:v>
                </c:pt>
                <c:pt idx="468">
                  <c:v>1621.2</c:v>
                </c:pt>
                <c:pt idx="469">
                  <c:v>1613.3</c:v>
                </c:pt>
                <c:pt idx="470">
                  <c:v>1610.1</c:v>
                </c:pt>
                <c:pt idx="471">
                  <c:v>1616.6</c:v>
                </c:pt>
                <c:pt idx="472">
                  <c:v>1619.8</c:v>
                </c:pt>
                <c:pt idx="473">
                  <c:v>1613.8</c:v>
                </c:pt>
                <c:pt idx="474">
                  <c:v>1607.3</c:v>
                </c:pt>
                <c:pt idx="475">
                  <c:v>1601.4</c:v>
                </c:pt>
                <c:pt idx="476">
                  <c:v>1602.9</c:v>
                </c:pt>
                <c:pt idx="477">
                  <c:v>1614.6</c:v>
                </c:pt>
                <c:pt idx="478">
                  <c:v>1619.9</c:v>
                </c:pt>
                <c:pt idx="479">
                  <c:v>1615.9</c:v>
                </c:pt>
                <c:pt idx="480">
                  <c:v>1607.9</c:v>
                </c:pt>
                <c:pt idx="481">
                  <c:v>1602.6</c:v>
                </c:pt>
                <c:pt idx="482">
                  <c:v>1611.8</c:v>
                </c:pt>
                <c:pt idx="483">
                  <c:v>1621.1</c:v>
                </c:pt>
                <c:pt idx="484">
                  <c:v>1623</c:v>
                </c:pt>
                <c:pt idx="485">
                  <c:v>1617.3</c:v>
                </c:pt>
                <c:pt idx="486">
                  <c:v>1607.6</c:v>
                </c:pt>
                <c:pt idx="487">
                  <c:v>1611.9</c:v>
                </c:pt>
                <c:pt idx="488">
                  <c:v>1612.9</c:v>
                </c:pt>
                <c:pt idx="489">
                  <c:v>1612</c:v>
                </c:pt>
                <c:pt idx="490">
                  <c:v>1624.8</c:v>
                </c:pt>
                <c:pt idx="491">
                  <c:v>1619.6</c:v>
                </c:pt>
                <c:pt idx="492">
                  <c:v>1614</c:v>
                </c:pt>
                <c:pt idx="493">
                  <c:v>1627.5</c:v>
                </c:pt>
                <c:pt idx="494">
                  <c:v>1608.3</c:v>
                </c:pt>
                <c:pt idx="495">
                  <c:v>1614</c:v>
                </c:pt>
                <c:pt idx="496">
                  <c:v>1619.7</c:v>
                </c:pt>
                <c:pt idx="497">
                  <c:v>1617.4</c:v>
                </c:pt>
                <c:pt idx="498">
                  <c:v>1622.5</c:v>
                </c:pt>
                <c:pt idx="499">
                  <c:v>1611.4</c:v>
                </c:pt>
                <c:pt idx="500">
                  <c:v>1615</c:v>
                </c:pt>
                <c:pt idx="501">
                  <c:v>1619.5</c:v>
                </c:pt>
                <c:pt idx="502">
                  <c:v>1614.5</c:v>
                </c:pt>
                <c:pt idx="503">
                  <c:v>1607.9</c:v>
                </c:pt>
                <c:pt idx="504">
                  <c:v>1609.6</c:v>
                </c:pt>
                <c:pt idx="505">
                  <c:v>1616.3</c:v>
                </c:pt>
                <c:pt idx="506">
                  <c:v>1612.1</c:v>
                </c:pt>
                <c:pt idx="507">
                  <c:v>1599.7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A2-4060-AB0F-A27DFCB3880E}"/>
            </c:ext>
          </c:extLst>
        </c:ser>
        <c:ser>
          <c:idx val="2"/>
          <c:order val="2"/>
          <c:tx>
            <c:v>Celgard 2500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PowerPoint]Cycle'!$A$12:$A$756</c:f>
              <c:numCache>
                <c:formatCode>General</c:formatCode>
                <c:ptCount val="74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</c:numCache>
            </c:numRef>
          </c:xVal>
          <c:yVal>
            <c:numRef>
              <c:f>'[Chart in Microsoft PowerPoint]Cycle'!$AB$12:$AB$479</c:f>
              <c:numCache>
                <c:formatCode>0.0</c:formatCode>
                <c:ptCount val="468"/>
                <c:pt idx="0">
                  <c:v>1670.9</c:v>
                </c:pt>
                <c:pt idx="1">
                  <c:v>1679.6</c:v>
                </c:pt>
                <c:pt idx="2">
                  <c:v>1668.5</c:v>
                </c:pt>
                <c:pt idx="3">
                  <c:v>1658.8</c:v>
                </c:pt>
                <c:pt idx="4">
                  <c:v>1666.9</c:v>
                </c:pt>
                <c:pt idx="5">
                  <c:v>1665.2</c:v>
                </c:pt>
                <c:pt idx="6">
                  <c:v>1651</c:v>
                </c:pt>
                <c:pt idx="7">
                  <c:v>1641.1</c:v>
                </c:pt>
                <c:pt idx="8">
                  <c:v>1648.5</c:v>
                </c:pt>
                <c:pt idx="9">
                  <c:v>1648.5</c:v>
                </c:pt>
                <c:pt idx="10">
                  <c:v>1638.8</c:v>
                </c:pt>
                <c:pt idx="11">
                  <c:v>1631.7</c:v>
                </c:pt>
                <c:pt idx="12">
                  <c:v>1641.2</c:v>
                </c:pt>
                <c:pt idx="13">
                  <c:v>1641.3</c:v>
                </c:pt>
                <c:pt idx="14">
                  <c:v>1632.5</c:v>
                </c:pt>
                <c:pt idx="15">
                  <c:v>1627.2</c:v>
                </c:pt>
                <c:pt idx="16">
                  <c:v>1640</c:v>
                </c:pt>
                <c:pt idx="17">
                  <c:v>1642.7</c:v>
                </c:pt>
                <c:pt idx="18">
                  <c:v>1639.1</c:v>
                </c:pt>
                <c:pt idx="19">
                  <c:v>1640.7</c:v>
                </c:pt>
                <c:pt idx="20">
                  <c:v>1651.2</c:v>
                </c:pt>
                <c:pt idx="21">
                  <c:v>1640.3</c:v>
                </c:pt>
                <c:pt idx="22">
                  <c:v>1630.4</c:v>
                </c:pt>
                <c:pt idx="23">
                  <c:v>1645</c:v>
                </c:pt>
                <c:pt idx="24">
                  <c:v>1653.3</c:v>
                </c:pt>
                <c:pt idx="25">
                  <c:v>1640.5</c:v>
                </c:pt>
                <c:pt idx="26">
                  <c:v>1629.9</c:v>
                </c:pt>
                <c:pt idx="27">
                  <c:v>1641.3</c:v>
                </c:pt>
                <c:pt idx="28">
                  <c:v>1648.2</c:v>
                </c:pt>
                <c:pt idx="29">
                  <c:v>1645.7</c:v>
                </c:pt>
                <c:pt idx="30">
                  <c:v>1642.6</c:v>
                </c:pt>
                <c:pt idx="31">
                  <c:v>1648.4</c:v>
                </c:pt>
                <c:pt idx="32">
                  <c:v>1645</c:v>
                </c:pt>
                <c:pt idx="33">
                  <c:v>1632.8</c:v>
                </c:pt>
                <c:pt idx="34">
                  <c:v>1627.6</c:v>
                </c:pt>
                <c:pt idx="35">
                  <c:v>1641.3</c:v>
                </c:pt>
                <c:pt idx="36">
                  <c:v>1638.2</c:v>
                </c:pt>
                <c:pt idx="37">
                  <c:v>1628.3</c:v>
                </c:pt>
                <c:pt idx="38">
                  <c:v>1624.1</c:v>
                </c:pt>
                <c:pt idx="39">
                  <c:v>1636.2</c:v>
                </c:pt>
                <c:pt idx="40">
                  <c:v>1637.6</c:v>
                </c:pt>
                <c:pt idx="41">
                  <c:v>1636.1</c:v>
                </c:pt>
                <c:pt idx="42">
                  <c:v>1636.8</c:v>
                </c:pt>
                <c:pt idx="43">
                  <c:v>1636</c:v>
                </c:pt>
                <c:pt idx="44">
                  <c:v>1635.7</c:v>
                </c:pt>
                <c:pt idx="45">
                  <c:v>1635.1</c:v>
                </c:pt>
                <c:pt idx="46">
                  <c:v>1640</c:v>
                </c:pt>
                <c:pt idx="47">
                  <c:v>1649</c:v>
                </c:pt>
                <c:pt idx="48">
                  <c:v>1649.5</c:v>
                </c:pt>
                <c:pt idx="49">
                  <c:v>1646.4</c:v>
                </c:pt>
                <c:pt idx="50">
                  <c:v>1651.3</c:v>
                </c:pt>
                <c:pt idx="51">
                  <c:v>1654.4</c:v>
                </c:pt>
                <c:pt idx="52">
                  <c:v>1651.1</c:v>
                </c:pt>
                <c:pt idx="53">
                  <c:v>1645.9</c:v>
                </c:pt>
                <c:pt idx="54">
                  <c:v>1646.4</c:v>
                </c:pt>
                <c:pt idx="55">
                  <c:v>1642.6</c:v>
                </c:pt>
                <c:pt idx="56">
                  <c:v>1638.4</c:v>
                </c:pt>
                <c:pt idx="57">
                  <c:v>1638.7</c:v>
                </c:pt>
                <c:pt idx="58">
                  <c:v>1643.8</c:v>
                </c:pt>
                <c:pt idx="59">
                  <c:v>1643.4</c:v>
                </c:pt>
                <c:pt idx="60">
                  <c:v>1639.6</c:v>
                </c:pt>
                <c:pt idx="61">
                  <c:v>1636.9</c:v>
                </c:pt>
                <c:pt idx="62">
                  <c:v>1646.2</c:v>
                </c:pt>
                <c:pt idx="63">
                  <c:v>1642.1</c:v>
                </c:pt>
                <c:pt idx="64">
                  <c:v>1633.7</c:v>
                </c:pt>
                <c:pt idx="65">
                  <c:v>1631.8</c:v>
                </c:pt>
                <c:pt idx="66">
                  <c:v>1636.5</c:v>
                </c:pt>
                <c:pt idx="67">
                  <c:v>1627.8</c:v>
                </c:pt>
                <c:pt idx="68">
                  <c:v>1617.6</c:v>
                </c:pt>
                <c:pt idx="69">
                  <c:v>1619.4</c:v>
                </c:pt>
                <c:pt idx="70">
                  <c:v>1623.9</c:v>
                </c:pt>
                <c:pt idx="71">
                  <c:v>1619.4</c:v>
                </c:pt>
                <c:pt idx="72">
                  <c:v>1613.9</c:v>
                </c:pt>
                <c:pt idx="73">
                  <c:v>1617.1</c:v>
                </c:pt>
                <c:pt idx="74">
                  <c:v>1629.2</c:v>
                </c:pt>
                <c:pt idx="75">
                  <c:v>1630.7</c:v>
                </c:pt>
                <c:pt idx="76">
                  <c:v>1621.8</c:v>
                </c:pt>
                <c:pt idx="77">
                  <c:v>1628.5</c:v>
                </c:pt>
                <c:pt idx="78">
                  <c:v>1628.1</c:v>
                </c:pt>
                <c:pt idx="79">
                  <c:v>1625</c:v>
                </c:pt>
                <c:pt idx="80">
                  <c:v>1624.1</c:v>
                </c:pt>
                <c:pt idx="81">
                  <c:v>1633.5</c:v>
                </c:pt>
                <c:pt idx="82">
                  <c:v>1634.8</c:v>
                </c:pt>
                <c:pt idx="83">
                  <c:v>1633.6</c:v>
                </c:pt>
                <c:pt idx="84">
                  <c:v>1631.1</c:v>
                </c:pt>
                <c:pt idx="85">
                  <c:v>1639.5</c:v>
                </c:pt>
                <c:pt idx="86">
                  <c:v>1637.1</c:v>
                </c:pt>
                <c:pt idx="87">
                  <c:v>1637.4</c:v>
                </c:pt>
                <c:pt idx="88">
                  <c:v>1637.9</c:v>
                </c:pt>
                <c:pt idx="89">
                  <c:v>1642.5</c:v>
                </c:pt>
                <c:pt idx="90">
                  <c:v>1636.9</c:v>
                </c:pt>
                <c:pt idx="91">
                  <c:v>1632.1</c:v>
                </c:pt>
                <c:pt idx="92">
                  <c:v>1633</c:v>
                </c:pt>
                <c:pt idx="93">
                  <c:v>1637.5</c:v>
                </c:pt>
                <c:pt idx="94">
                  <c:v>1631.7</c:v>
                </c:pt>
                <c:pt idx="95">
                  <c:v>1625.8</c:v>
                </c:pt>
                <c:pt idx="96">
                  <c:v>1626.4</c:v>
                </c:pt>
                <c:pt idx="97">
                  <c:v>1626.9</c:v>
                </c:pt>
                <c:pt idx="98">
                  <c:v>1625</c:v>
                </c:pt>
                <c:pt idx="99">
                  <c:v>1627.6</c:v>
                </c:pt>
                <c:pt idx="100">
                  <c:v>1628.5</c:v>
                </c:pt>
                <c:pt idx="101">
                  <c:v>1627.9</c:v>
                </c:pt>
                <c:pt idx="102">
                  <c:v>1622</c:v>
                </c:pt>
                <c:pt idx="103">
                  <c:v>1621.1</c:v>
                </c:pt>
                <c:pt idx="104">
                  <c:v>1630.1</c:v>
                </c:pt>
                <c:pt idx="105">
                  <c:v>1629.9</c:v>
                </c:pt>
                <c:pt idx="106">
                  <c:v>1620.7</c:v>
                </c:pt>
                <c:pt idx="107">
                  <c:v>1617.7</c:v>
                </c:pt>
                <c:pt idx="108">
                  <c:v>1626</c:v>
                </c:pt>
                <c:pt idx="109">
                  <c:v>1623.8</c:v>
                </c:pt>
                <c:pt idx="110">
                  <c:v>1612.9</c:v>
                </c:pt>
                <c:pt idx="111">
                  <c:v>1621.8</c:v>
                </c:pt>
                <c:pt idx="112">
                  <c:v>1630.5</c:v>
                </c:pt>
                <c:pt idx="113">
                  <c:v>1625.1</c:v>
                </c:pt>
                <c:pt idx="114">
                  <c:v>1619.9</c:v>
                </c:pt>
                <c:pt idx="115">
                  <c:v>1624.9</c:v>
                </c:pt>
                <c:pt idx="116">
                  <c:v>1632.2</c:v>
                </c:pt>
                <c:pt idx="117">
                  <c:v>1622</c:v>
                </c:pt>
                <c:pt idx="118">
                  <c:v>1610.6</c:v>
                </c:pt>
                <c:pt idx="119">
                  <c:v>1607.4</c:v>
                </c:pt>
                <c:pt idx="120">
                  <c:v>1610.9</c:v>
                </c:pt>
                <c:pt idx="121">
                  <c:v>1605.4</c:v>
                </c:pt>
                <c:pt idx="122">
                  <c:v>1596.1</c:v>
                </c:pt>
                <c:pt idx="123">
                  <c:v>1600.6</c:v>
                </c:pt>
                <c:pt idx="124">
                  <c:v>1605.2</c:v>
                </c:pt>
                <c:pt idx="125">
                  <c:v>1597.8</c:v>
                </c:pt>
                <c:pt idx="126">
                  <c:v>1600.5</c:v>
                </c:pt>
                <c:pt idx="127">
                  <c:v>1611.6</c:v>
                </c:pt>
                <c:pt idx="128">
                  <c:v>1614.6</c:v>
                </c:pt>
                <c:pt idx="129">
                  <c:v>1614</c:v>
                </c:pt>
                <c:pt idx="130">
                  <c:v>1614.5</c:v>
                </c:pt>
                <c:pt idx="131">
                  <c:v>1621.9</c:v>
                </c:pt>
                <c:pt idx="132">
                  <c:v>1620.5</c:v>
                </c:pt>
                <c:pt idx="133">
                  <c:v>1614.5</c:v>
                </c:pt>
                <c:pt idx="134">
                  <c:v>1613.6</c:v>
                </c:pt>
                <c:pt idx="135">
                  <c:v>1618.1</c:v>
                </c:pt>
                <c:pt idx="136">
                  <c:v>1615.5</c:v>
                </c:pt>
                <c:pt idx="137">
                  <c:v>1607.9</c:v>
                </c:pt>
                <c:pt idx="138">
                  <c:v>1608.7</c:v>
                </c:pt>
                <c:pt idx="139">
                  <c:v>1616.1</c:v>
                </c:pt>
                <c:pt idx="140">
                  <c:v>1608.6</c:v>
                </c:pt>
                <c:pt idx="141">
                  <c:v>1603.9</c:v>
                </c:pt>
                <c:pt idx="142">
                  <c:v>1611.5</c:v>
                </c:pt>
                <c:pt idx="143">
                  <c:v>1617.3</c:v>
                </c:pt>
                <c:pt idx="144">
                  <c:v>1612.1</c:v>
                </c:pt>
                <c:pt idx="145">
                  <c:v>1607.8</c:v>
                </c:pt>
                <c:pt idx="146">
                  <c:v>1606.2</c:v>
                </c:pt>
                <c:pt idx="147">
                  <c:v>1609.2</c:v>
                </c:pt>
                <c:pt idx="148">
                  <c:v>1609.7</c:v>
                </c:pt>
                <c:pt idx="149">
                  <c:v>1610.2</c:v>
                </c:pt>
                <c:pt idx="150">
                  <c:v>1615</c:v>
                </c:pt>
                <c:pt idx="151">
                  <c:v>1620.9</c:v>
                </c:pt>
                <c:pt idx="152">
                  <c:v>1615.6</c:v>
                </c:pt>
                <c:pt idx="153">
                  <c:v>1614</c:v>
                </c:pt>
                <c:pt idx="154">
                  <c:v>1618.3</c:v>
                </c:pt>
                <c:pt idx="155">
                  <c:v>1622.3</c:v>
                </c:pt>
                <c:pt idx="156">
                  <c:v>1615.2</c:v>
                </c:pt>
                <c:pt idx="157">
                  <c:v>1609.9</c:v>
                </c:pt>
                <c:pt idx="158">
                  <c:v>1617.2</c:v>
                </c:pt>
                <c:pt idx="159">
                  <c:v>1618.7</c:v>
                </c:pt>
                <c:pt idx="160">
                  <c:v>1615.6</c:v>
                </c:pt>
                <c:pt idx="161">
                  <c:v>1613</c:v>
                </c:pt>
                <c:pt idx="162">
                  <c:v>1620.1</c:v>
                </c:pt>
                <c:pt idx="163">
                  <c:v>1620.7</c:v>
                </c:pt>
                <c:pt idx="164">
                  <c:v>1613.3</c:v>
                </c:pt>
                <c:pt idx="165">
                  <c:v>1611</c:v>
                </c:pt>
                <c:pt idx="166">
                  <c:v>1617.4</c:v>
                </c:pt>
                <c:pt idx="167">
                  <c:v>1615.8</c:v>
                </c:pt>
                <c:pt idx="168">
                  <c:v>1611.7</c:v>
                </c:pt>
                <c:pt idx="169">
                  <c:v>1612.2</c:v>
                </c:pt>
                <c:pt idx="170">
                  <c:v>1617.3</c:v>
                </c:pt>
                <c:pt idx="171">
                  <c:v>1615.8</c:v>
                </c:pt>
                <c:pt idx="172">
                  <c:v>1613.3</c:v>
                </c:pt>
                <c:pt idx="173">
                  <c:v>1613.9</c:v>
                </c:pt>
                <c:pt idx="174">
                  <c:v>1616.9</c:v>
                </c:pt>
                <c:pt idx="175">
                  <c:v>1615.2</c:v>
                </c:pt>
                <c:pt idx="176">
                  <c:v>1614</c:v>
                </c:pt>
                <c:pt idx="177">
                  <c:v>1615.6</c:v>
                </c:pt>
                <c:pt idx="178">
                  <c:v>1619.9</c:v>
                </c:pt>
                <c:pt idx="179">
                  <c:v>1618.4</c:v>
                </c:pt>
                <c:pt idx="180">
                  <c:v>1615.9</c:v>
                </c:pt>
                <c:pt idx="181">
                  <c:v>1620.7</c:v>
                </c:pt>
                <c:pt idx="182">
                  <c:v>1625</c:v>
                </c:pt>
                <c:pt idx="183">
                  <c:v>1621.5</c:v>
                </c:pt>
                <c:pt idx="184">
                  <c:v>1619.5</c:v>
                </c:pt>
                <c:pt idx="185">
                  <c:v>1623.8</c:v>
                </c:pt>
                <c:pt idx="186">
                  <c:v>1626.9</c:v>
                </c:pt>
                <c:pt idx="187">
                  <c:v>1621.1</c:v>
                </c:pt>
                <c:pt idx="188">
                  <c:v>1618.8</c:v>
                </c:pt>
                <c:pt idx="189">
                  <c:v>1622.6</c:v>
                </c:pt>
                <c:pt idx="190">
                  <c:v>1623.9</c:v>
                </c:pt>
                <c:pt idx="191">
                  <c:v>1619.3</c:v>
                </c:pt>
                <c:pt idx="192">
                  <c:v>1614.3</c:v>
                </c:pt>
                <c:pt idx="193">
                  <c:v>1623.3</c:v>
                </c:pt>
                <c:pt idx="194">
                  <c:v>1623.2</c:v>
                </c:pt>
                <c:pt idx="195">
                  <c:v>1617</c:v>
                </c:pt>
                <c:pt idx="196">
                  <c:v>1614</c:v>
                </c:pt>
                <c:pt idx="197">
                  <c:v>1620.9</c:v>
                </c:pt>
                <c:pt idx="198">
                  <c:v>1620.1</c:v>
                </c:pt>
                <c:pt idx="199">
                  <c:v>1616.1</c:v>
                </c:pt>
                <c:pt idx="200">
                  <c:v>1613.9</c:v>
                </c:pt>
                <c:pt idx="201">
                  <c:v>1617.6</c:v>
                </c:pt>
                <c:pt idx="202">
                  <c:v>1618.6</c:v>
                </c:pt>
                <c:pt idx="203">
                  <c:v>1616.1</c:v>
                </c:pt>
                <c:pt idx="204">
                  <c:v>1614.7</c:v>
                </c:pt>
                <c:pt idx="205">
                  <c:v>1618.7</c:v>
                </c:pt>
                <c:pt idx="206">
                  <c:v>1617.4</c:v>
                </c:pt>
                <c:pt idx="207">
                  <c:v>1613.8</c:v>
                </c:pt>
                <c:pt idx="208">
                  <c:v>1617.5</c:v>
                </c:pt>
                <c:pt idx="209">
                  <c:v>1627.4</c:v>
                </c:pt>
                <c:pt idx="210">
                  <c:v>1619.4</c:v>
                </c:pt>
                <c:pt idx="211">
                  <c:v>1616.8</c:v>
                </c:pt>
                <c:pt idx="212">
                  <c:v>1621</c:v>
                </c:pt>
                <c:pt idx="213">
                  <c:v>1626.2</c:v>
                </c:pt>
                <c:pt idx="214">
                  <c:v>1625.9</c:v>
                </c:pt>
                <c:pt idx="215">
                  <c:v>1623.4</c:v>
                </c:pt>
                <c:pt idx="216">
                  <c:v>1622.7</c:v>
                </c:pt>
                <c:pt idx="217">
                  <c:v>1619.9</c:v>
                </c:pt>
                <c:pt idx="218">
                  <c:v>1620.5</c:v>
                </c:pt>
                <c:pt idx="219">
                  <c:v>1615.2</c:v>
                </c:pt>
                <c:pt idx="220">
                  <c:v>1619.5</c:v>
                </c:pt>
                <c:pt idx="221">
                  <c:v>1618.3</c:v>
                </c:pt>
                <c:pt idx="222">
                  <c:v>1618.1</c:v>
                </c:pt>
                <c:pt idx="223">
                  <c:v>1614.6</c:v>
                </c:pt>
                <c:pt idx="224">
                  <c:v>1618.3</c:v>
                </c:pt>
                <c:pt idx="225">
                  <c:v>1615</c:v>
                </c:pt>
                <c:pt idx="226">
                  <c:v>1609.1</c:v>
                </c:pt>
                <c:pt idx="227">
                  <c:v>1605.8</c:v>
                </c:pt>
                <c:pt idx="228">
                  <c:v>1607.1</c:v>
                </c:pt>
                <c:pt idx="229">
                  <c:v>1604.8</c:v>
                </c:pt>
                <c:pt idx="230">
                  <c:v>1599</c:v>
                </c:pt>
                <c:pt idx="231">
                  <c:v>1599.9</c:v>
                </c:pt>
                <c:pt idx="232">
                  <c:v>1606.8</c:v>
                </c:pt>
                <c:pt idx="233">
                  <c:v>1608.7</c:v>
                </c:pt>
                <c:pt idx="234">
                  <c:v>1609.8</c:v>
                </c:pt>
                <c:pt idx="235">
                  <c:v>1611.6</c:v>
                </c:pt>
                <c:pt idx="236">
                  <c:v>1615.3</c:v>
                </c:pt>
                <c:pt idx="237">
                  <c:v>1611.2</c:v>
                </c:pt>
                <c:pt idx="238">
                  <c:v>1610.2</c:v>
                </c:pt>
                <c:pt idx="239">
                  <c:v>1612</c:v>
                </c:pt>
                <c:pt idx="240">
                  <c:v>1616.2</c:v>
                </c:pt>
                <c:pt idx="241">
                  <c:v>1611.4</c:v>
                </c:pt>
                <c:pt idx="242">
                  <c:v>1607.2</c:v>
                </c:pt>
                <c:pt idx="243">
                  <c:v>1609.1</c:v>
                </c:pt>
                <c:pt idx="244">
                  <c:v>1609.4</c:v>
                </c:pt>
                <c:pt idx="245">
                  <c:v>1603.9</c:v>
                </c:pt>
                <c:pt idx="246">
                  <c:v>1595.8</c:v>
                </c:pt>
                <c:pt idx="247">
                  <c:v>1606.1</c:v>
                </c:pt>
                <c:pt idx="248">
                  <c:v>1609.6</c:v>
                </c:pt>
                <c:pt idx="249">
                  <c:v>1602.5</c:v>
                </c:pt>
                <c:pt idx="250">
                  <c:v>1597.4</c:v>
                </c:pt>
                <c:pt idx="251">
                  <c:v>1607.6</c:v>
                </c:pt>
                <c:pt idx="252">
                  <c:v>1608.7</c:v>
                </c:pt>
                <c:pt idx="253">
                  <c:v>1601.5</c:v>
                </c:pt>
                <c:pt idx="254">
                  <c:v>1595</c:v>
                </c:pt>
                <c:pt idx="255">
                  <c:v>1604.2</c:v>
                </c:pt>
                <c:pt idx="256">
                  <c:v>1606.2</c:v>
                </c:pt>
                <c:pt idx="257">
                  <c:v>1598.6</c:v>
                </c:pt>
                <c:pt idx="258">
                  <c:v>1594.4</c:v>
                </c:pt>
                <c:pt idx="259">
                  <c:v>1604.8</c:v>
                </c:pt>
                <c:pt idx="260">
                  <c:v>1604.7</c:v>
                </c:pt>
                <c:pt idx="261">
                  <c:v>1598</c:v>
                </c:pt>
                <c:pt idx="262">
                  <c:v>1595.2</c:v>
                </c:pt>
                <c:pt idx="263">
                  <c:v>1607.6</c:v>
                </c:pt>
                <c:pt idx="264">
                  <c:v>1605.8</c:v>
                </c:pt>
                <c:pt idx="265">
                  <c:v>1598.5</c:v>
                </c:pt>
                <c:pt idx="266">
                  <c:v>1600.8</c:v>
                </c:pt>
                <c:pt idx="267">
                  <c:v>1609.3</c:v>
                </c:pt>
                <c:pt idx="268">
                  <c:v>1607.6</c:v>
                </c:pt>
                <c:pt idx="269">
                  <c:v>1602.1</c:v>
                </c:pt>
                <c:pt idx="270">
                  <c:v>1604.5</c:v>
                </c:pt>
                <c:pt idx="271">
                  <c:v>1608.7</c:v>
                </c:pt>
                <c:pt idx="272">
                  <c:v>1606.3</c:v>
                </c:pt>
                <c:pt idx="273">
                  <c:v>1603.2</c:v>
                </c:pt>
                <c:pt idx="274">
                  <c:v>1607.4</c:v>
                </c:pt>
                <c:pt idx="275">
                  <c:v>1613.8</c:v>
                </c:pt>
                <c:pt idx="276">
                  <c:v>1609.1</c:v>
                </c:pt>
                <c:pt idx="277">
                  <c:v>1604.4</c:v>
                </c:pt>
                <c:pt idx="278">
                  <c:v>1606.4</c:v>
                </c:pt>
                <c:pt idx="279">
                  <c:v>1609.3</c:v>
                </c:pt>
                <c:pt idx="280">
                  <c:v>1606.9</c:v>
                </c:pt>
                <c:pt idx="281">
                  <c:v>1604.2</c:v>
                </c:pt>
                <c:pt idx="282">
                  <c:v>1603.6</c:v>
                </c:pt>
                <c:pt idx="283">
                  <c:v>1605.4</c:v>
                </c:pt>
                <c:pt idx="284">
                  <c:v>1602.8</c:v>
                </c:pt>
                <c:pt idx="285">
                  <c:v>1599.2</c:v>
                </c:pt>
                <c:pt idx="286">
                  <c:v>1605.9</c:v>
                </c:pt>
                <c:pt idx="287">
                  <c:v>1609.9</c:v>
                </c:pt>
                <c:pt idx="288">
                  <c:v>1607.8</c:v>
                </c:pt>
                <c:pt idx="289">
                  <c:v>1604.6</c:v>
                </c:pt>
                <c:pt idx="290">
                  <c:v>1611.1</c:v>
                </c:pt>
                <c:pt idx="291">
                  <c:v>1609.7</c:v>
                </c:pt>
                <c:pt idx="292">
                  <c:v>1605</c:v>
                </c:pt>
                <c:pt idx="293">
                  <c:v>1603</c:v>
                </c:pt>
                <c:pt idx="294">
                  <c:v>1608.2</c:v>
                </c:pt>
                <c:pt idx="295">
                  <c:v>1605.6</c:v>
                </c:pt>
                <c:pt idx="296">
                  <c:v>1601.5</c:v>
                </c:pt>
                <c:pt idx="297">
                  <c:v>1601</c:v>
                </c:pt>
                <c:pt idx="298">
                  <c:v>1610.8</c:v>
                </c:pt>
                <c:pt idx="299">
                  <c:v>1611.2</c:v>
                </c:pt>
                <c:pt idx="300">
                  <c:v>1603</c:v>
                </c:pt>
                <c:pt idx="301">
                  <c:v>1601.9</c:v>
                </c:pt>
                <c:pt idx="302">
                  <c:v>1612.2</c:v>
                </c:pt>
                <c:pt idx="303">
                  <c:v>1609</c:v>
                </c:pt>
                <c:pt idx="304">
                  <c:v>1601</c:v>
                </c:pt>
                <c:pt idx="305">
                  <c:v>1599.7</c:v>
                </c:pt>
                <c:pt idx="306">
                  <c:v>1609.1</c:v>
                </c:pt>
                <c:pt idx="307">
                  <c:v>1606.1</c:v>
                </c:pt>
                <c:pt idx="308">
                  <c:v>1600.7</c:v>
                </c:pt>
                <c:pt idx="309">
                  <c:v>1603.8</c:v>
                </c:pt>
                <c:pt idx="310">
                  <c:v>1612.2</c:v>
                </c:pt>
                <c:pt idx="311">
                  <c:v>1609</c:v>
                </c:pt>
                <c:pt idx="312">
                  <c:v>1602.6</c:v>
                </c:pt>
                <c:pt idx="313">
                  <c:v>1606.9</c:v>
                </c:pt>
                <c:pt idx="314">
                  <c:v>1613.1</c:v>
                </c:pt>
                <c:pt idx="315">
                  <c:v>1610.6</c:v>
                </c:pt>
                <c:pt idx="316">
                  <c:v>1606.5</c:v>
                </c:pt>
                <c:pt idx="317">
                  <c:v>1610.3</c:v>
                </c:pt>
                <c:pt idx="318">
                  <c:v>1613.2</c:v>
                </c:pt>
                <c:pt idx="319">
                  <c:v>1608.9</c:v>
                </c:pt>
                <c:pt idx="320">
                  <c:v>1602</c:v>
                </c:pt>
                <c:pt idx="321">
                  <c:v>1609.7</c:v>
                </c:pt>
                <c:pt idx="322">
                  <c:v>1612.3</c:v>
                </c:pt>
                <c:pt idx="323">
                  <c:v>1604.5</c:v>
                </c:pt>
                <c:pt idx="324">
                  <c:v>1597.6</c:v>
                </c:pt>
                <c:pt idx="325">
                  <c:v>1607.9</c:v>
                </c:pt>
                <c:pt idx="326">
                  <c:v>1612</c:v>
                </c:pt>
                <c:pt idx="327">
                  <c:v>1606.5</c:v>
                </c:pt>
                <c:pt idx="328">
                  <c:v>1602.7</c:v>
                </c:pt>
                <c:pt idx="329">
                  <c:v>1606.2</c:v>
                </c:pt>
                <c:pt idx="330">
                  <c:v>1605</c:v>
                </c:pt>
                <c:pt idx="331">
                  <c:v>1601.8</c:v>
                </c:pt>
                <c:pt idx="332">
                  <c:v>1600.5</c:v>
                </c:pt>
                <c:pt idx="333">
                  <c:v>1603.6</c:v>
                </c:pt>
                <c:pt idx="334">
                  <c:v>1599.4</c:v>
                </c:pt>
                <c:pt idx="335">
                  <c:v>1594.8</c:v>
                </c:pt>
                <c:pt idx="336">
                  <c:v>1591.7</c:v>
                </c:pt>
                <c:pt idx="337">
                  <c:v>1595.4</c:v>
                </c:pt>
                <c:pt idx="338">
                  <c:v>1591.6</c:v>
                </c:pt>
                <c:pt idx="339">
                  <c:v>1587.9</c:v>
                </c:pt>
                <c:pt idx="340">
                  <c:v>1586.2</c:v>
                </c:pt>
                <c:pt idx="341">
                  <c:v>1590.8</c:v>
                </c:pt>
                <c:pt idx="342">
                  <c:v>1590</c:v>
                </c:pt>
                <c:pt idx="343">
                  <c:v>1588</c:v>
                </c:pt>
                <c:pt idx="344">
                  <c:v>1593.3</c:v>
                </c:pt>
                <c:pt idx="345">
                  <c:v>1601.2</c:v>
                </c:pt>
                <c:pt idx="346">
                  <c:v>1598.4</c:v>
                </c:pt>
                <c:pt idx="347">
                  <c:v>1590.4</c:v>
                </c:pt>
                <c:pt idx="348">
                  <c:v>1594.7</c:v>
                </c:pt>
                <c:pt idx="349">
                  <c:v>1600.1</c:v>
                </c:pt>
                <c:pt idx="350">
                  <c:v>1596.8</c:v>
                </c:pt>
                <c:pt idx="351">
                  <c:v>1593.7</c:v>
                </c:pt>
                <c:pt idx="352">
                  <c:v>1598.4</c:v>
                </c:pt>
                <c:pt idx="353">
                  <c:v>1601.1</c:v>
                </c:pt>
                <c:pt idx="354">
                  <c:v>1596.7</c:v>
                </c:pt>
                <c:pt idx="355">
                  <c:v>1595.8</c:v>
                </c:pt>
                <c:pt idx="356">
                  <c:v>1596.9</c:v>
                </c:pt>
                <c:pt idx="357">
                  <c:v>1602.9</c:v>
                </c:pt>
                <c:pt idx="358">
                  <c:v>1595.5</c:v>
                </c:pt>
                <c:pt idx="359">
                  <c:v>1586.9</c:v>
                </c:pt>
                <c:pt idx="360">
                  <c:v>1595.4</c:v>
                </c:pt>
                <c:pt idx="361">
                  <c:v>1603.8</c:v>
                </c:pt>
                <c:pt idx="362">
                  <c:v>1599.2</c:v>
                </c:pt>
                <c:pt idx="363">
                  <c:v>1591.7</c:v>
                </c:pt>
                <c:pt idx="364">
                  <c:v>1597.4</c:v>
                </c:pt>
                <c:pt idx="365">
                  <c:v>1601.8</c:v>
                </c:pt>
                <c:pt idx="366">
                  <c:v>1598.2</c:v>
                </c:pt>
                <c:pt idx="367">
                  <c:v>1595</c:v>
                </c:pt>
                <c:pt idx="368">
                  <c:v>1600.5</c:v>
                </c:pt>
                <c:pt idx="369">
                  <c:v>1600.8</c:v>
                </c:pt>
                <c:pt idx="370">
                  <c:v>1597.4</c:v>
                </c:pt>
                <c:pt idx="371">
                  <c:v>1596.3</c:v>
                </c:pt>
                <c:pt idx="372">
                  <c:v>1602.9</c:v>
                </c:pt>
                <c:pt idx="373">
                  <c:v>1602</c:v>
                </c:pt>
                <c:pt idx="374">
                  <c:v>1597.1</c:v>
                </c:pt>
                <c:pt idx="375">
                  <c:v>1597</c:v>
                </c:pt>
                <c:pt idx="376">
                  <c:v>1602.4</c:v>
                </c:pt>
                <c:pt idx="377">
                  <c:v>1600.2</c:v>
                </c:pt>
                <c:pt idx="378">
                  <c:v>1593.5</c:v>
                </c:pt>
                <c:pt idx="379">
                  <c:v>1592.3</c:v>
                </c:pt>
                <c:pt idx="380">
                  <c:v>1601.7</c:v>
                </c:pt>
                <c:pt idx="381">
                  <c:v>1601.4</c:v>
                </c:pt>
                <c:pt idx="382">
                  <c:v>1597.4</c:v>
                </c:pt>
                <c:pt idx="383">
                  <c:v>1594.9</c:v>
                </c:pt>
                <c:pt idx="384">
                  <c:v>1604.4</c:v>
                </c:pt>
                <c:pt idx="385">
                  <c:v>1602.7</c:v>
                </c:pt>
                <c:pt idx="386">
                  <c:v>1598.7</c:v>
                </c:pt>
                <c:pt idx="387">
                  <c:v>1600.5</c:v>
                </c:pt>
                <c:pt idx="388">
                  <c:v>1607.7</c:v>
                </c:pt>
                <c:pt idx="389">
                  <c:v>1605.1</c:v>
                </c:pt>
                <c:pt idx="390">
                  <c:v>1597</c:v>
                </c:pt>
                <c:pt idx="391">
                  <c:v>1598.6</c:v>
                </c:pt>
                <c:pt idx="392">
                  <c:v>1605.9</c:v>
                </c:pt>
                <c:pt idx="393">
                  <c:v>1602.8</c:v>
                </c:pt>
                <c:pt idx="394">
                  <c:v>1595.4</c:v>
                </c:pt>
                <c:pt idx="395">
                  <c:v>1598.2</c:v>
                </c:pt>
                <c:pt idx="396">
                  <c:v>1605.1</c:v>
                </c:pt>
                <c:pt idx="397">
                  <c:v>1601.6</c:v>
                </c:pt>
                <c:pt idx="398">
                  <c:v>1594</c:v>
                </c:pt>
                <c:pt idx="399">
                  <c:v>1600.1</c:v>
                </c:pt>
                <c:pt idx="400">
                  <c:v>1607</c:v>
                </c:pt>
                <c:pt idx="401">
                  <c:v>1603.5</c:v>
                </c:pt>
                <c:pt idx="402">
                  <c:v>1597.6</c:v>
                </c:pt>
                <c:pt idx="403">
                  <c:v>1601.8</c:v>
                </c:pt>
                <c:pt idx="404">
                  <c:v>1608.5</c:v>
                </c:pt>
                <c:pt idx="405">
                  <c:v>1602.6</c:v>
                </c:pt>
                <c:pt idx="406">
                  <c:v>1595.8</c:v>
                </c:pt>
                <c:pt idx="407">
                  <c:v>1604.9</c:v>
                </c:pt>
                <c:pt idx="408">
                  <c:v>1608.1</c:v>
                </c:pt>
                <c:pt idx="409">
                  <c:v>1602.4</c:v>
                </c:pt>
                <c:pt idx="410">
                  <c:v>1598</c:v>
                </c:pt>
                <c:pt idx="411">
                  <c:v>1606</c:v>
                </c:pt>
                <c:pt idx="412">
                  <c:v>1607.8</c:v>
                </c:pt>
                <c:pt idx="413">
                  <c:v>1602.4</c:v>
                </c:pt>
                <c:pt idx="414">
                  <c:v>1597.9</c:v>
                </c:pt>
                <c:pt idx="415">
                  <c:v>1602.8</c:v>
                </c:pt>
                <c:pt idx="416">
                  <c:v>1600.4</c:v>
                </c:pt>
                <c:pt idx="417">
                  <c:v>1595</c:v>
                </c:pt>
                <c:pt idx="418">
                  <c:v>1591.5</c:v>
                </c:pt>
                <c:pt idx="419">
                  <c:v>1593.6</c:v>
                </c:pt>
                <c:pt idx="420">
                  <c:v>1592.5</c:v>
                </c:pt>
                <c:pt idx="421">
                  <c:v>1588.9</c:v>
                </c:pt>
                <c:pt idx="422">
                  <c:v>1588</c:v>
                </c:pt>
                <c:pt idx="423">
                  <c:v>1593.4</c:v>
                </c:pt>
                <c:pt idx="424">
                  <c:v>1592</c:v>
                </c:pt>
                <c:pt idx="425">
                  <c:v>1587.1</c:v>
                </c:pt>
                <c:pt idx="426">
                  <c:v>1589.4</c:v>
                </c:pt>
                <c:pt idx="427">
                  <c:v>1596.6</c:v>
                </c:pt>
                <c:pt idx="428">
                  <c:v>1594.1</c:v>
                </c:pt>
                <c:pt idx="429">
                  <c:v>1590.3</c:v>
                </c:pt>
                <c:pt idx="430">
                  <c:v>1591</c:v>
                </c:pt>
                <c:pt idx="431">
                  <c:v>1597.2</c:v>
                </c:pt>
                <c:pt idx="432">
                  <c:v>1593.3</c:v>
                </c:pt>
                <c:pt idx="433">
                  <c:v>1586.8</c:v>
                </c:pt>
                <c:pt idx="434">
                  <c:v>1590</c:v>
                </c:pt>
                <c:pt idx="435">
                  <c:v>1593.8</c:v>
                </c:pt>
                <c:pt idx="436">
                  <c:v>1591.3</c:v>
                </c:pt>
                <c:pt idx="437">
                  <c:v>1587.3</c:v>
                </c:pt>
                <c:pt idx="438">
                  <c:v>1589.7</c:v>
                </c:pt>
                <c:pt idx="439">
                  <c:v>1590.1</c:v>
                </c:pt>
                <c:pt idx="440">
                  <c:v>1588.7</c:v>
                </c:pt>
                <c:pt idx="441">
                  <c:v>1584</c:v>
                </c:pt>
                <c:pt idx="442">
                  <c:v>1585.9</c:v>
                </c:pt>
                <c:pt idx="443">
                  <c:v>1586.6</c:v>
                </c:pt>
                <c:pt idx="444">
                  <c:v>1582.8</c:v>
                </c:pt>
                <c:pt idx="445">
                  <c:v>1578.2</c:v>
                </c:pt>
                <c:pt idx="446">
                  <c:v>1583.4</c:v>
                </c:pt>
                <c:pt idx="447">
                  <c:v>1587.5</c:v>
                </c:pt>
                <c:pt idx="448">
                  <c:v>1584.5</c:v>
                </c:pt>
                <c:pt idx="449">
                  <c:v>1579.9</c:v>
                </c:pt>
                <c:pt idx="450">
                  <c:v>1586.1</c:v>
                </c:pt>
                <c:pt idx="451">
                  <c:v>1589.1</c:v>
                </c:pt>
                <c:pt idx="452">
                  <c:v>1586.3</c:v>
                </c:pt>
                <c:pt idx="453">
                  <c:v>1580.8</c:v>
                </c:pt>
                <c:pt idx="454">
                  <c:v>1584.4</c:v>
                </c:pt>
                <c:pt idx="455">
                  <c:v>1586.7</c:v>
                </c:pt>
                <c:pt idx="456">
                  <c:v>1588.7</c:v>
                </c:pt>
                <c:pt idx="457">
                  <c:v>1585.4</c:v>
                </c:pt>
                <c:pt idx="458">
                  <c:v>1584.7</c:v>
                </c:pt>
                <c:pt idx="459">
                  <c:v>1583.9</c:v>
                </c:pt>
                <c:pt idx="460">
                  <c:v>1587.7</c:v>
                </c:pt>
                <c:pt idx="461">
                  <c:v>1587.5</c:v>
                </c:pt>
                <c:pt idx="462">
                  <c:v>1584.2</c:v>
                </c:pt>
                <c:pt idx="463">
                  <c:v>1586.9</c:v>
                </c:pt>
                <c:pt idx="464">
                  <c:v>1585.5</c:v>
                </c:pt>
                <c:pt idx="465">
                  <c:v>1582.6</c:v>
                </c:pt>
                <c:pt idx="466">
                  <c:v>1584.7</c:v>
                </c:pt>
                <c:pt idx="467">
                  <c:v>1581.2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A2-4060-AB0F-A27DFCB3880E}"/>
            </c:ext>
          </c:extLst>
        </c:ser>
        <c:ser>
          <c:idx val="3"/>
          <c:order val="3"/>
          <c:tx>
            <c:v>Celgard 1611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PowerPoint]Cycle'!$A$12:$A$647</c:f>
              <c:numCache>
                <c:formatCode>General</c:formatCode>
                <c:ptCount val="63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</c:numCache>
            </c:numRef>
          </c:xVal>
          <c:yVal>
            <c:numRef>
              <c:f>'[Chart in Microsoft PowerPoint]Cycle'!$AG$12:$AG$479</c:f>
              <c:numCache>
                <c:formatCode>0.0</c:formatCode>
                <c:ptCount val="468"/>
                <c:pt idx="0">
                  <c:v>1683.6</c:v>
                </c:pt>
                <c:pt idx="1">
                  <c:v>1690.6</c:v>
                </c:pt>
                <c:pt idx="2">
                  <c:v>1680.8</c:v>
                </c:pt>
                <c:pt idx="3">
                  <c:v>1672.8</c:v>
                </c:pt>
                <c:pt idx="4">
                  <c:v>1679.9</c:v>
                </c:pt>
                <c:pt idx="5">
                  <c:v>1677.6</c:v>
                </c:pt>
                <c:pt idx="6">
                  <c:v>1665.1</c:v>
                </c:pt>
                <c:pt idx="7">
                  <c:v>1657.7</c:v>
                </c:pt>
                <c:pt idx="8">
                  <c:v>1664.2</c:v>
                </c:pt>
                <c:pt idx="9">
                  <c:v>1662.3</c:v>
                </c:pt>
                <c:pt idx="10">
                  <c:v>1654.1</c:v>
                </c:pt>
                <c:pt idx="11">
                  <c:v>1648.9</c:v>
                </c:pt>
                <c:pt idx="12">
                  <c:v>1656.8</c:v>
                </c:pt>
                <c:pt idx="13">
                  <c:v>1655.9</c:v>
                </c:pt>
                <c:pt idx="14">
                  <c:v>1647.9</c:v>
                </c:pt>
                <c:pt idx="15">
                  <c:v>1644.9</c:v>
                </c:pt>
                <c:pt idx="16">
                  <c:v>1656.3</c:v>
                </c:pt>
                <c:pt idx="17">
                  <c:v>1657.5</c:v>
                </c:pt>
                <c:pt idx="18">
                  <c:v>1654.6</c:v>
                </c:pt>
                <c:pt idx="19">
                  <c:v>1657</c:v>
                </c:pt>
                <c:pt idx="20">
                  <c:v>1664.7</c:v>
                </c:pt>
                <c:pt idx="21">
                  <c:v>1652.4</c:v>
                </c:pt>
                <c:pt idx="22">
                  <c:v>1648.5</c:v>
                </c:pt>
                <c:pt idx="23">
                  <c:v>1660.3</c:v>
                </c:pt>
                <c:pt idx="24">
                  <c:v>1665</c:v>
                </c:pt>
                <c:pt idx="25">
                  <c:v>1652.2</c:v>
                </c:pt>
                <c:pt idx="26">
                  <c:v>1644.7</c:v>
                </c:pt>
                <c:pt idx="27">
                  <c:v>1657.2</c:v>
                </c:pt>
                <c:pt idx="28">
                  <c:v>1659.9</c:v>
                </c:pt>
                <c:pt idx="29">
                  <c:v>1657.8</c:v>
                </c:pt>
                <c:pt idx="30">
                  <c:v>1655.9</c:v>
                </c:pt>
                <c:pt idx="31">
                  <c:v>1660.6</c:v>
                </c:pt>
                <c:pt idx="32">
                  <c:v>1654.9</c:v>
                </c:pt>
                <c:pt idx="33">
                  <c:v>1644.9</c:v>
                </c:pt>
                <c:pt idx="34">
                  <c:v>1644.8</c:v>
                </c:pt>
                <c:pt idx="35">
                  <c:v>1654.9</c:v>
                </c:pt>
                <c:pt idx="36">
                  <c:v>1649.1</c:v>
                </c:pt>
                <c:pt idx="37">
                  <c:v>1640.9</c:v>
                </c:pt>
                <c:pt idx="38">
                  <c:v>1640.9</c:v>
                </c:pt>
                <c:pt idx="39">
                  <c:v>1650.2</c:v>
                </c:pt>
                <c:pt idx="40">
                  <c:v>1649.8</c:v>
                </c:pt>
                <c:pt idx="41">
                  <c:v>1648.6</c:v>
                </c:pt>
                <c:pt idx="42">
                  <c:v>1649.3</c:v>
                </c:pt>
                <c:pt idx="43">
                  <c:v>1648.3</c:v>
                </c:pt>
                <c:pt idx="44">
                  <c:v>1648.5</c:v>
                </c:pt>
                <c:pt idx="45">
                  <c:v>1647.3</c:v>
                </c:pt>
                <c:pt idx="46">
                  <c:v>1654.5</c:v>
                </c:pt>
                <c:pt idx="47">
                  <c:v>1659</c:v>
                </c:pt>
                <c:pt idx="48">
                  <c:v>1658.8</c:v>
                </c:pt>
                <c:pt idx="49">
                  <c:v>1654.4</c:v>
                </c:pt>
                <c:pt idx="50">
                  <c:v>1661.8</c:v>
                </c:pt>
                <c:pt idx="51">
                  <c:v>1661.6</c:v>
                </c:pt>
                <c:pt idx="52">
                  <c:v>1657.6</c:v>
                </c:pt>
                <c:pt idx="53">
                  <c:v>1655</c:v>
                </c:pt>
                <c:pt idx="54">
                  <c:v>1655</c:v>
                </c:pt>
                <c:pt idx="55">
                  <c:v>1651.1</c:v>
                </c:pt>
                <c:pt idx="56">
                  <c:v>1647.3</c:v>
                </c:pt>
                <c:pt idx="57">
                  <c:v>1650.2</c:v>
                </c:pt>
                <c:pt idx="58">
                  <c:v>1653.7</c:v>
                </c:pt>
                <c:pt idx="59">
                  <c:v>1652</c:v>
                </c:pt>
                <c:pt idx="60">
                  <c:v>1647.5</c:v>
                </c:pt>
                <c:pt idx="61">
                  <c:v>1649.7</c:v>
                </c:pt>
                <c:pt idx="62">
                  <c:v>1655.1</c:v>
                </c:pt>
                <c:pt idx="63">
                  <c:v>1649.5</c:v>
                </c:pt>
                <c:pt idx="64">
                  <c:v>1642.2</c:v>
                </c:pt>
                <c:pt idx="65">
                  <c:v>1644.2</c:v>
                </c:pt>
                <c:pt idx="66">
                  <c:v>1645.2</c:v>
                </c:pt>
                <c:pt idx="67">
                  <c:v>1636.9</c:v>
                </c:pt>
                <c:pt idx="68">
                  <c:v>1629.2</c:v>
                </c:pt>
                <c:pt idx="69">
                  <c:v>1634.4</c:v>
                </c:pt>
                <c:pt idx="70">
                  <c:v>1635.5</c:v>
                </c:pt>
                <c:pt idx="71">
                  <c:v>1630.9</c:v>
                </c:pt>
                <c:pt idx="72">
                  <c:v>1627.3</c:v>
                </c:pt>
                <c:pt idx="73">
                  <c:v>1632.9</c:v>
                </c:pt>
                <c:pt idx="74">
                  <c:v>1642.3</c:v>
                </c:pt>
                <c:pt idx="75">
                  <c:v>1638.5</c:v>
                </c:pt>
                <c:pt idx="76">
                  <c:v>1635.1</c:v>
                </c:pt>
                <c:pt idx="77">
                  <c:v>1641.2</c:v>
                </c:pt>
                <c:pt idx="78">
                  <c:v>1637.2</c:v>
                </c:pt>
                <c:pt idx="79">
                  <c:v>1636.4</c:v>
                </c:pt>
                <c:pt idx="80">
                  <c:v>1638</c:v>
                </c:pt>
                <c:pt idx="81">
                  <c:v>1646</c:v>
                </c:pt>
                <c:pt idx="82">
                  <c:v>1642.5</c:v>
                </c:pt>
                <c:pt idx="83">
                  <c:v>1641.6</c:v>
                </c:pt>
                <c:pt idx="84">
                  <c:v>1642.4</c:v>
                </c:pt>
                <c:pt idx="85">
                  <c:v>1647.6</c:v>
                </c:pt>
                <c:pt idx="86">
                  <c:v>1644.5</c:v>
                </c:pt>
                <c:pt idx="87">
                  <c:v>1644.2</c:v>
                </c:pt>
                <c:pt idx="88">
                  <c:v>1646.8</c:v>
                </c:pt>
                <c:pt idx="89">
                  <c:v>1647.7</c:v>
                </c:pt>
                <c:pt idx="90">
                  <c:v>1642.9</c:v>
                </c:pt>
                <c:pt idx="91">
                  <c:v>1639.6</c:v>
                </c:pt>
                <c:pt idx="92">
                  <c:v>1643.3</c:v>
                </c:pt>
                <c:pt idx="93">
                  <c:v>1643.5</c:v>
                </c:pt>
                <c:pt idx="94">
                  <c:v>1638</c:v>
                </c:pt>
                <c:pt idx="95">
                  <c:v>1635.4</c:v>
                </c:pt>
                <c:pt idx="96">
                  <c:v>1636.6</c:v>
                </c:pt>
                <c:pt idx="97">
                  <c:v>1635.9</c:v>
                </c:pt>
                <c:pt idx="98">
                  <c:v>1635.4</c:v>
                </c:pt>
                <c:pt idx="99">
                  <c:v>1636.6</c:v>
                </c:pt>
                <c:pt idx="100">
                  <c:v>1638.8</c:v>
                </c:pt>
                <c:pt idx="101">
                  <c:v>1635.2</c:v>
                </c:pt>
                <c:pt idx="102">
                  <c:v>1632.4</c:v>
                </c:pt>
                <c:pt idx="103">
                  <c:v>1634.3</c:v>
                </c:pt>
                <c:pt idx="104">
                  <c:v>1640.6</c:v>
                </c:pt>
                <c:pt idx="105">
                  <c:v>1636</c:v>
                </c:pt>
                <c:pt idx="106">
                  <c:v>1629</c:v>
                </c:pt>
                <c:pt idx="107">
                  <c:v>1632.3</c:v>
                </c:pt>
                <c:pt idx="108">
                  <c:v>1636.8</c:v>
                </c:pt>
                <c:pt idx="109">
                  <c:v>1630.1</c:v>
                </c:pt>
                <c:pt idx="110">
                  <c:v>1625.8</c:v>
                </c:pt>
                <c:pt idx="111">
                  <c:v>1634.9</c:v>
                </c:pt>
                <c:pt idx="112">
                  <c:v>1639</c:v>
                </c:pt>
                <c:pt idx="113">
                  <c:v>1632</c:v>
                </c:pt>
                <c:pt idx="114">
                  <c:v>1630.4</c:v>
                </c:pt>
                <c:pt idx="115">
                  <c:v>1637.2</c:v>
                </c:pt>
                <c:pt idx="116">
                  <c:v>1637.9</c:v>
                </c:pt>
                <c:pt idx="117">
                  <c:v>1628.1</c:v>
                </c:pt>
                <c:pt idx="118">
                  <c:v>1620.2</c:v>
                </c:pt>
                <c:pt idx="119">
                  <c:v>1621.4</c:v>
                </c:pt>
                <c:pt idx="120">
                  <c:v>1621.5</c:v>
                </c:pt>
                <c:pt idx="121">
                  <c:v>1615.5</c:v>
                </c:pt>
                <c:pt idx="122">
                  <c:v>1610.5</c:v>
                </c:pt>
                <c:pt idx="123">
                  <c:v>1617.4</c:v>
                </c:pt>
                <c:pt idx="124">
                  <c:v>1615.9</c:v>
                </c:pt>
                <c:pt idx="125">
                  <c:v>1609.5</c:v>
                </c:pt>
                <c:pt idx="126">
                  <c:v>1618.8</c:v>
                </c:pt>
                <c:pt idx="127">
                  <c:v>1627.5</c:v>
                </c:pt>
                <c:pt idx="128">
                  <c:v>1625.1</c:v>
                </c:pt>
                <c:pt idx="129">
                  <c:v>1625.6</c:v>
                </c:pt>
                <c:pt idx="130">
                  <c:v>1627.7</c:v>
                </c:pt>
                <c:pt idx="131">
                  <c:v>1633.2</c:v>
                </c:pt>
                <c:pt idx="132">
                  <c:v>1626.7</c:v>
                </c:pt>
                <c:pt idx="133">
                  <c:v>1624.5</c:v>
                </c:pt>
                <c:pt idx="134">
                  <c:v>1625.4</c:v>
                </c:pt>
                <c:pt idx="135">
                  <c:v>1627.8</c:v>
                </c:pt>
                <c:pt idx="136">
                  <c:v>1622.6</c:v>
                </c:pt>
                <c:pt idx="137">
                  <c:v>1618.1</c:v>
                </c:pt>
                <c:pt idx="138">
                  <c:v>1622.7</c:v>
                </c:pt>
                <c:pt idx="139">
                  <c:v>1624.5</c:v>
                </c:pt>
                <c:pt idx="140">
                  <c:v>1617.7</c:v>
                </c:pt>
                <c:pt idx="141">
                  <c:v>1621.6</c:v>
                </c:pt>
                <c:pt idx="142">
                  <c:v>1624.8</c:v>
                </c:pt>
                <c:pt idx="143">
                  <c:v>1625.3</c:v>
                </c:pt>
                <c:pt idx="144">
                  <c:v>1620.5</c:v>
                </c:pt>
                <c:pt idx="145">
                  <c:v>1618.1</c:v>
                </c:pt>
                <c:pt idx="146">
                  <c:v>1618.6</c:v>
                </c:pt>
                <c:pt idx="147">
                  <c:v>1620.4</c:v>
                </c:pt>
                <c:pt idx="148">
                  <c:v>1620.7</c:v>
                </c:pt>
                <c:pt idx="149">
                  <c:v>1621.2</c:v>
                </c:pt>
                <c:pt idx="150">
                  <c:v>1627.9</c:v>
                </c:pt>
                <c:pt idx="151">
                  <c:v>1627</c:v>
                </c:pt>
                <c:pt idx="152">
                  <c:v>1623.8</c:v>
                </c:pt>
                <c:pt idx="153">
                  <c:v>1625.7</c:v>
                </c:pt>
                <c:pt idx="154">
                  <c:v>1629.9</c:v>
                </c:pt>
                <c:pt idx="155">
                  <c:v>1627.5</c:v>
                </c:pt>
                <c:pt idx="156">
                  <c:v>1621.8</c:v>
                </c:pt>
                <c:pt idx="157">
                  <c:v>1621.8</c:v>
                </c:pt>
                <c:pt idx="158">
                  <c:v>1628.7</c:v>
                </c:pt>
                <c:pt idx="159">
                  <c:v>1625.4</c:v>
                </c:pt>
                <c:pt idx="160">
                  <c:v>1623.1</c:v>
                </c:pt>
                <c:pt idx="161">
                  <c:v>1625</c:v>
                </c:pt>
                <c:pt idx="162">
                  <c:v>1630.7</c:v>
                </c:pt>
                <c:pt idx="163">
                  <c:v>1625.3</c:v>
                </c:pt>
                <c:pt idx="164">
                  <c:v>1620.4</c:v>
                </c:pt>
                <c:pt idx="165">
                  <c:v>1624.7</c:v>
                </c:pt>
                <c:pt idx="166">
                  <c:v>1626.3</c:v>
                </c:pt>
                <c:pt idx="167">
                  <c:v>1622.6</c:v>
                </c:pt>
                <c:pt idx="168">
                  <c:v>1620.3</c:v>
                </c:pt>
                <c:pt idx="169">
                  <c:v>1624</c:v>
                </c:pt>
                <c:pt idx="170">
                  <c:v>1625.9</c:v>
                </c:pt>
                <c:pt idx="171">
                  <c:v>1622.8</c:v>
                </c:pt>
                <c:pt idx="172">
                  <c:v>1621.6</c:v>
                </c:pt>
                <c:pt idx="173">
                  <c:v>1624.6</c:v>
                </c:pt>
                <c:pt idx="174">
                  <c:v>1624.3</c:v>
                </c:pt>
                <c:pt idx="175">
                  <c:v>1623.1</c:v>
                </c:pt>
                <c:pt idx="176">
                  <c:v>1622.6</c:v>
                </c:pt>
                <c:pt idx="177">
                  <c:v>1626</c:v>
                </c:pt>
                <c:pt idx="178">
                  <c:v>1626.9</c:v>
                </c:pt>
                <c:pt idx="179">
                  <c:v>1624.8</c:v>
                </c:pt>
                <c:pt idx="180">
                  <c:v>1625.7</c:v>
                </c:pt>
                <c:pt idx="181">
                  <c:v>1630.5</c:v>
                </c:pt>
                <c:pt idx="182">
                  <c:v>1629.3</c:v>
                </c:pt>
                <c:pt idx="183">
                  <c:v>1627</c:v>
                </c:pt>
                <c:pt idx="184">
                  <c:v>1628.3</c:v>
                </c:pt>
                <c:pt idx="185">
                  <c:v>1633</c:v>
                </c:pt>
                <c:pt idx="186">
                  <c:v>1629.8</c:v>
                </c:pt>
                <c:pt idx="187">
                  <c:v>1626.3</c:v>
                </c:pt>
                <c:pt idx="188">
                  <c:v>1626.9</c:v>
                </c:pt>
                <c:pt idx="189">
                  <c:v>1631.1</c:v>
                </c:pt>
                <c:pt idx="190">
                  <c:v>1628.3</c:v>
                </c:pt>
                <c:pt idx="191">
                  <c:v>1623.7</c:v>
                </c:pt>
                <c:pt idx="192">
                  <c:v>1627.3</c:v>
                </c:pt>
                <c:pt idx="193">
                  <c:v>1631.5</c:v>
                </c:pt>
                <c:pt idx="194">
                  <c:v>1626.9</c:v>
                </c:pt>
                <c:pt idx="195">
                  <c:v>1622.8</c:v>
                </c:pt>
                <c:pt idx="196">
                  <c:v>1625.6</c:v>
                </c:pt>
                <c:pt idx="197">
                  <c:v>1628.6</c:v>
                </c:pt>
                <c:pt idx="198">
                  <c:v>1625.2</c:v>
                </c:pt>
                <c:pt idx="199">
                  <c:v>1622.3</c:v>
                </c:pt>
                <c:pt idx="200">
                  <c:v>1623.9</c:v>
                </c:pt>
                <c:pt idx="201">
                  <c:v>1624.9</c:v>
                </c:pt>
                <c:pt idx="202">
                  <c:v>1624.8</c:v>
                </c:pt>
                <c:pt idx="203">
                  <c:v>1622.7</c:v>
                </c:pt>
                <c:pt idx="204">
                  <c:v>1624.8</c:v>
                </c:pt>
                <c:pt idx="205">
                  <c:v>1625.8</c:v>
                </c:pt>
                <c:pt idx="206">
                  <c:v>1623.3</c:v>
                </c:pt>
                <c:pt idx="207">
                  <c:v>1621.2</c:v>
                </c:pt>
                <c:pt idx="208">
                  <c:v>1630</c:v>
                </c:pt>
                <c:pt idx="209">
                  <c:v>1626.1</c:v>
                </c:pt>
                <c:pt idx="210">
                  <c:v>1624.7</c:v>
                </c:pt>
                <c:pt idx="211">
                  <c:v>1623.9</c:v>
                </c:pt>
                <c:pt idx="212">
                  <c:v>1631</c:v>
                </c:pt>
                <c:pt idx="213">
                  <c:v>1629.7</c:v>
                </c:pt>
                <c:pt idx="214">
                  <c:v>1630.8</c:v>
                </c:pt>
                <c:pt idx="215">
                  <c:v>1627.4</c:v>
                </c:pt>
                <c:pt idx="216">
                  <c:v>1628.2</c:v>
                </c:pt>
                <c:pt idx="217">
                  <c:v>1626.9</c:v>
                </c:pt>
                <c:pt idx="218">
                  <c:v>1623.6</c:v>
                </c:pt>
                <c:pt idx="219">
                  <c:v>1623.5</c:v>
                </c:pt>
                <c:pt idx="220">
                  <c:v>1626.2</c:v>
                </c:pt>
                <c:pt idx="221">
                  <c:v>1624.7</c:v>
                </c:pt>
                <c:pt idx="222">
                  <c:v>1623.6</c:v>
                </c:pt>
                <c:pt idx="223">
                  <c:v>1622.9</c:v>
                </c:pt>
                <c:pt idx="224">
                  <c:v>1624.3</c:v>
                </c:pt>
                <c:pt idx="225">
                  <c:v>1618.8</c:v>
                </c:pt>
                <c:pt idx="226">
                  <c:v>1615.4</c:v>
                </c:pt>
                <c:pt idx="227">
                  <c:v>1615.2</c:v>
                </c:pt>
                <c:pt idx="228">
                  <c:v>1615.5</c:v>
                </c:pt>
                <c:pt idx="229">
                  <c:v>1610.4</c:v>
                </c:pt>
                <c:pt idx="230">
                  <c:v>1609.1</c:v>
                </c:pt>
                <c:pt idx="231">
                  <c:v>1613.1</c:v>
                </c:pt>
                <c:pt idx="232">
                  <c:v>1617</c:v>
                </c:pt>
                <c:pt idx="233">
                  <c:v>1617.4</c:v>
                </c:pt>
                <c:pt idx="234">
                  <c:v>1617.6</c:v>
                </c:pt>
                <c:pt idx="235">
                  <c:v>1621.5</c:v>
                </c:pt>
                <c:pt idx="236">
                  <c:v>1620.3</c:v>
                </c:pt>
                <c:pt idx="237">
                  <c:v>1617.7</c:v>
                </c:pt>
                <c:pt idx="238">
                  <c:v>1617.6</c:v>
                </c:pt>
                <c:pt idx="239">
                  <c:v>1621.7</c:v>
                </c:pt>
                <c:pt idx="240">
                  <c:v>1620.6</c:v>
                </c:pt>
                <c:pt idx="241">
                  <c:v>1617.2</c:v>
                </c:pt>
                <c:pt idx="242">
                  <c:v>1615.4</c:v>
                </c:pt>
                <c:pt idx="243">
                  <c:v>1617.8</c:v>
                </c:pt>
                <c:pt idx="244">
                  <c:v>1614</c:v>
                </c:pt>
                <c:pt idx="245">
                  <c:v>1608.9</c:v>
                </c:pt>
                <c:pt idx="246">
                  <c:v>1611.4</c:v>
                </c:pt>
                <c:pt idx="247">
                  <c:v>1617.5</c:v>
                </c:pt>
                <c:pt idx="248">
                  <c:v>1614.4</c:v>
                </c:pt>
                <c:pt idx="249">
                  <c:v>1608.3</c:v>
                </c:pt>
                <c:pt idx="250">
                  <c:v>1612.7</c:v>
                </c:pt>
                <c:pt idx="251">
                  <c:v>1617.8</c:v>
                </c:pt>
                <c:pt idx="252">
                  <c:v>1613.3</c:v>
                </c:pt>
                <c:pt idx="253">
                  <c:v>1606.9</c:v>
                </c:pt>
                <c:pt idx="254">
                  <c:v>1609.8</c:v>
                </c:pt>
                <c:pt idx="255">
                  <c:v>1614.9</c:v>
                </c:pt>
                <c:pt idx="256">
                  <c:v>1610.6</c:v>
                </c:pt>
                <c:pt idx="257">
                  <c:v>1604.7</c:v>
                </c:pt>
                <c:pt idx="258">
                  <c:v>1610</c:v>
                </c:pt>
                <c:pt idx="259">
                  <c:v>1613.8</c:v>
                </c:pt>
                <c:pt idx="260">
                  <c:v>1609.8</c:v>
                </c:pt>
                <c:pt idx="261">
                  <c:v>1604</c:v>
                </c:pt>
                <c:pt idx="262">
                  <c:v>1612.9</c:v>
                </c:pt>
                <c:pt idx="263">
                  <c:v>1615.7</c:v>
                </c:pt>
                <c:pt idx="264">
                  <c:v>1609.7</c:v>
                </c:pt>
                <c:pt idx="265">
                  <c:v>1606.2</c:v>
                </c:pt>
                <c:pt idx="266">
                  <c:v>1615</c:v>
                </c:pt>
                <c:pt idx="267">
                  <c:v>1616.7</c:v>
                </c:pt>
                <c:pt idx="268">
                  <c:v>1611.6</c:v>
                </c:pt>
                <c:pt idx="269">
                  <c:v>1609.7</c:v>
                </c:pt>
                <c:pt idx="270">
                  <c:v>1614.8</c:v>
                </c:pt>
                <c:pt idx="271">
                  <c:v>1614.3</c:v>
                </c:pt>
                <c:pt idx="272">
                  <c:v>1612.1</c:v>
                </c:pt>
                <c:pt idx="273">
                  <c:v>1612.5</c:v>
                </c:pt>
                <c:pt idx="274">
                  <c:v>1618.6</c:v>
                </c:pt>
                <c:pt idx="275">
                  <c:v>1617.1</c:v>
                </c:pt>
                <c:pt idx="276">
                  <c:v>1612.8</c:v>
                </c:pt>
                <c:pt idx="277">
                  <c:v>1611.7</c:v>
                </c:pt>
                <c:pt idx="278">
                  <c:v>1615.7</c:v>
                </c:pt>
                <c:pt idx="279">
                  <c:v>1614.1</c:v>
                </c:pt>
                <c:pt idx="280">
                  <c:v>1612.1</c:v>
                </c:pt>
                <c:pt idx="281">
                  <c:v>1610.6</c:v>
                </c:pt>
                <c:pt idx="282">
                  <c:v>1612.6</c:v>
                </c:pt>
                <c:pt idx="283">
                  <c:v>1611</c:v>
                </c:pt>
                <c:pt idx="284">
                  <c:v>1608.4</c:v>
                </c:pt>
                <c:pt idx="285">
                  <c:v>1610.5</c:v>
                </c:pt>
                <c:pt idx="286">
                  <c:v>1615.2</c:v>
                </c:pt>
                <c:pt idx="287">
                  <c:v>1614.7</c:v>
                </c:pt>
                <c:pt idx="288">
                  <c:v>1611.9</c:v>
                </c:pt>
                <c:pt idx="289">
                  <c:v>1614.8</c:v>
                </c:pt>
                <c:pt idx="290">
                  <c:v>1616.3</c:v>
                </c:pt>
                <c:pt idx="291">
                  <c:v>1612.6</c:v>
                </c:pt>
                <c:pt idx="292">
                  <c:v>1610.3</c:v>
                </c:pt>
                <c:pt idx="293">
                  <c:v>1612.8</c:v>
                </c:pt>
                <c:pt idx="294">
                  <c:v>1613.3</c:v>
                </c:pt>
                <c:pt idx="295">
                  <c:v>1609.6</c:v>
                </c:pt>
                <c:pt idx="296">
                  <c:v>1606.9</c:v>
                </c:pt>
                <c:pt idx="297">
                  <c:v>1614.2</c:v>
                </c:pt>
                <c:pt idx="298">
                  <c:v>1616.3</c:v>
                </c:pt>
                <c:pt idx="299">
                  <c:v>1611.7</c:v>
                </c:pt>
                <c:pt idx="300">
                  <c:v>1606.4</c:v>
                </c:pt>
                <c:pt idx="301">
                  <c:v>1614.8</c:v>
                </c:pt>
                <c:pt idx="302">
                  <c:v>1615.6</c:v>
                </c:pt>
                <c:pt idx="303">
                  <c:v>1609.8</c:v>
                </c:pt>
                <c:pt idx="304">
                  <c:v>1605.5</c:v>
                </c:pt>
                <c:pt idx="305">
                  <c:v>1612.4</c:v>
                </c:pt>
                <c:pt idx="306">
                  <c:v>1613.3</c:v>
                </c:pt>
                <c:pt idx="307">
                  <c:v>1609.2</c:v>
                </c:pt>
                <c:pt idx="308">
                  <c:v>1607.4</c:v>
                </c:pt>
                <c:pt idx="309">
                  <c:v>1615.2</c:v>
                </c:pt>
                <c:pt idx="310">
                  <c:v>1615.4</c:v>
                </c:pt>
                <c:pt idx="311">
                  <c:v>1611</c:v>
                </c:pt>
                <c:pt idx="312">
                  <c:v>1609.5</c:v>
                </c:pt>
                <c:pt idx="313">
                  <c:v>1616.4</c:v>
                </c:pt>
                <c:pt idx="314">
                  <c:v>1615.4</c:v>
                </c:pt>
                <c:pt idx="315">
                  <c:v>1613.2</c:v>
                </c:pt>
                <c:pt idx="316">
                  <c:v>1613</c:v>
                </c:pt>
                <c:pt idx="317">
                  <c:v>1617</c:v>
                </c:pt>
                <c:pt idx="318">
                  <c:v>1614</c:v>
                </c:pt>
                <c:pt idx="319">
                  <c:v>1610.3</c:v>
                </c:pt>
                <c:pt idx="320">
                  <c:v>1611.1</c:v>
                </c:pt>
                <c:pt idx="321">
                  <c:v>1616.5</c:v>
                </c:pt>
                <c:pt idx="322">
                  <c:v>1612.2</c:v>
                </c:pt>
                <c:pt idx="323">
                  <c:v>1605.8</c:v>
                </c:pt>
                <c:pt idx="324">
                  <c:v>1609.7</c:v>
                </c:pt>
                <c:pt idx="325">
                  <c:v>1616.1</c:v>
                </c:pt>
                <c:pt idx="326">
                  <c:v>1613.2</c:v>
                </c:pt>
                <c:pt idx="327">
                  <c:v>1609.2</c:v>
                </c:pt>
                <c:pt idx="328">
                  <c:v>1610.1</c:v>
                </c:pt>
                <c:pt idx="329">
                  <c:v>1611.3</c:v>
                </c:pt>
                <c:pt idx="330">
                  <c:v>1608.6</c:v>
                </c:pt>
                <c:pt idx="331">
                  <c:v>1606.5</c:v>
                </c:pt>
                <c:pt idx="332">
                  <c:v>1607.5</c:v>
                </c:pt>
                <c:pt idx="333">
                  <c:v>1607.4</c:v>
                </c:pt>
                <c:pt idx="334">
                  <c:v>1603.4</c:v>
                </c:pt>
                <c:pt idx="335">
                  <c:v>1599.8</c:v>
                </c:pt>
                <c:pt idx="336">
                  <c:v>1602.2</c:v>
                </c:pt>
                <c:pt idx="337">
                  <c:v>1600.9</c:v>
                </c:pt>
                <c:pt idx="338">
                  <c:v>1597.9</c:v>
                </c:pt>
                <c:pt idx="339">
                  <c:v>1595</c:v>
                </c:pt>
                <c:pt idx="340">
                  <c:v>1598.4</c:v>
                </c:pt>
                <c:pt idx="341">
                  <c:v>1598.9</c:v>
                </c:pt>
                <c:pt idx="342">
                  <c:v>1597.6</c:v>
                </c:pt>
                <c:pt idx="343">
                  <c:v>1598.3</c:v>
                </c:pt>
                <c:pt idx="344">
                  <c:v>1606.1</c:v>
                </c:pt>
                <c:pt idx="345">
                  <c:v>1606.4</c:v>
                </c:pt>
                <c:pt idx="346">
                  <c:v>1600.5</c:v>
                </c:pt>
                <c:pt idx="347">
                  <c:v>1599.6</c:v>
                </c:pt>
                <c:pt idx="348">
                  <c:v>1605</c:v>
                </c:pt>
                <c:pt idx="349">
                  <c:v>1604.4</c:v>
                </c:pt>
                <c:pt idx="350">
                  <c:v>1601</c:v>
                </c:pt>
                <c:pt idx="351">
                  <c:v>1602.7</c:v>
                </c:pt>
                <c:pt idx="352">
                  <c:v>1606.2</c:v>
                </c:pt>
                <c:pt idx="353">
                  <c:v>1603.5</c:v>
                </c:pt>
                <c:pt idx="354">
                  <c:v>1602.8</c:v>
                </c:pt>
                <c:pt idx="355">
                  <c:v>1600.9</c:v>
                </c:pt>
                <c:pt idx="356">
                  <c:v>1607.2</c:v>
                </c:pt>
                <c:pt idx="357">
                  <c:v>1604</c:v>
                </c:pt>
                <c:pt idx="358">
                  <c:v>1597</c:v>
                </c:pt>
                <c:pt idx="359">
                  <c:v>1598.7</c:v>
                </c:pt>
                <c:pt idx="360">
                  <c:v>1607.2</c:v>
                </c:pt>
                <c:pt idx="361">
                  <c:v>1605.8</c:v>
                </c:pt>
                <c:pt idx="362">
                  <c:v>1599.9</c:v>
                </c:pt>
                <c:pt idx="363">
                  <c:v>1600.5</c:v>
                </c:pt>
                <c:pt idx="364">
                  <c:v>1606.7</c:v>
                </c:pt>
                <c:pt idx="365">
                  <c:v>1604.3</c:v>
                </c:pt>
                <c:pt idx="366">
                  <c:v>1601.5</c:v>
                </c:pt>
                <c:pt idx="367">
                  <c:v>1603.1</c:v>
                </c:pt>
                <c:pt idx="368">
                  <c:v>1606.1</c:v>
                </c:pt>
                <c:pt idx="369">
                  <c:v>1603.3</c:v>
                </c:pt>
                <c:pt idx="370">
                  <c:v>1600.8</c:v>
                </c:pt>
                <c:pt idx="371">
                  <c:v>1605.2</c:v>
                </c:pt>
                <c:pt idx="372">
                  <c:v>1607.4</c:v>
                </c:pt>
                <c:pt idx="373">
                  <c:v>1603.6</c:v>
                </c:pt>
                <c:pt idx="374">
                  <c:v>1601.4</c:v>
                </c:pt>
                <c:pt idx="375">
                  <c:v>1604.9</c:v>
                </c:pt>
                <c:pt idx="376">
                  <c:v>1606.1</c:v>
                </c:pt>
                <c:pt idx="377">
                  <c:v>1601</c:v>
                </c:pt>
                <c:pt idx="378">
                  <c:v>1596.7</c:v>
                </c:pt>
                <c:pt idx="379">
                  <c:v>1603.8</c:v>
                </c:pt>
                <c:pt idx="380">
                  <c:v>1606.2</c:v>
                </c:pt>
                <c:pt idx="381">
                  <c:v>1604</c:v>
                </c:pt>
                <c:pt idx="382">
                  <c:v>1599.3</c:v>
                </c:pt>
                <c:pt idx="383">
                  <c:v>1605.5</c:v>
                </c:pt>
                <c:pt idx="384">
                  <c:v>1607</c:v>
                </c:pt>
                <c:pt idx="385">
                  <c:v>1603.6</c:v>
                </c:pt>
                <c:pt idx="386">
                  <c:v>1602.2</c:v>
                </c:pt>
                <c:pt idx="387">
                  <c:v>1608.2</c:v>
                </c:pt>
                <c:pt idx="388">
                  <c:v>1609.2</c:v>
                </c:pt>
                <c:pt idx="389">
                  <c:v>1603.1</c:v>
                </c:pt>
                <c:pt idx="390">
                  <c:v>1600.2</c:v>
                </c:pt>
                <c:pt idx="391">
                  <c:v>1606.5</c:v>
                </c:pt>
                <c:pt idx="392">
                  <c:v>1606.7</c:v>
                </c:pt>
                <c:pt idx="393">
                  <c:v>1601.8</c:v>
                </c:pt>
                <c:pt idx="394">
                  <c:v>1599.6</c:v>
                </c:pt>
                <c:pt idx="395">
                  <c:v>1606.1</c:v>
                </c:pt>
                <c:pt idx="396">
                  <c:v>1605.6</c:v>
                </c:pt>
                <c:pt idx="397">
                  <c:v>1600.5</c:v>
                </c:pt>
                <c:pt idx="398">
                  <c:v>1601.1</c:v>
                </c:pt>
                <c:pt idx="399">
                  <c:v>1607.4</c:v>
                </c:pt>
                <c:pt idx="400">
                  <c:v>1606.8</c:v>
                </c:pt>
                <c:pt idx="401">
                  <c:v>1602.2</c:v>
                </c:pt>
                <c:pt idx="402">
                  <c:v>1602.4</c:v>
                </c:pt>
                <c:pt idx="403">
                  <c:v>1608</c:v>
                </c:pt>
                <c:pt idx="404">
                  <c:v>1606.4</c:v>
                </c:pt>
                <c:pt idx="405">
                  <c:v>1600.4</c:v>
                </c:pt>
                <c:pt idx="406">
                  <c:v>1603</c:v>
                </c:pt>
                <c:pt idx="407">
                  <c:v>1608.5</c:v>
                </c:pt>
                <c:pt idx="408">
                  <c:v>1605.4</c:v>
                </c:pt>
                <c:pt idx="409">
                  <c:v>1600.7</c:v>
                </c:pt>
                <c:pt idx="410">
                  <c:v>1604.2</c:v>
                </c:pt>
                <c:pt idx="411">
                  <c:v>1607.8</c:v>
                </c:pt>
                <c:pt idx="412">
                  <c:v>1605.3</c:v>
                </c:pt>
                <c:pt idx="413">
                  <c:v>1600.4</c:v>
                </c:pt>
                <c:pt idx="414">
                  <c:v>1602.6</c:v>
                </c:pt>
                <c:pt idx="415">
                  <c:v>1603.4</c:v>
                </c:pt>
                <c:pt idx="416">
                  <c:v>1599.6</c:v>
                </c:pt>
                <c:pt idx="417">
                  <c:v>1595.9</c:v>
                </c:pt>
                <c:pt idx="418">
                  <c:v>1596</c:v>
                </c:pt>
                <c:pt idx="419">
                  <c:v>1597.5</c:v>
                </c:pt>
                <c:pt idx="420">
                  <c:v>1594.7</c:v>
                </c:pt>
                <c:pt idx="421">
                  <c:v>1592.4</c:v>
                </c:pt>
                <c:pt idx="422">
                  <c:v>1596.2</c:v>
                </c:pt>
                <c:pt idx="423">
                  <c:v>1597</c:v>
                </c:pt>
                <c:pt idx="424">
                  <c:v>1593.9</c:v>
                </c:pt>
                <c:pt idx="425">
                  <c:v>1592.1</c:v>
                </c:pt>
                <c:pt idx="426">
                  <c:v>1598</c:v>
                </c:pt>
                <c:pt idx="427">
                  <c:v>1599.2</c:v>
                </c:pt>
                <c:pt idx="428">
                  <c:v>1595.5</c:v>
                </c:pt>
                <c:pt idx="429">
                  <c:v>1594.5</c:v>
                </c:pt>
                <c:pt idx="430">
                  <c:v>1598.1</c:v>
                </c:pt>
                <c:pt idx="431">
                  <c:v>1599</c:v>
                </c:pt>
                <c:pt idx="432">
                  <c:v>1593.3</c:v>
                </c:pt>
                <c:pt idx="433">
                  <c:v>1592.6</c:v>
                </c:pt>
                <c:pt idx="434">
                  <c:v>1596.6</c:v>
                </c:pt>
                <c:pt idx="435">
                  <c:v>1596.4</c:v>
                </c:pt>
                <c:pt idx="436">
                  <c:v>1593.4</c:v>
                </c:pt>
                <c:pt idx="437">
                  <c:v>1593.1</c:v>
                </c:pt>
                <c:pt idx="438">
                  <c:v>1593.4</c:v>
                </c:pt>
                <c:pt idx="439">
                  <c:v>1593.9</c:v>
                </c:pt>
                <c:pt idx="440">
                  <c:v>1590.8</c:v>
                </c:pt>
                <c:pt idx="441">
                  <c:v>1589.9</c:v>
                </c:pt>
                <c:pt idx="442">
                  <c:v>1592</c:v>
                </c:pt>
                <c:pt idx="443">
                  <c:v>1589.7</c:v>
                </c:pt>
                <c:pt idx="444">
                  <c:v>1586.7</c:v>
                </c:pt>
                <c:pt idx="445">
                  <c:v>1586.8</c:v>
                </c:pt>
                <c:pt idx="446">
                  <c:v>1592</c:v>
                </c:pt>
                <c:pt idx="447">
                  <c:v>1591.3</c:v>
                </c:pt>
                <c:pt idx="448">
                  <c:v>1587.3</c:v>
                </c:pt>
                <c:pt idx="449">
                  <c:v>1588</c:v>
                </c:pt>
                <c:pt idx="450">
                  <c:v>1592.9</c:v>
                </c:pt>
                <c:pt idx="451">
                  <c:v>1592.3</c:v>
                </c:pt>
                <c:pt idx="452">
                  <c:v>1587.8</c:v>
                </c:pt>
                <c:pt idx="453">
                  <c:v>1590.9</c:v>
                </c:pt>
                <c:pt idx="454">
                  <c:v>1588.9</c:v>
                </c:pt>
                <c:pt idx="455">
                  <c:v>1593.5</c:v>
                </c:pt>
                <c:pt idx="456">
                  <c:v>1590.3</c:v>
                </c:pt>
                <c:pt idx="457">
                  <c:v>1592.8</c:v>
                </c:pt>
                <c:pt idx="458">
                  <c:v>1587.6</c:v>
                </c:pt>
                <c:pt idx="459">
                  <c:v>1591.4</c:v>
                </c:pt>
                <c:pt idx="460">
                  <c:v>1591</c:v>
                </c:pt>
                <c:pt idx="461">
                  <c:v>1590.3</c:v>
                </c:pt>
                <c:pt idx="462">
                  <c:v>1589.6</c:v>
                </c:pt>
                <c:pt idx="463">
                  <c:v>1590.9</c:v>
                </c:pt>
                <c:pt idx="464">
                  <c:v>1587.8</c:v>
                </c:pt>
                <c:pt idx="465">
                  <c:v>1588</c:v>
                </c:pt>
                <c:pt idx="466">
                  <c:v>1589.4</c:v>
                </c:pt>
                <c:pt idx="467">
                  <c:v>1583.5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91A2-4060-AB0F-A27DFCB388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179264"/>
        <c:axId val="837340880"/>
      </c:scatterChart>
      <c:valAx>
        <c:axId val="100117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/>
                  <a:t>Cycle </a:t>
                </a:r>
              </a:p>
            </c:rich>
          </c:tx>
          <c:layout>
            <c:manualLayout>
              <c:xMode val="edge"/>
              <c:yMode val="edge"/>
              <c:x val="0.47121739639679361"/>
              <c:y val="0.850671421471550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37340880"/>
        <c:crosses val="autoZero"/>
        <c:crossBetween val="midCat"/>
      </c:valAx>
      <c:valAx>
        <c:axId val="837340880"/>
        <c:scaling>
          <c:orientation val="minMax"/>
          <c:min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1600" dirty="0"/>
                  <a:t>Capacity  (</a:t>
                </a:r>
                <a:r>
                  <a:rPr lang="en-US" sz="1600" dirty="0" err="1"/>
                  <a:t>mAh</a:t>
                </a:r>
                <a:r>
                  <a:rPr lang="en-US" sz="1600" dirty="0"/>
                  <a:t>)</a:t>
                </a:r>
              </a:p>
            </c:rich>
          </c:tx>
          <c:layout>
            <c:manualLayout>
              <c:xMode val="edge"/>
              <c:yMode val="edge"/>
              <c:x val="8.2846781946405643E-3"/>
              <c:y val="0.283756854751012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01179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9.8998766068074617E-2"/>
          <c:y val="0.8946562030908225"/>
          <c:w val="0.80042712952980655"/>
          <c:h val="0.10343578605234124"/>
        </c:manualLayout>
      </c:layout>
      <c:overlay val="0"/>
      <c:spPr>
        <a:noFill/>
        <a:ln w="762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 dirty="0"/>
              <a:t>Cycle 1C at 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15um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PowerPoint]Cycle'!$U$12:$U$767</c:f>
              <c:numCache>
                <c:formatCode>0.0</c:formatCode>
                <c:ptCount val="756"/>
                <c:pt idx="0">
                  <c:v>1610.7</c:v>
                </c:pt>
                <c:pt idx="1">
                  <c:v>1602.7</c:v>
                </c:pt>
                <c:pt idx="2">
                  <c:v>1604.9</c:v>
                </c:pt>
                <c:pt idx="3">
                  <c:v>1605.7</c:v>
                </c:pt>
                <c:pt idx="4">
                  <c:v>1594.9</c:v>
                </c:pt>
                <c:pt idx="5">
                  <c:v>1585.6</c:v>
                </c:pt>
                <c:pt idx="6">
                  <c:v>1592.5</c:v>
                </c:pt>
                <c:pt idx="7">
                  <c:v>1597.4</c:v>
                </c:pt>
                <c:pt idx="8">
                  <c:v>1588.9</c:v>
                </c:pt>
                <c:pt idx="9">
                  <c:v>1579.3</c:v>
                </c:pt>
                <c:pt idx="10">
                  <c:v>1586.6</c:v>
                </c:pt>
                <c:pt idx="11">
                  <c:v>1590.7</c:v>
                </c:pt>
                <c:pt idx="12">
                  <c:v>1581.6</c:v>
                </c:pt>
                <c:pt idx="13">
                  <c:v>1571.3</c:v>
                </c:pt>
                <c:pt idx="14">
                  <c:v>1586.7</c:v>
                </c:pt>
                <c:pt idx="15">
                  <c:v>1595.6</c:v>
                </c:pt>
                <c:pt idx="16">
                  <c:v>1583.6</c:v>
                </c:pt>
                <c:pt idx="17">
                  <c:v>1572.7</c:v>
                </c:pt>
                <c:pt idx="18">
                  <c:v>1587.7</c:v>
                </c:pt>
                <c:pt idx="19">
                  <c:v>1596.6</c:v>
                </c:pt>
                <c:pt idx="20">
                  <c:v>1586.7</c:v>
                </c:pt>
                <c:pt idx="21">
                  <c:v>1584.9</c:v>
                </c:pt>
                <c:pt idx="22">
                  <c:v>1597.3</c:v>
                </c:pt>
                <c:pt idx="23">
                  <c:v>1601.1</c:v>
                </c:pt>
                <c:pt idx="24">
                  <c:v>1588.8</c:v>
                </c:pt>
                <c:pt idx="25">
                  <c:v>1582.7</c:v>
                </c:pt>
                <c:pt idx="26">
                  <c:v>1599.2</c:v>
                </c:pt>
                <c:pt idx="27">
                  <c:v>1602.9</c:v>
                </c:pt>
                <c:pt idx="28">
                  <c:v>1596.8</c:v>
                </c:pt>
                <c:pt idx="29">
                  <c:v>1585.8</c:v>
                </c:pt>
                <c:pt idx="30">
                  <c:v>1600.2</c:v>
                </c:pt>
                <c:pt idx="31">
                  <c:v>1601.1</c:v>
                </c:pt>
                <c:pt idx="32">
                  <c:v>1597.2</c:v>
                </c:pt>
                <c:pt idx="33">
                  <c:v>1594.1</c:v>
                </c:pt>
                <c:pt idx="34">
                  <c:v>1598.3</c:v>
                </c:pt>
                <c:pt idx="35">
                  <c:v>1598.8</c:v>
                </c:pt>
                <c:pt idx="36">
                  <c:v>1596.7</c:v>
                </c:pt>
                <c:pt idx="37">
                  <c:v>1593.7</c:v>
                </c:pt>
                <c:pt idx="38">
                  <c:v>1600.4</c:v>
                </c:pt>
                <c:pt idx="39">
                  <c:v>1600.6</c:v>
                </c:pt>
                <c:pt idx="40">
                  <c:v>1595.2</c:v>
                </c:pt>
                <c:pt idx="41">
                  <c:v>1590.8</c:v>
                </c:pt>
                <c:pt idx="42">
                  <c:v>1603.2</c:v>
                </c:pt>
                <c:pt idx="43">
                  <c:v>1601.4</c:v>
                </c:pt>
                <c:pt idx="44">
                  <c:v>1594.3</c:v>
                </c:pt>
                <c:pt idx="45">
                  <c:v>1589.1</c:v>
                </c:pt>
                <c:pt idx="46">
                  <c:v>1604.3</c:v>
                </c:pt>
                <c:pt idx="47">
                  <c:v>1603</c:v>
                </c:pt>
                <c:pt idx="48">
                  <c:v>1592.8</c:v>
                </c:pt>
                <c:pt idx="49">
                  <c:v>1590.4</c:v>
                </c:pt>
                <c:pt idx="50">
                  <c:v>1602.7</c:v>
                </c:pt>
                <c:pt idx="51">
                  <c:v>1600.4</c:v>
                </c:pt>
                <c:pt idx="52">
                  <c:v>1593.8</c:v>
                </c:pt>
                <c:pt idx="53">
                  <c:v>1589.6</c:v>
                </c:pt>
                <c:pt idx="54">
                  <c:v>1599.8</c:v>
                </c:pt>
                <c:pt idx="55">
                  <c:v>1593.5</c:v>
                </c:pt>
                <c:pt idx="56">
                  <c:v>1581.5</c:v>
                </c:pt>
                <c:pt idx="57">
                  <c:v>1575.7</c:v>
                </c:pt>
                <c:pt idx="58">
                  <c:v>1587.2</c:v>
                </c:pt>
                <c:pt idx="59">
                  <c:v>1582.5</c:v>
                </c:pt>
                <c:pt idx="60">
                  <c:v>1574.8</c:v>
                </c:pt>
                <c:pt idx="61">
                  <c:v>1571.4</c:v>
                </c:pt>
                <c:pt idx="62">
                  <c:v>1579.5</c:v>
                </c:pt>
                <c:pt idx="63">
                  <c:v>1578.8</c:v>
                </c:pt>
                <c:pt idx="64">
                  <c:v>1571.2</c:v>
                </c:pt>
                <c:pt idx="65">
                  <c:v>1566.8</c:v>
                </c:pt>
                <c:pt idx="66">
                  <c:v>1578.2</c:v>
                </c:pt>
                <c:pt idx="67">
                  <c:v>1580.3</c:v>
                </c:pt>
                <c:pt idx="68">
                  <c:v>1576.5</c:v>
                </c:pt>
                <c:pt idx="69">
                  <c:v>1576.5</c:v>
                </c:pt>
                <c:pt idx="70">
                  <c:v>1587.7</c:v>
                </c:pt>
                <c:pt idx="71">
                  <c:v>1583.4</c:v>
                </c:pt>
                <c:pt idx="72">
                  <c:v>1572.4</c:v>
                </c:pt>
                <c:pt idx="73">
                  <c:v>1579.9</c:v>
                </c:pt>
                <c:pt idx="74">
                  <c:v>1593</c:v>
                </c:pt>
                <c:pt idx="75">
                  <c:v>1587.7</c:v>
                </c:pt>
                <c:pt idx="76">
                  <c:v>1576.5</c:v>
                </c:pt>
                <c:pt idx="77">
                  <c:v>1573.7</c:v>
                </c:pt>
                <c:pt idx="78">
                  <c:v>1589.6</c:v>
                </c:pt>
                <c:pt idx="79">
                  <c:v>1589</c:v>
                </c:pt>
                <c:pt idx="80">
                  <c:v>1586.2</c:v>
                </c:pt>
                <c:pt idx="81">
                  <c:v>1586.3</c:v>
                </c:pt>
                <c:pt idx="82">
                  <c:v>1592.4</c:v>
                </c:pt>
                <c:pt idx="83">
                  <c:v>1584.8</c:v>
                </c:pt>
                <c:pt idx="84">
                  <c:v>1573.8</c:v>
                </c:pt>
                <c:pt idx="85">
                  <c:v>1574.2</c:v>
                </c:pt>
                <c:pt idx="86">
                  <c:v>1586.7</c:v>
                </c:pt>
                <c:pt idx="87">
                  <c:v>1581.3</c:v>
                </c:pt>
                <c:pt idx="88">
                  <c:v>1572.4</c:v>
                </c:pt>
                <c:pt idx="89">
                  <c:v>1568.8</c:v>
                </c:pt>
                <c:pt idx="90">
                  <c:v>1580.3</c:v>
                </c:pt>
                <c:pt idx="91">
                  <c:v>1582</c:v>
                </c:pt>
                <c:pt idx="92">
                  <c:v>1580.7</c:v>
                </c:pt>
                <c:pt idx="93">
                  <c:v>1581</c:v>
                </c:pt>
                <c:pt idx="94">
                  <c:v>1581.9</c:v>
                </c:pt>
                <c:pt idx="95">
                  <c:v>1582</c:v>
                </c:pt>
                <c:pt idx="96">
                  <c:v>1581.9</c:v>
                </c:pt>
                <c:pt idx="97">
                  <c:v>1582.9</c:v>
                </c:pt>
                <c:pt idx="98">
                  <c:v>1595.3</c:v>
                </c:pt>
                <c:pt idx="99">
                  <c:v>1597.1</c:v>
                </c:pt>
                <c:pt idx="100">
                  <c:v>1594.9</c:v>
                </c:pt>
                <c:pt idx="101">
                  <c:v>1594.4</c:v>
                </c:pt>
                <c:pt idx="102">
                  <c:v>1603.2</c:v>
                </c:pt>
                <c:pt idx="103">
                  <c:v>1601.9</c:v>
                </c:pt>
                <c:pt idx="104">
                  <c:v>1595.8</c:v>
                </c:pt>
                <c:pt idx="105">
                  <c:v>1595</c:v>
                </c:pt>
                <c:pt idx="106">
                  <c:v>1595.1</c:v>
                </c:pt>
                <c:pt idx="107">
                  <c:v>1589.3</c:v>
                </c:pt>
                <c:pt idx="108">
                  <c:v>1585</c:v>
                </c:pt>
                <c:pt idx="109">
                  <c:v>1589.2</c:v>
                </c:pt>
                <c:pt idx="110">
                  <c:v>1594.8</c:v>
                </c:pt>
                <c:pt idx="111">
                  <c:v>1593.3</c:v>
                </c:pt>
                <c:pt idx="112">
                  <c:v>1589</c:v>
                </c:pt>
                <c:pt idx="113">
                  <c:v>1588.8</c:v>
                </c:pt>
                <c:pt idx="114">
                  <c:v>1598.1</c:v>
                </c:pt>
                <c:pt idx="115">
                  <c:v>1593.2</c:v>
                </c:pt>
                <c:pt idx="116">
                  <c:v>1584.3</c:v>
                </c:pt>
                <c:pt idx="117">
                  <c:v>1582.2</c:v>
                </c:pt>
                <c:pt idx="118">
                  <c:v>1588.1</c:v>
                </c:pt>
                <c:pt idx="119">
                  <c:v>1580.4</c:v>
                </c:pt>
                <c:pt idx="120">
                  <c:v>1569.9</c:v>
                </c:pt>
                <c:pt idx="121">
                  <c:v>1569.2</c:v>
                </c:pt>
                <c:pt idx="122">
                  <c:v>1575.2</c:v>
                </c:pt>
                <c:pt idx="123">
                  <c:v>1572</c:v>
                </c:pt>
                <c:pt idx="124">
                  <c:v>1566</c:v>
                </c:pt>
                <c:pt idx="125">
                  <c:v>1565.9</c:v>
                </c:pt>
                <c:pt idx="126">
                  <c:v>1575.6</c:v>
                </c:pt>
                <c:pt idx="127">
                  <c:v>1584.8</c:v>
                </c:pt>
                <c:pt idx="128">
                  <c:v>1577.3</c:v>
                </c:pt>
                <c:pt idx="129">
                  <c:v>1576.9</c:v>
                </c:pt>
                <c:pt idx="130">
                  <c:v>1583.9</c:v>
                </c:pt>
                <c:pt idx="131">
                  <c:v>1577.8</c:v>
                </c:pt>
                <c:pt idx="132">
                  <c:v>1576.9</c:v>
                </c:pt>
                <c:pt idx="133">
                  <c:v>1580.7</c:v>
                </c:pt>
                <c:pt idx="134">
                  <c:v>1590.6</c:v>
                </c:pt>
                <c:pt idx="135">
                  <c:v>1585.4</c:v>
                </c:pt>
                <c:pt idx="136">
                  <c:v>1584.9</c:v>
                </c:pt>
                <c:pt idx="137">
                  <c:v>1585.6</c:v>
                </c:pt>
                <c:pt idx="138">
                  <c:v>1594.2</c:v>
                </c:pt>
                <c:pt idx="139">
                  <c:v>1589.5</c:v>
                </c:pt>
                <c:pt idx="140">
                  <c:v>1590.9</c:v>
                </c:pt>
                <c:pt idx="141">
                  <c:v>1592.8</c:v>
                </c:pt>
                <c:pt idx="142">
                  <c:v>1597.3</c:v>
                </c:pt>
                <c:pt idx="143">
                  <c:v>1590.5</c:v>
                </c:pt>
                <c:pt idx="144">
                  <c:v>1585.9</c:v>
                </c:pt>
                <c:pt idx="145">
                  <c:v>1587.5</c:v>
                </c:pt>
                <c:pt idx="146">
                  <c:v>1592.7</c:v>
                </c:pt>
                <c:pt idx="147">
                  <c:v>1586.9</c:v>
                </c:pt>
                <c:pt idx="148">
                  <c:v>1580.1</c:v>
                </c:pt>
                <c:pt idx="149">
                  <c:v>1580.2</c:v>
                </c:pt>
                <c:pt idx="150">
                  <c:v>1581.9</c:v>
                </c:pt>
                <c:pt idx="151">
                  <c:v>1579.5</c:v>
                </c:pt>
                <c:pt idx="152">
                  <c:v>1584</c:v>
                </c:pt>
                <c:pt idx="153">
                  <c:v>1582.4</c:v>
                </c:pt>
                <c:pt idx="154">
                  <c:v>1584.9</c:v>
                </c:pt>
                <c:pt idx="155">
                  <c:v>1578.4</c:v>
                </c:pt>
                <c:pt idx="156">
                  <c:v>1576</c:v>
                </c:pt>
                <c:pt idx="157">
                  <c:v>1581</c:v>
                </c:pt>
                <c:pt idx="158">
                  <c:v>1588.4</c:v>
                </c:pt>
                <c:pt idx="159">
                  <c:v>1580.9</c:v>
                </c:pt>
                <c:pt idx="160">
                  <c:v>1571.6</c:v>
                </c:pt>
                <c:pt idx="161">
                  <c:v>1578.3</c:v>
                </c:pt>
                <c:pt idx="162">
                  <c:v>1583.3</c:v>
                </c:pt>
                <c:pt idx="163">
                  <c:v>1574.5</c:v>
                </c:pt>
                <c:pt idx="164">
                  <c:v>1567.4</c:v>
                </c:pt>
                <c:pt idx="165">
                  <c:v>1580</c:v>
                </c:pt>
                <c:pt idx="166">
                  <c:v>1586.3</c:v>
                </c:pt>
                <c:pt idx="167">
                  <c:v>1578.5</c:v>
                </c:pt>
                <c:pt idx="168">
                  <c:v>1574.5</c:v>
                </c:pt>
                <c:pt idx="169">
                  <c:v>1581.8</c:v>
                </c:pt>
                <c:pt idx="170">
                  <c:v>1589.7</c:v>
                </c:pt>
                <c:pt idx="171">
                  <c:v>1575.7</c:v>
                </c:pt>
                <c:pt idx="172">
                  <c:v>1563.5</c:v>
                </c:pt>
                <c:pt idx="173">
                  <c:v>1562.7</c:v>
                </c:pt>
                <c:pt idx="174">
                  <c:v>1566.8</c:v>
                </c:pt>
                <c:pt idx="175">
                  <c:v>1560.9</c:v>
                </c:pt>
                <c:pt idx="176">
                  <c:v>1551</c:v>
                </c:pt>
                <c:pt idx="177">
                  <c:v>1555.4</c:v>
                </c:pt>
                <c:pt idx="178">
                  <c:v>1560.9</c:v>
                </c:pt>
                <c:pt idx="179">
                  <c:v>1554.3</c:v>
                </c:pt>
                <c:pt idx="180">
                  <c:v>1553.9</c:v>
                </c:pt>
                <c:pt idx="181">
                  <c:v>1563.4</c:v>
                </c:pt>
                <c:pt idx="182">
                  <c:v>1572.4</c:v>
                </c:pt>
                <c:pt idx="183">
                  <c:v>1569.1</c:v>
                </c:pt>
                <c:pt idx="184">
                  <c:v>1569.6</c:v>
                </c:pt>
                <c:pt idx="185">
                  <c:v>1574.6</c:v>
                </c:pt>
                <c:pt idx="186">
                  <c:v>1580.5</c:v>
                </c:pt>
                <c:pt idx="187">
                  <c:v>1571.5</c:v>
                </c:pt>
                <c:pt idx="188">
                  <c:v>1567.8</c:v>
                </c:pt>
                <c:pt idx="189">
                  <c:v>1570.4</c:v>
                </c:pt>
                <c:pt idx="190">
                  <c:v>1574.8</c:v>
                </c:pt>
                <c:pt idx="191">
                  <c:v>1568.3</c:v>
                </c:pt>
                <c:pt idx="192">
                  <c:v>1560.7</c:v>
                </c:pt>
                <c:pt idx="193">
                  <c:v>1566.6</c:v>
                </c:pt>
                <c:pt idx="194">
                  <c:v>1571.3</c:v>
                </c:pt>
                <c:pt idx="195">
                  <c:v>1561</c:v>
                </c:pt>
                <c:pt idx="196">
                  <c:v>1560.9</c:v>
                </c:pt>
                <c:pt idx="197">
                  <c:v>1567.4</c:v>
                </c:pt>
                <c:pt idx="198">
                  <c:v>1573.5</c:v>
                </c:pt>
                <c:pt idx="199">
                  <c:v>1566.8</c:v>
                </c:pt>
                <c:pt idx="200">
                  <c:v>1563</c:v>
                </c:pt>
                <c:pt idx="201">
                  <c:v>1562.1</c:v>
                </c:pt>
                <c:pt idx="202">
                  <c:v>1566.3</c:v>
                </c:pt>
                <c:pt idx="203">
                  <c:v>1567.3</c:v>
                </c:pt>
                <c:pt idx="204">
                  <c:v>1567.8</c:v>
                </c:pt>
                <c:pt idx="205">
                  <c:v>1572.3</c:v>
                </c:pt>
                <c:pt idx="206">
                  <c:v>1579</c:v>
                </c:pt>
                <c:pt idx="207">
                  <c:v>1573.4</c:v>
                </c:pt>
                <c:pt idx="208">
                  <c:v>1571.1</c:v>
                </c:pt>
                <c:pt idx="209">
                  <c:v>1575.2</c:v>
                </c:pt>
                <c:pt idx="210">
                  <c:v>1581.6</c:v>
                </c:pt>
                <c:pt idx="211">
                  <c:v>1574.1</c:v>
                </c:pt>
                <c:pt idx="212">
                  <c:v>1567.5</c:v>
                </c:pt>
                <c:pt idx="213">
                  <c:v>1571.3</c:v>
                </c:pt>
                <c:pt idx="214">
                  <c:v>1580.3</c:v>
                </c:pt>
                <c:pt idx="215">
                  <c:v>1575.4</c:v>
                </c:pt>
                <c:pt idx="216">
                  <c:v>1572.3</c:v>
                </c:pt>
                <c:pt idx="217">
                  <c:v>1575.5</c:v>
                </c:pt>
                <c:pt idx="218">
                  <c:v>1583.6</c:v>
                </c:pt>
                <c:pt idx="219">
                  <c:v>1575.6</c:v>
                </c:pt>
                <c:pt idx="220">
                  <c:v>1568.3</c:v>
                </c:pt>
                <c:pt idx="221">
                  <c:v>1573.6</c:v>
                </c:pt>
                <c:pt idx="222">
                  <c:v>1578.4</c:v>
                </c:pt>
                <c:pt idx="223">
                  <c:v>1573.5</c:v>
                </c:pt>
                <c:pt idx="224">
                  <c:v>1569.7</c:v>
                </c:pt>
                <c:pt idx="225">
                  <c:v>1573</c:v>
                </c:pt>
                <c:pt idx="226">
                  <c:v>1578</c:v>
                </c:pt>
                <c:pt idx="227">
                  <c:v>1574</c:v>
                </c:pt>
                <c:pt idx="228">
                  <c:v>1572.4</c:v>
                </c:pt>
                <c:pt idx="229">
                  <c:v>1574.7</c:v>
                </c:pt>
                <c:pt idx="230">
                  <c:v>1577.3</c:v>
                </c:pt>
                <c:pt idx="231">
                  <c:v>1575.2</c:v>
                </c:pt>
                <c:pt idx="232">
                  <c:v>1573.8</c:v>
                </c:pt>
                <c:pt idx="233">
                  <c:v>1576.4</c:v>
                </c:pt>
                <c:pt idx="234">
                  <c:v>1581.5</c:v>
                </c:pt>
                <c:pt idx="235">
                  <c:v>1579.7</c:v>
                </c:pt>
                <c:pt idx="236">
                  <c:v>1576.9</c:v>
                </c:pt>
                <c:pt idx="237">
                  <c:v>1581.9</c:v>
                </c:pt>
                <c:pt idx="238">
                  <c:v>1587.8</c:v>
                </c:pt>
                <c:pt idx="239">
                  <c:v>1583.6</c:v>
                </c:pt>
                <c:pt idx="240">
                  <c:v>1580.6</c:v>
                </c:pt>
                <c:pt idx="241">
                  <c:v>1585.3</c:v>
                </c:pt>
                <c:pt idx="242">
                  <c:v>1590.7</c:v>
                </c:pt>
                <c:pt idx="243">
                  <c:v>1583.1</c:v>
                </c:pt>
                <c:pt idx="244">
                  <c:v>1578.6</c:v>
                </c:pt>
                <c:pt idx="245">
                  <c:v>1581.2</c:v>
                </c:pt>
                <c:pt idx="246">
                  <c:v>1587</c:v>
                </c:pt>
                <c:pt idx="247">
                  <c:v>1582.3</c:v>
                </c:pt>
                <c:pt idx="248">
                  <c:v>1574.4</c:v>
                </c:pt>
                <c:pt idx="249">
                  <c:v>1580.8</c:v>
                </c:pt>
                <c:pt idx="250">
                  <c:v>1588.8</c:v>
                </c:pt>
                <c:pt idx="251">
                  <c:v>1581.4</c:v>
                </c:pt>
                <c:pt idx="252">
                  <c:v>1575.3</c:v>
                </c:pt>
                <c:pt idx="253">
                  <c:v>1579.3</c:v>
                </c:pt>
                <c:pt idx="254">
                  <c:v>1585.6</c:v>
                </c:pt>
                <c:pt idx="255">
                  <c:v>1580.8</c:v>
                </c:pt>
                <c:pt idx="256">
                  <c:v>1536.9</c:v>
                </c:pt>
                <c:pt idx="257">
                  <c:v>1533.9</c:v>
                </c:pt>
                <c:pt idx="258">
                  <c:v>1529.3</c:v>
                </c:pt>
                <c:pt idx="259">
                  <c:v>1525.6</c:v>
                </c:pt>
                <c:pt idx="260">
                  <c:v>1523.2</c:v>
                </c:pt>
                <c:pt idx="261">
                  <c:v>1520.8</c:v>
                </c:pt>
                <c:pt idx="262">
                  <c:v>1518.8</c:v>
                </c:pt>
                <c:pt idx="263">
                  <c:v>1517.5</c:v>
                </c:pt>
                <c:pt idx="264">
                  <c:v>1518.7</c:v>
                </c:pt>
                <c:pt idx="265">
                  <c:v>1520</c:v>
                </c:pt>
                <c:pt idx="266">
                  <c:v>1521.1</c:v>
                </c:pt>
                <c:pt idx="267">
                  <c:v>1520.4</c:v>
                </c:pt>
                <c:pt idx="268">
                  <c:v>1517.9</c:v>
                </c:pt>
                <c:pt idx="269">
                  <c:v>1514.2</c:v>
                </c:pt>
                <c:pt idx="270">
                  <c:v>1508.9</c:v>
                </c:pt>
                <c:pt idx="271">
                  <c:v>1508.9</c:v>
                </c:pt>
                <c:pt idx="272">
                  <c:v>1508.2</c:v>
                </c:pt>
                <c:pt idx="273">
                  <c:v>1508.3</c:v>
                </c:pt>
                <c:pt idx="274">
                  <c:v>1511.3</c:v>
                </c:pt>
                <c:pt idx="275">
                  <c:v>1514.4</c:v>
                </c:pt>
                <c:pt idx="276">
                  <c:v>1520.2</c:v>
                </c:pt>
                <c:pt idx="277">
                  <c:v>1520.8</c:v>
                </c:pt>
                <c:pt idx="278">
                  <c:v>1521.7</c:v>
                </c:pt>
                <c:pt idx="279">
                  <c:v>1521.9</c:v>
                </c:pt>
                <c:pt idx="280">
                  <c:v>1521.8</c:v>
                </c:pt>
                <c:pt idx="281">
                  <c:v>1521.9</c:v>
                </c:pt>
                <c:pt idx="282">
                  <c:v>1521.3</c:v>
                </c:pt>
                <c:pt idx="283">
                  <c:v>1521.9</c:v>
                </c:pt>
                <c:pt idx="284">
                  <c:v>1524.7</c:v>
                </c:pt>
                <c:pt idx="285">
                  <c:v>1528.8</c:v>
                </c:pt>
                <c:pt idx="286">
                  <c:v>1531</c:v>
                </c:pt>
                <c:pt idx="287">
                  <c:v>1530.3</c:v>
                </c:pt>
                <c:pt idx="288">
                  <c:v>1527.4</c:v>
                </c:pt>
                <c:pt idx="289">
                  <c:v>1524.5</c:v>
                </c:pt>
                <c:pt idx="290">
                  <c:v>1522.2</c:v>
                </c:pt>
                <c:pt idx="291">
                  <c:v>1522.4</c:v>
                </c:pt>
                <c:pt idx="292">
                  <c:v>1522.3</c:v>
                </c:pt>
                <c:pt idx="293">
                  <c:v>1520.7</c:v>
                </c:pt>
                <c:pt idx="294">
                  <c:v>1524</c:v>
                </c:pt>
                <c:pt idx="295">
                  <c:v>1529.2</c:v>
                </c:pt>
                <c:pt idx="296">
                  <c:v>1533.1</c:v>
                </c:pt>
                <c:pt idx="297">
                  <c:v>1532.6</c:v>
                </c:pt>
                <c:pt idx="298">
                  <c:v>1529.7</c:v>
                </c:pt>
                <c:pt idx="299">
                  <c:v>1525.7</c:v>
                </c:pt>
                <c:pt idx="300">
                  <c:v>1523.1</c:v>
                </c:pt>
                <c:pt idx="301">
                  <c:v>1521.4</c:v>
                </c:pt>
                <c:pt idx="302">
                  <c:v>1518.4</c:v>
                </c:pt>
                <c:pt idx="303">
                  <c:v>1515.6</c:v>
                </c:pt>
                <c:pt idx="304">
                  <c:v>1516.8</c:v>
                </c:pt>
                <c:pt idx="305">
                  <c:v>1518.9</c:v>
                </c:pt>
                <c:pt idx="306">
                  <c:v>1522.2</c:v>
                </c:pt>
                <c:pt idx="307">
                  <c:v>1521.6</c:v>
                </c:pt>
                <c:pt idx="308">
                  <c:v>1518.4</c:v>
                </c:pt>
                <c:pt idx="309">
                  <c:v>1514.5</c:v>
                </c:pt>
                <c:pt idx="310">
                  <c:v>1511.7</c:v>
                </c:pt>
                <c:pt idx="311">
                  <c:v>1508.9</c:v>
                </c:pt>
                <c:pt idx="312">
                  <c:v>1504.9</c:v>
                </c:pt>
                <c:pt idx="313">
                  <c:v>1501.3</c:v>
                </c:pt>
                <c:pt idx="314">
                  <c:v>1508.5</c:v>
                </c:pt>
                <c:pt idx="315">
                  <c:v>1516.5</c:v>
                </c:pt>
                <c:pt idx="316">
                  <c:v>1521.2</c:v>
                </c:pt>
                <c:pt idx="317">
                  <c:v>1522</c:v>
                </c:pt>
                <c:pt idx="318">
                  <c:v>1520</c:v>
                </c:pt>
                <c:pt idx="319">
                  <c:v>1516.9</c:v>
                </c:pt>
                <c:pt idx="320">
                  <c:v>1511.9</c:v>
                </c:pt>
                <c:pt idx="321">
                  <c:v>1506.6</c:v>
                </c:pt>
                <c:pt idx="322">
                  <c:v>1503.7</c:v>
                </c:pt>
                <c:pt idx="323">
                  <c:v>1502.2</c:v>
                </c:pt>
                <c:pt idx="324">
                  <c:v>1507.5</c:v>
                </c:pt>
                <c:pt idx="325">
                  <c:v>1515.9</c:v>
                </c:pt>
                <c:pt idx="326">
                  <c:v>1522</c:v>
                </c:pt>
                <c:pt idx="327">
                  <c:v>1523.1</c:v>
                </c:pt>
                <c:pt idx="328">
                  <c:v>1519.7</c:v>
                </c:pt>
                <c:pt idx="329">
                  <c:v>1515.6</c:v>
                </c:pt>
                <c:pt idx="330">
                  <c:v>1511.6</c:v>
                </c:pt>
                <c:pt idx="331">
                  <c:v>1507.2</c:v>
                </c:pt>
                <c:pt idx="332">
                  <c:v>1503.1</c:v>
                </c:pt>
                <c:pt idx="333">
                  <c:v>1499.5</c:v>
                </c:pt>
                <c:pt idx="334">
                  <c:v>1504.1</c:v>
                </c:pt>
                <c:pt idx="335">
                  <c:v>1509.5</c:v>
                </c:pt>
                <c:pt idx="336">
                  <c:v>1516.9</c:v>
                </c:pt>
                <c:pt idx="337">
                  <c:v>1518.9</c:v>
                </c:pt>
                <c:pt idx="338">
                  <c:v>1517.2</c:v>
                </c:pt>
                <c:pt idx="339">
                  <c:v>1513.7</c:v>
                </c:pt>
                <c:pt idx="340">
                  <c:v>1509.3</c:v>
                </c:pt>
                <c:pt idx="341">
                  <c:v>1504.6</c:v>
                </c:pt>
                <c:pt idx="342">
                  <c:v>1500.4</c:v>
                </c:pt>
                <c:pt idx="343">
                  <c:v>1498.1</c:v>
                </c:pt>
                <c:pt idx="344">
                  <c:v>1503</c:v>
                </c:pt>
                <c:pt idx="345">
                  <c:v>1509.6</c:v>
                </c:pt>
                <c:pt idx="346">
                  <c:v>1514.7</c:v>
                </c:pt>
                <c:pt idx="347">
                  <c:v>1517.3</c:v>
                </c:pt>
                <c:pt idx="348">
                  <c:v>1515.8</c:v>
                </c:pt>
                <c:pt idx="349">
                  <c:v>1513.1</c:v>
                </c:pt>
                <c:pt idx="350">
                  <c:v>1509.4</c:v>
                </c:pt>
                <c:pt idx="351">
                  <c:v>1505</c:v>
                </c:pt>
                <c:pt idx="352">
                  <c:v>1500.6</c:v>
                </c:pt>
                <c:pt idx="353">
                  <c:v>1497.2</c:v>
                </c:pt>
                <c:pt idx="354">
                  <c:v>1501.6</c:v>
                </c:pt>
                <c:pt idx="355">
                  <c:v>1513.1</c:v>
                </c:pt>
                <c:pt idx="356">
                  <c:v>1519.9</c:v>
                </c:pt>
                <c:pt idx="357">
                  <c:v>1521.3</c:v>
                </c:pt>
                <c:pt idx="358">
                  <c:v>1519.4</c:v>
                </c:pt>
                <c:pt idx="359">
                  <c:v>1515.6</c:v>
                </c:pt>
                <c:pt idx="360">
                  <c:v>1510.9</c:v>
                </c:pt>
                <c:pt idx="361">
                  <c:v>1506.2</c:v>
                </c:pt>
                <c:pt idx="362">
                  <c:v>1502.6</c:v>
                </c:pt>
                <c:pt idx="363">
                  <c:v>1502.4</c:v>
                </c:pt>
                <c:pt idx="364">
                  <c:v>1506.6</c:v>
                </c:pt>
                <c:pt idx="365">
                  <c:v>1515.5</c:v>
                </c:pt>
                <c:pt idx="366">
                  <c:v>1521.7</c:v>
                </c:pt>
                <c:pt idx="367">
                  <c:v>1524</c:v>
                </c:pt>
                <c:pt idx="368">
                  <c:v>1523.8</c:v>
                </c:pt>
                <c:pt idx="369">
                  <c:v>1519.9</c:v>
                </c:pt>
                <c:pt idx="370">
                  <c:v>1514.8</c:v>
                </c:pt>
                <c:pt idx="371">
                  <c:v>1511.4</c:v>
                </c:pt>
                <c:pt idx="372">
                  <c:v>1509.5</c:v>
                </c:pt>
                <c:pt idx="373">
                  <c:v>1507.9</c:v>
                </c:pt>
                <c:pt idx="374">
                  <c:v>1509.8</c:v>
                </c:pt>
                <c:pt idx="375">
                  <c:v>1516</c:v>
                </c:pt>
                <c:pt idx="376">
                  <c:v>1519.5</c:v>
                </c:pt>
                <c:pt idx="377">
                  <c:v>1521.1</c:v>
                </c:pt>
                <c:pt idx="378">
                  <c:v>1520.7</c:v>
                </c:pt>
                <c:pt idx="379">
                  <c:v>1518</c:v>
                </c:pt>
                <c:pt idx="380">
                  <c:v>1516.1</c:v>
                </c:pt>
                <c:pt idx="381">
                  <c:v>1513.6</c:v>
                </c:pt>
                <c:pt idx="382">
                  <c:v>1511.2</c:v>
                </c:pt>
                <c:pt idx="383">
                  <c:v>1510.2</c:v>
                </c:pt>
                <c:pt idx="384">
                  <c:v>1514.2</c:v>
                </c:pt>
                <c:pt idx="385">
                  <c:v>1521</c:v>
                </c:pt>
                <c:pt idx="386">
                  <c:v>1526.2</c:v>
                </c:pt>
                <c:pt idx="387">
                  <c:v>1529.6</c:v>
                </c:pt>
                <c:pt idx="388">
                  <c:v>1528</c:v>
                </c:pt>
                <c:pt idx="389">
                  <c:v>1523.9</c:v>
                </c:pt>
                <c:pt idx="390">
                  <c:v>1520.1</c:v>
                </c:pt>
                <c:pt idx="391">
                  <c:v>1516.8</c:v>
                </c:pt>
                <c:pt idx="392">
                  <c:v>1514</c:v>
                </c:pt>
                <c:pt idx="393">
                  <c:v>1511.5</c:v>
                </c:pt>
                <c:pt idx="394">
                  <c:v>1511.9</c:v>
                </c:pt>
                <c:pt idx="395">
                  <c:v>1514.6</c:v>
                </c:pt>
                <c:pt idx="396">
                  <c:v>1519</c:v>
                </c:pt>
                <c:pt idx="397">
                  <c:v>1521.8</c:v>
                </c:pt>
                <c:pt idx="398">
                  <c:v>1521.3</c:v>
                </c:pt>
                <c:pt idx="399">
                  <c:v>1519.4</c:v>
                </c:pt>
                <c:pt idx="400">
                  <c:v>1517.8</c:v>
                </c:pt>
                <c:pt idx="401">
                  <c:v>1516.4</c:v>
                </c:pt>
                <c:pt idx="402">
                  <c:v>1515</c:v>
                </c:pt>
                <c:pt idx="403">
                  <c:v>1513.7</c:v>
                </c:pt>
                <c:pt idx="404">
                  <c:v>1513.4</c:v>
                </c:pt>
                <c:pt idx="405">
                  <c:v>1513.7</c:v>
                </c:pt>
                <c:pt idx="406">
                  <c:v>1516</c:v>
                </c:pt>
                <c:pt idx="407">
                  <c:v>1517.5</c:v>
                </c:pt>
                <c:pt idx="408">
                  <c:v>1516.3</c:v>
                </c:pt>
                <c:pt idx="409">
                  <c:v>1515.3</c:v>
                </c:pt>
                <c:pt idx="410">
                  <c:v>1513.6</c:v>
                </c:pt>
                <c:pt idx="411">
                  <c:v>1511.3</c:v>
                </c:pt>
                <c:pt idx="412">
                  <c:v>1508.3</c:v>
                </c:pt>
                <c:pt idx="413">
                  <c:v>1506</c:v>
                </c:pt>
                <c:pt idx="414">
                  <c:v>1507.9</c:v>
                </c:pt>
                <c:pt idx="415">
                  <c:v>1513.4</c:v>
                </c:pt>
                <c:pt idx="416">
                  <c:v>1518.2</c:v>
                </c:pt>
                <c:pt idx="417">
                  <c:v>1522.2</c:v>
                </c:pt>
                <c:pt idx="418">
                  <c:v>1523.6</c:v>
                </c:pt>
                <c:pt idx="419">
                  <c:v>1523.5</c:v>
                </c:pt>
                <c:pt idx="420">
                  <c:v>1521.6</c:v>
                </c:pt>
                <c:pt idx="421">
                  <c:v>1519.8</c:v>
                </c:pt>
                <c:pt idx="422">
                  <c:v>1517.6</c:v>
                </c:pt>
                <c:pt idx="423">
                  <c:v>1515.2</c:v>
                </c:pt>
                <c:pt idx="424">
                  <c:v>1515.9</c:v>
                </c:pt>
                <c:pt idx="425">
                  <c:v>1520.9</c:v>
                </c:pt>
                <c:pt idx="426">
                  <c:v>1525.4</c:v>
                </c:pt>
                <c:pt idx="427">
                  <c:v>1526.9</c:v>
                </c:pt>
                <c:pt idx="428">
                  <c:v>1525.1</c:v>
                </c:pt>
                <c:pt idx="429">
                  <c:v>1521.5</c:v>
                </c:pt>
                <c:pt idx="430">
                  <c:v>1518.4</c:v>
                </c:pt>
                <c:pt idx="431">
                  <c:v>1515.4</c:v>
                </c:pt>
                <c:pt idx="432">
                  <c:v>1512.7</c:v>
                </c:pt>
                <c:pt idx="433">
                  <c:v>1511.8</c:v>
                </c:pt>
                <c:pt idx="434">
                  <c:v>1510.9</c:v>
                </c:pt>
                <c:pt idx="435">
                  <c:v>1514.6</c:v>
                </c:pt>
                <c:pt idx="436">
                  <c:v>1518.7</c:v>
                </c:pt>
                <c:pt idx="437">
                  <c:v>1519.5</c:v>
                </c:pt>
                <c:pt idx="438">
                  <c:v>1517.8</c:v>
                </c:pt>
                <c:pt idx="439">
                  <c:v>1514.4</c:v>
                </c:pt>
                <c:pt idx="440">
                  <c:v>1512.1</c:v>
                </c:pt>
                <c:pt idx="441">
                  <c:v>1510.1</c:v>
                </c:pt>
                <c:pt idx="442">
                  <c:v>1507.9</c:v>
                </c:pt>
                <c:pt idx="443">
                  <c:v>1505.1</c:v>
                </c:pt>
                <c:pt idx="444">
                  <c:v>1506.1</c:v>
                </c:pt>
                <c:pt idx="445">
                  <c:v>1514.6</c:v>
                </c:pt>
                <c:pt idx="446">
                  <c:v>1522.3</c:v>
                </c:pt>
                <c:pt idx="447">
                  <c:v>1526.5</c:v>
                </c:pt>
                <c:pt idx="448">
                  <c:v>1527.1</c:v>
                </c:pt>
                <c:pt idx="449">
                  <c:v>1524.7</c:v>
                </c:pt>
                <c:pt idx="450">
                  <c:v>1520.3</c:v>
                </c:pt>
                <c:pt idx="451">
                  <c:v>1514.8</c:v>
                </c:pt>
                <c:pt idx="452">
                  <c:v>1510.3</c:v>
                </c:pt>
                <c:pt idx="453">
                  <c:v>1506.1</c:v>
                </c:pt>
                <c:pt idx="454">
                  <c:v>1506.7</c:v>
                </c:pt>
                <c:pt idx="455">
                  <c:v>1513.5</c:v>
                </c:pt>
                <c:pt idx="456">
                  <c:v>1520.8</c:v>
                </c:pt>
                <c:pt idx="457">
                  <c:v>1524.8</c:v>
                </c:pt>
                <c:pt idx="458">
                  <c:v>1525</c:v>
                </c:pt>
                <c:pt idx="459">
                  <c:v>1520.9</c:v>
                </c:pt>
                <c:pt idx="460">
                  <c:v>1516.8</c:v>
                </c:pt>
                <c:pt idx="461">
                  <c:v>1512.6</c:v>
                </c:pt>
                <c:pt idx="462">
                  <c:v>1508</c:v>
                </c:pt>
                <c:pt idx="463">
                  <c:v>1503.6</c:v>
                </c:pt>
                <c:pt idx="464">
                  <c:v>1503.9</c:v>
                </c:pt>
                <c:pt idx="465">
                  <c:v>1506.4</c:v>
                </c:pt>
                <c:pt idx="466">
                  <c:v>1512.8</c:v>
                </c:pt>
                <c:pt idx="467">
                  <c:v>1519.4</c:v>
                </c:pt>
                <c:pt idx="468">
                  <c:v>1519.8</c:v>
                </c:pt>
                <c:pt idx="469">
                  <c:v>1517.4</c:v>
                </c:pt>
                <c:pt idx="470">
                  <c:v>1514</c:v>
                </c:pt>
                <c:pt idx="471">
                  <c:v>1510.5</c:v>
                </c:pt>
                <c:pt idx="472">
                  <c:v>1507.1</c:v>
                </c:pt>
                <c:pt idx="473">
                  <c:v>1503.6</c:v>
                </c:pt>
                <c:pt idx="474">
                  <c:v>1504.8</c:v>
                </c:pt>
                <c:pt idx="475">
                  <c:v>1511.8</c:v>
                </c:pt>
                <c:pt idx="476">
                  <c:v>1519.1</c:v>
                </c:pt>
                <c:pt idx="477">
                  <c:v>1523.9</c:v>
                </c:pt>
                <c:pt idx="478">
                  <c:v>1525.1</c:v>
                </c:pt>
                <c:pt idx="479">
                  <c:v>1523.3</c:v>
                </c:pt>
                <c:pt idx="480">
                  <c:v>1519.3</c:v>
                </c:pt>
                <c:pt idx="481">
                  <c:v>1514.9</c:v>
                </c:pt>
                <c:pt idx="482">
                  <c:v>1510.6</c:v>
                </c:pt>
                <c:pt idx="483">
                  <c:v>1506.2</c:v>
                </c:pt>
                <c:pt idx="484">
                  <c:v>1506.8</c:v>
                </c:pt>
                <c:pt idx="485">
                  <c:v>1513.1</c:v>
                </c:pt>
                <c:pt idx="486">
                  <c:v>1520.1</c:v>
                </c:pt>
                <c:pt idx="487">
                  <c:v>1525.9</c:v>
                </c:pt>
                <c:pt idx="488">
                  <c:v>1526.9</c:v>
                </c:pt>
                <c:pt idx="489">
                  <c:v>1524.3</c:v>
                </c:pt>
                <c:pt idx="490">
                  <c:v>1523</c:v>
                </c:pt>
                <c:pt idx="491">
                  <c:v>1521.3</c:v>
                </c:pt>
                <c:pt idx="492">
                  <c:v>1518.6</c:v>
                </c:pt>
                <c:pt idx="493">
                  <c:v>1513.8</c:v>
                </c:pt>
                <c:pt idx="494">
                  <c:v>1512.3</c:v>
                </c:pt>
                <c:pt idx="495">
                  <c:v>1519.4</c:v>
                </c:pt>
                <c:pt idx="496">
                  <c:v>1524.6</c:v>
                </c:pt>
                <c:pt idx="497">
                  <c:v>1527.9</c:v>
                </c:pt>
                <c:pt idx="498">
                  <c:v>1527.7</c:v>
                </c:pt>
                <c:pt idx="499">
                  <c:v>1523</c:v>
                </c:pt>
                <c:pt idx="500">
                  <c:v>1519.5</c:v>
                </c:pt>
                <c:pt idx="501">
                  <c:v>1517.8</c:v>
                </c:pt>
                <c:pt idx="502">
                  <c:v>1512.3</c:v>
                </c:pt>
                <c:pt idx="503">
                  <c:v>1506.7</c:v>
                </c:pt>
                <c:pt idx="504">
                  <c:v>1507.3</c:v>
                </c:pt>
                <c:pt idx="505">
                  <c:v>1513.6</c:v>
                </c:pt>
                <c:pt idx="506">
                  <c:v>1521.1</c:v>
                </c:pt>
                <c:pt idx="507">
                  <c:v>1525.6</c:v>
                </c:pt>
                <c:pt idx="508">
                  <c:v>1525.2</c:v>
                </c:pt>
                <c:pt idx="509">
                  <c:v>1520.6</c:v>
                </c:pt>
                <c:pt idx="510">
                  <c:v>1515.6</c:v>
                </c:pt>
                <c:pt idx="511">
                  <c:v>1510.3</c:v>
                </c:pt>
                <c:pt idx="512">
                  <c:v>1505.1</c:v>
                </c:pt>
                <c:pt idx="513">
                  <c:v>1500.4</c:v>
                </c:pt>
                <c:pt idx="514">
                  <c:v>1501</c:v>
                </c:pt>
                <c:pt idx="515">
                  <c:v>1509.3</c:v>
                </c:pt>
                <c:pt idx="516">
                  <c:v>1517.7</c:v>
                </c:pt>
                <c:pt idx="517">
                  <c:v>1524.6</c:v>
                </c:pt>
                <c:pt idx="518">
                  <c:v>1526</c:v>
                </c:pt>
                <c:pt idx="519">
                  <c:v>1522.6</c:v>
                </c:pt>
                <c:pt idx="520">
                  <c:v>1518.5</c:v>
                </c:pt>
                <c:pt idx="521">
                  <c:v>1514.7</c:v>
                </c:pt>
                <c:pt idx="522">
                  <c:v>1510.9</c:v>
                </c:pt>
                <c:pt idx="523">
                  <c:v>1508.5</c:v>
                </c:pt>
                <c:pt idx="524">
                  <c:v>1507.7</c:v>
                </c:pt>
                <c:pt idx="525">
                  <c:v>1510</c:v>
                </c:pt>
                <c:pt idx="526">
                  <c:v>1513.5</c:v>
                </c:pt>
                <c:pt idx="527">
                  <c:v>1516.2</c:v>
                </c:pt>
                <c:pt idx="528">
                  <c:v>1513.9</c:v>
                </c:pt>
                <c:pt idx="529">
                  <c:v>1510.9</c:v>
                </c:pt>
                <c:pt idx="530">
                  <c:v>1508.6</c:v>
                </c:pt>
                <c:pt idx="531">
                  <c:v>1506.7</c:v>
                </c:pt>
                <c:pt idx="532">
                  <c:v>1505.3</c:v>
                </c:pt>
                <c:pt idx="533">
                  <c:v>1503.6</c:v>
                </c:pt>
                <c:pt idx="534">
                  <c:v>1503.3</c:v>
                </c:pt>
                <c:pt idx="535">
                  <c:v>1506.1</c:v>
                </c:pt>
                <c:pt idx="536">
                  <c:v>1505.5</c:v>
                </c:pt>
                <c:pt idx="537">
                  <c:v>1509.5</c:v>
                </c:pt>
                <c:pt idx="538">
                  <c:v>1507.7</c:v>
                </c:pt>
                <c:pt idx="539">
                  <c:v>1504.4</c:v>
                </c:pt>
                <c:pt idx="540">
                  <c:v>1501.5</c:v>
                </c:pt>
                <c:pt idx="541">
                  <c:v>1499.1</c:v>
                </c:pt>
                <c:pt idx="542">
                  <c:v>1496.5</c:v>
                </c:pt>
                <c:pt idx="543">
                  <c:v>1492.6</c:v>
                </c:pt>
                <c:pt idx="544">
                  <c:v>1490.7</c:v>
                </c:pt>
                <c:pt idx="545">
                  <c:v>1493.3</c:v>
                </c:pt>
                <c:pt idx="546">
                  <c:v>1495.2</c:v>
                </c:pt>
                <c:pt idx="547">
                  <c:v>1498</c:v>
                </c:pt>
                <c:pt idx="548">
                  <c:v>1496.4</c:v>
                </c:pt>
                <c:pt idx="549">
                  <c:v>1494</c:v>
                </c:pt>
                <c:pt idx="550">
                  <c:v>1490.8</c:v>
                </c:pt>
                <c:pt idx="551">
                  <c:v>1488.4</c:v>
                </c:pt>
                <c:pt idx="552">
                  <c:v>1486</c:v>
                </c:pt>
                <c:pt idx="553">
                  <c:v>1482.9</c:v>
                </c:pt>
                <c:pt idx="554">
                  <c:v>1482.4</c:v>
                </c:pt>
                <c:pt idx="555">
                  <c:v>1484.9</c:v>
                </c:pt>
                <c:pt idx="556">
                  <c:v>1489.5</c:v>
                </c:pt>
                <c:pt idx="557">
                  <c:v>1492</c:v>
                </c:pt>
                <c:pt idx="558">
                  <c:v>1490.2</c:v>
                </c:pt>
                <c:pt idx="559">
                  <c:v>1488.1</c:v>
                </c:pt>
                <c:pt idx="560">
                  <c:v>1485.7</c:v>
                </c:pt>
                <c:pt idx="561">
                  <c:v>1483.7</c:v>
                </c:pt>
                <c:pt idx="562">
                  <c:v>1483</c:v>
                </c:pt>
                <c:pt idx="563">
                  <c:v>1482.3</c:v>
                </c:pt>
                <c:pt idx="564">
                  <c:v>1485.9</c:v>
                </c:pt>
                <c:pt idx="565">
                  <c:v>1494.9</c:v>
                </c:pt>
                <c:pt idx="566">
                  <c:v>1500.7</c:v>
                </c:pt>
                <c:pt idx="567">
                  <c:v>1503.9</c:v>
                </c:pt>
                <c:pt idx="568">
                  <c:v>1503.9</c:v>
                </c:pt>
                <c:pt idx="569">
                  <c:v>1501.2</c:v>
                </c:pt>
                <c:pt idx="570">
                  <c:v>1496.5</c:v>
                </c:pt>
                <c:pt idx="571">
                  <c:v>1492.6</c:v>
                </c:pt>
                <c:pt idx="572">
                  <c:v>1488.4</c:v>
                </c:pt>
                <c:pt idx="573">
                  <c:v>1485.6</c:v>
                </c:pt>
                <c:pt idx="574">
                  <c:v>1490.1</c:v>
                </c:pt>
                <c:pt idx="575">
                  <c:v>1495.4</c:v>
                </c:pt>
                <c:pt idx="576">
                  <c:v>1498.5</c:v>
                </c:pt>
                <c:pt idx="577">
                  <c:v>1501.7</c:v>
                </c:pt>
                <c:pt idx="578">
                  <c:v>1501.4</c:v>
                </c:pt>
                <c:pt idx="579">
                  <c:v>1498.9</c:v>
                </c:pt>
                <c:pt idx="580">
                  <c:v>1496.2</c:v>
                </c:pt>
                <c:pt idx="581">
                  <c:v>1493.4</c:v>
                </c:pt>
                <c:pt idx="582">
                  <c:v>1491.4</c:v>
                </c:pt>
                <c:pt idx="583">
                  <c:v>1491.5</c:v>
                </c:pt>
                <c:pt idx="584">
                  <c:v>1494.2</c:v>
                </c:pt>
                <c:pt idx="585">
                  <c:v>1498.2</c:v>
                </c:pt>
                <c:pt idx="586">
                  <c:v>1500.5</c:v>
                </c:pt>
                <c:pt idx="587">
                  <c:v>1501.5</c:v>
                </c:pt>
                <c:pt idx="588">
                  <c:v>1500.1</c:v>
                </c:pt>
                <c:pt idx="589">
                  <c:v>1498</c:v>
                </c:pt>
                <c:pt idx="590">
                  <c:v>1496.9</c:v>
                </c:pt>
                <c:pt idx="591">
                  <c:v>1496.7</c:v>
                </c:pt>
                <c:pt idx="592">
                  <c:v>1495.2</c:v>
                </c:pt>
                <c:pt idx="593">
                  <c:v>1491.8</c:v>
                </c:pt>
                <c:pt idx="594">
                  <c:v>1491.4</c:v>
                </c:pt>
                <c:pt idx="595">
                  <c:v>1496.4</c:v>
                </c:pt>
                <c:pt idx="596">
                  <c:v>1500.9</c:v>
                </c:pt>
                <c:pt idx="597">
                  <c:v>1505.2</c:v>
                </c:pt>
                <c:pt idx="598">
                  <c:v>1503</c:v>
                </c:pt>
                <c:pt idx="599">
                  <c:v>1497.8</c:v>
                </c:pt>
                <c:pt idx="600">
                  <c:v>1492.4</c:v>
                </c:pt>
                <c:pt idx="601">
                  <c:v>1487.2</c:v>
                </c:pt>
                <c:pt idx="602">
                  <c:v>1482.1</c:v>
                </c:pt>
                <c:pt idx="603">
                  <c:v>1479.2</c:v>
                </c:pt>
                <c:pt idx="604">
                  <c:v>1484.9</c:v>
                </c:pt>
                <c:pt idx="605">
                  <c:v>1493.5</c:v>
                </c:pt>
                <c:pt idx="606">
                  <c:v>1502.6</c:v>
                </c:pt>
                <c:pt idx="607">
                  <c:v>1506.7</c:v>
                </c:pt>
                <c:pt idx="608">
                  <c:v>1506</c:v>
                </c:pt>
                <c:pt idx="609">
                  <c:v>1502.1</c:v>
                </c:pt>
                <c:pt idx="610">
                  <c:v>1497.5</c:v>
                </c:pt>
                <c:pt idx="611">
                  <c:v>1492.4</c:v>
                </c:pt>
                <c:pt idx="612">
                  <c:v>1488.3</c:v>
                </c:pt>
                <c:pt idx="613">
                  <c:v>1486.2</c:v>
                </c:pt>
                <c:pt idx="614">
                  <c:v>1489</c:v>
                </c:pt>
                <c:pt idx="615">
                  <c:v>1494.9</c:v>
                </c:pt>
                <c:pt idx="616">
                  <c:v>1501.6</c:v>
                </c:pt>
                <c:pt idx="617">
                  <c:v>1504.8</c:v>
                </c:pt>
                <c:pt idx="618">
                  <c:v>1502.6</c:v>
                </c:pt>
                <c:pt idx="619">
                  <c:v>1499.9</c:v>
                </c:pt>
                <c:pt idx="620">
                  <c:v>1498.2</c:v>
                </c:pt>
                <c:pt idx="621">
                  <c:v>1496.2</c:v>
                </c:pt>
                <c:pt idx="622">
                  <c:v>1494</c:v>
                </c:pt>
                <c:pt idx="623">
                  <c:v>1492.3</c:v>
                </c:pt>
                <c:pt idx="624">
                  <c:v>1495.2</c:v>
                </c:pt>
                <c:pt idx="625">
                  <c:v>1499.5</c:v>
                </c:pt>
                <c:pt idx="626">
                  <c:v>1503.8</c:v>
                </c:pt>
                <c:pt idx="627">
                  <c:v>1504.1</c:v>
                </c:pt>
                <c:pt idx="628">
                  <c:v>1501.9</c:v>
                </c:pt>
                <c:pt idx="629">
                  <c:v>1498.6</c:v>
                </c:pt>
                <c:pt idx="630">
                  <c:v>1496.1</c:v>
                </c:pt>
                <c:pt idx="631">
                  <c:v>1494</c:v>
                </c:pt>
                <c:pt idx="632">
                  <c:v>1491.8</c:v>
                </c:pt>
                <c:pt idx="633">
                  <c:v>1493.4</c:v>
                </c:pt>
                <c:pt idx="634">
                  <c:v>1497.9</c:v>
                </c:pt>
                <c:pt idx="635">
                  <c:v>1503.9</c:v>
                </c:pt>
                <c:pt idx="636">
                  <c:v>1506.2</c:v>
                </c:pt>
                <c:pt idx="637">
                  <c:v>1505.6</c:v>
                </c:pt>
                <c:pt idx="638">
                  <c:v>1503.3</c:v>
                </c:pt>
                <c:pt idx="639">
                  <c:v>1499.7</c:v>
                </c:pt>
                <c:pt idx="640">
                  <c:v>1497</c:v>
                </c:pt>
                <c:pt idx="641">
                  <c:v>1494.1</c:v>
                </c:pt>
                <c:pt idx="642">
                  <c:v>1493.5</c:v>
                </c:pt>
                <c:pt idx="643">
                  <c:v>1494.3</c:v>
                </c:pt>
                <c:pt idx="644">
                  <c:v>1497.5</c:v>
                </c:pt>
                <c:pt idx="645">
                  <c:v>1502</c:v>
                </c:pt>
                <c:pt idx="646">
                  <c:v>1504.8</c:v>
                </c:pt>
                <c:pt idx="647">
                  <c:v>1504.3</c:v>
                </c:pt>
                <c:pt idx="648">
                  <c:v>1500</c:v>
                </c:pt>
                <c:pt idx="649">
                  <c:v>1495.1</c:v>
                </c:pt>
                <c:pt idx="650">
                  <c:v>1490.6</c:v>
                </c:pt>
                <c:pt idx="651">
                  <c:v>1486.2</c:v>
                </c:pt>
                <c:pt idx="652">
                  <c:v>1482.5</c:v>
                </c:pt>
                <c:pt idx="653">
                  <c:v>1484.2</c:v>
                </c:pt>
                <c:pt idx="654">
                  <c:v>1492.3</c:v>
                </c:pt>
                <c:pt idx="655">
                  <c:v>1498.5</c:v>
                </c:pt>
                <c:pt idx="656">
                  <c:v>1504</c:v>
                </c:pt>
                <c:pt idx="657">
                  <c:v>1504.2</c:v>
                </c:pt>
                <c:pt idx="658">
                  <c:v>1500.9</c:v>
                </c:pt>
                <c:pt idx="659">
                  <c:v>1499.4</c:v>
                </c:pt>
                <c:pt idx="660">
                  <c:v>1496.9</c:v>
                </c:pt>
                <c:pt idx="661">
                  <c:v>1492.9</c:v>
                </c:pt>
                <c:pt idx="662">
                  <c:v>1487.9</c:v>
                </c:pt>
                <c:pt idx="663">
                  <c:v>1488.8</c:v>
                </c:pt>
                <c:pt idx="664">
                  <c:v>1496</c:v>
                </c:pt>
                <c:pt idx="665">
                  <c:v>1503.2</c:v>
                </c:pt>
                <c:pt idx="666">
                  <c:v>1508.1</c:v>
                </c:pt>
                <c:pt idx="667">
                  <c:v>1507.9</c:v>
                </c:pt>
                <c:pt idx="668">
                  <c:v>1503.9</c:v>
                </c:pt>
                <c:pt idx="669">
                  <c:v>1500.8</c:v>
                </c:pt>
                <c:pt idx="670">
                  <c:v>1498.4</c:v>
                </c:pt>
                <c:pt idx="671">
                  <c:v>1496</c:v>
                </c:pt>
                <c:pt idx="672">
                  <c:v>1491.5</c:v>
                </c:pt>
                <c:pt idx="673">
                  <c:v>1497.7</c:v>
                </c:pt>
                <c:pt idx="674">
                  <c:v>1505.2</c:v>
                </c:pt>
                <c:pt idx="675">
                  <c:v>1510.7</c:v>
                </c:pt>
                <c:pt idx="676">
                  <c:v>1514.5</c:v>
                </c:pt>
                <c:pt idx="677">
                  <c:v>1513.8</c:v>
                </c:pt>
                <c:pt idx="678">
                  <c:v>1508.6</c:v>
                </c:pt>
                <c:pt idx="679">
                  <c:v>1502.7</c:v>
                </c:pt>
                <c:pt idx="680">
                  <c:v>1497</c:v>
                </c:pt>
                <c:pt idx="681">
                  <c:v>1491.4</c:v>
                </c:pt>
                <c:pt idx="682">
                  <c:v>1487.1</c:v>
                </c:pt>
                <c:pt idx="683">
                  <c:v>1491.8</c:v>
                </c:pt>
                <c:pt idx="684">
                  <c:v>1498.4</c:v>
                </c:pt>
                <c:pt idx="685">
                  <c:v>1505.2</c:v>
                </c:pt>
                <c:pt idx="686">
                  <c:v>1509.7</c:v>
                </c:pt>
                <c:pt idx="687">
                  <c:v>1508.2</c:v>
                </c:pt>
                <c:pt idx="688">
                  <c:v>1504.4</c:v>
                </c:pt>
                <c:pt idx="689">
                  <c:v>1499.7</c:v>
                </c:pt>
                <c:pt idx="690">
                  <c:v>1494.7</c:v>
                </c:pt>
                <c:pt idx="691">
                  <c:v>1489.5</c:v>
                </c:pt>
                <c:pt idx="692">
                  <c:v>1486</c:v>
                </c:pt>
                <c:pt idx="693">
                  <c:v>1490.9</c:v>
                </c:pt>
                <c:pt idx="694">
                  <c:v>1497.9</c:v>
                </c:pt>
                <c:pt idx="695">
                  <c:v>1504.9</c:v>
                </c:pt>
                <c:pt idx="696">
                  <c:v>1508.4</c:v>
                </c:pt>
                <c:pt idx="697">
                  <c:v>1506.7</c:v>
                </c:pt>
                <c:pt idx="698">
                  <c:v>1502.7</c:v>
                </c:pt>
                <c:pt idx="699">
                  <c:v>1498.1</c:v>
                </c:pt>
                <c:pt idx="700">
                  <c:v>1492.8</c:v>
                </c:pt>
                <c:pt idx="701">
                  <c:v>1488</c:v>
                </c:pt>
                <c:pt idx="702">
                  <c:v>1486.5</c:v>
                </c:pt>
                <c:pt idx="703">
                  <c:v>1494.6</c:v>
                </c:pt>
                <c:pt idx="704">
                  <c:v>1501.2</c:v>
                </c:pt>
                <c:pt idx="705">
                  <c:v>1510.5</c:v>
                </c:pt>
                <c:pt idx="706">
                  <c:v>1514.6</c:v>
                </c:pt>
                <c:pt idx="707">
                  <c:v>1512.5</c:v>
                </c:pt>
                <c:pt idx="708">
                  <c:v>1508.6</c:v>
                </c:pt>
                <c:pt idx="709">
                  <c:v>1504</c:v>
                </c:pt>
                <c:pt idx="710">
                  <c:v>1499.4</c:v>
                </c:pt>
                <c:pt idx="711">
                  <c:v>1496</c:v>
                </c:pt>
                <c:pt idx="712">
                  <c:v>1494.9</c:v>
                </c:pt>
                <c:pt idx="713">
                  <c:v>1499</c:v>
                </c:pt>
                <c:pt idx="714">
                  <c:v>1503.4</c:v>
                </c:pt>
                <c:pt idx="715">
                  <c:v>1512.9</c:v>
                </c:pt>
                <c:pt idx="716">
                  <c:v>1517.5</c:v>
                </c:pt>
                <c:pt idx="717">
                  <c:v>1514.2</c:v>
                </c:pt>
                <c:pt idx="718">
                  <c:v>1508.8</c:v>
                </c:pt>
                <c:pt idx="719">
                  <c:v>1503</c:v>
                </c:pt>
                <c:pt idx="720">
                  <c:v>1497.5</c:v>
                </c:pt>
                <c:pt idx="721">
                  <c:v>1492.3</c:v>
                </c:pt>
                <c:pt idx="722">
                  <c:v>1491.7</c:v>
                </c:pt>
                <c:pt idx="723">
                  <c:v>1500.2</c:v>
                </c:pt>
                <c:pt idx="724">
                  <c:v>1508.7</c:v>
                </c:pt>
                <c:pt idx="725">
                  <c:v>1514.8</c:v>
                </c:pt>
                <c:pt idx="726">
                  <c:v>1515.9</c:v>
                </c:pt>
                <c:pt idx="727">
                  <c:v>1511.7</c:v>
                </c:pt>
                <c:pt idx="728">
                  <c:v>1507.2</c:v>
                </c:pt>
                <c:pt idx="729">
                  <c:v>1502</c:v>
                </c:pt>
                <c:pt idx="730">
                  <c:v>1497.1</c:v>
                </c:pt>
                <c:pt idx="731">
                  <c:v>1494.5</c:v>
                </c:pt>
                <c:pt idx="732">
                  <c:v>1496.1</c:v>
                </c:pt>
                <c:pt idx="733">
                  <c:v>1502.8</c:v>
                </c:pt>
                <c:pt idx="734">
                  <c:v>1509.9</c:v>
                </c:pt>
                <c:pt idx="735">
                  <c:v>1515.3</c:v>
                </c:pt>
                <c:pt idx="736">
                  <c:v>1514.8</c:v>
                </c:pt>
                <c:pt idx="737">
                  <c:v>1513.4</c:v>
                </c:pt>
                <c:pt idx="738">
                  <c:v>1507.8</c:v>
                </c:pt>
                <c:pt idx="739">
                  <c:v>1502.1</c:v>
                </c:pt>
                <c:pt idx="740">
                  <c:v>1498.2</c:v>
                </c:pt>
                <c:pt idx="741">
                  <c:v>1493.6</c:v>
                </c:pt>
                <c:pt idx="742">
                  <c:v>1494.2</c:v>
                </c:pt>
                <c:pt idx="743">
                  <c:v>1499.3</c:v>
                </c:pt>
                <c:pt idx="744">
                  <c:v>1504.7</c:v>
                </c:pt>
                <c:pt idx="745">
                  <c:v>1506.1</c:v>
                </c:pt>
                <c:pt idx="746">
                  <c:v>1504.3</c:v>
                </c:pt>
                <c:pt idx="747">
                  <c:v>1501.2</c:v>
                </c:pt>
                <c:pt idx="748">
                  <c:v>1497.1</c:v>
                </c:pt>
                <c:pt idx="749">
                  <c:v>1492.8</c:v>
                </c:pt>
                <c:pt idx="750">
                  <c:v>1488.5</c:v>
                </c:pt>
                <c:pt idx="751">
                  <c:v>1485.4</c:v>
                </c:pt>
                <c:pt idx="752">
                  <c:v>1485.3</c:v>
                </c:pt>
                <c:pt idx="753">
                  <c:v>1485</c:v>
                </c:pt>
                <c:pt idx="754">
                  <c:v>1488.2</c:v>
                </c:pt>
                <c:pt idx="755">
                  <c:v>1489.4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471-4B18-975D-AAC490EC1E1C}"/>
            </c:ext>
          </c:extLst>
        </c:ser>
        <c:ser>
          <c:idx val="1"/>
          <c:order val="1"/>
          <c:tx>
            <c:v>22um</c:v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PowerPoint]Cycle'!$A$12:$A$760</c:f>
              <c:numCache>
                <c:formatCode>General</c:formatCode>
                <c:ptCount val="74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</c:numCache>
            </c:numRef>
          </c:xVal>
          <c:yVal>
            <c:numRef>
              <c:f>'[Chart in Microsoft PowerPoint]Cycle'!$E$12:$E$760</c:f>
              <c:numCache>
                <c:formatCode>0.0</c:formatCode>
                <c:ptCount val="749"/>
                <c:pt idx="0">
                  <c:v>1695.2</c:v>
                </c:pt>
                <c:pt idx="1">
                  <c:v>1685.8</c:v>
                </c:pt>
                <c:pt idx="2">
                  <c:v>1687</c:v>
                </c:pt>
                <c:pt idx="3">
                  <c:v>1689.4</c:v>
                </c:pt>
                <c:pt idx="4">
                  <c:v>1676.1</c:v>
                </c:pt>
                <c:pt idx="5">
                  <c:v>1664.9</c:v>
                </c:pt>
                <c:pt idx="6">
                  <c:v>1673.8</c:v>
                </c:pt>
                <c:pt idx="7">
                  <c:v>1678.6</c:v>
                </c:pt>
                <c:pt idx="8">
                  <c:v>1667.4</c:v>
                </c:pt>
                <c:pt idx="9">
                  <c:v>1657.3</c:v>
                </c:pt>
                <c:pt idx="10">
                  <c:v>1668.5</c:v>
                </c:pt>
                <c:pt idx="11">
                  <c:v>1669</c:v>
                </c:pt>
                <c:pt idx="12">
                  <c:v>1657.6</c:v>
                </c:pt>
                <c:pt idx="13">
                  <c:v>1653.4</c:v>
                </c:pt>
                <c:pt idx="14">
                  <c:v>1680.4</c:v>
                </c:pt>
                <c:pt idx="15">
                  <c:v>1673.7</c:v>
                </c:pt>
                <c:pt idx="16">
                  <c:v>1657.9</c:v>
                </c:pt>
                <c:pt idx="17">
                  <c:v>1658.4</c:v>
                </c:pt>
                <c:pt idx="18">
                  <c:v>1684.4</c:v>
                </c:pt>
                <c:pt idx="19">
                  <c:v>1673.2</c:v>
                </c:pt>
                <c:pt idx="20">
                  <c:v>1666</c:v>
                </c:pt>
                <c:pt idx="21">
                  <c:v>1677.2</c:v>
                </c:pt>
                <c:pt idx="22">
                  <c:v>1693.4</c:v>
                </c:pt>
                <c:pt idx="23">
                  <c:v>1674.9</c:v>
                </c:pt>
                <c:pt idx="24">
                  <c:v>1664.3</c:v>
                </c:pt>
                <c:pt idx="25">
                  <c:v>1681</c:v>
                </c:pt>
                <c:pt idx="26">
                  <c:v>1690.8</c:v>
                </c:pt>
                <c:pt idx="27">
                  <c:v>1684.8</c:v>
                </c:pt>
                <c:pt idx="28">
                  <c:v>1668.2</c:v>
                </c:pt>
                <c:pt idx="29">
                  <c:v>1684.5</c:v>
                </c:pt>
                <c:pt idx="30">
                  <c:v>1688.3</c:v>
                </c:pt>
                <c:pt idx="31">
                  <c:v>1680.2</c:v>
                </c:pt>
                <c:pt idx="32">
                  <c:v>1673.9</c:v>
                </c:pt>
                <c:pt idx="33">
                  <c:v>1679.2</c:v>
                </c:pt>
                <c:pt idx="34">
                  <c:v>1678.7</c:v>
                </c:pt>
                <c:pt idx="35">
                  <c:v>1675.8</c:v>
                </c:pt>
                <c:pt idx="36">
                  <c:v>1675.1</c:v>
                </c:pt>
                <c:pt idx="37">
                  <c:v>1680.8</c:v>
                </c:pt>
                <c:pt idx="38">
                  <c:v>1679.8</c:v>
                </c:pt>
                <c:pt idx="39">
                  <c:v>1676.4</c:v>
                </c:pt>
                <c:pt idx="40">
                  <c:v>1675.2</c:v>
                </c:pt>
                <c:pt idx="41">
                  <c:v>1691</c:v>
                </c:pt>
                <c:pt idx="42">
                  <c:v>1681.1</c:v>
                </c:pt>
                <c:pt idx="43">
                  <c:v>1678.5</c:v>
                </c:pt>
                <c:pt idx="44">
                  <c:v>1678.4</c:v>
                </c:pt>
                <c:pt idx="45">
                  <c:v>1692.9</c:v>
                </c:pt>
                <c:pt idx="46">
                  <c:v>1681.1</c:v>
                </c:pt>
                <c:pt idx="47">
                  <c:v>1674.6</c:v>
                </c:pt>
                <c:pt idx="48">
                  <c:v>1681.5</c:v>
                </c:pt>
                <c:pt idx="49">
                  <c:v>1685.8</c:v>
                </c:pt>
                <c:pt idx="50">
                  <c:v>1674.3</c:v>
                </c:pt>
                <c:pt idx="51">
                  <c:v>1665.3</c:v>
                </c:pt>
                <c:pt idx="52">
                  <c:v>1679.6</c:v>
                </c:pt>
                <c:pt idx="53">
                  <c:v>1674.4</c:v>
                </c:pt>
                <c:pt idx="54">
                  <c:v>1660</c:v>
                </c:pt>
                <c:pt idx="55">
                  <c:v>1652.2</c:v>
                </c:pt>
                <c:pt idx="56">
                  <c:v>1664.3</c:v>
                </c:pt>
                <c:pt idx="57">
                  <c:v>1659.3</c:v>
                </c:pt>
                <c:pt idx="58">
                  <c:v>1648.2</c:v>
                </c:pt>
                <c:pt idx="59">
                  <c:v>1641.1</c:v>
                </c:pt>
                <c:pt idx="60">
                  <c:v>1653</c:v>
                </c:pt>
                <c:pt idx="61">
                  <c:v>1653.4</c:v>
                </c:pt>
                <c:pt idx="62">
                  <c:v>1643.5</c:v>
                </c:pt>
                <c:pt idx="63">
                  <c:v>1637.1</c:v>
                </c:pt>
                <c:pt idx="64">
                  <c:v>1656.1</c:v>
                </c:pt>
                <c:pt idx="65">
                  <c:v>1658.5</c:v>
                </c:pt>
                <c:pt idx="66">
                  <c:v>1658.4</c:v>
                </c:pt>
                <c:pt idx="67">
                  <c:v>1660.8</c:v>
                </c:pt>
                <c:pt idx="68">
                  <c:v>1672</c:v>
                </c:pt>
                <c:pt idx="69">
                  <c:v>1656.3</c:v>
                </c:pt>
                <c:pt idx="70">
                  <c:v>1643.6</c:v>
                </c:pt>
                <c:pt idx="71">
                  <c:v>1666.1</c:v>
                </c:pt>
                <c:pt idx="72">
                  <c:v>1676.1</c:v>
                </c:pt>
                <c:pt idx="73">
                  <c:v>1659.1</c:v>
                </c:pt>
                <c:pt idx="74">
                  <c:v>1645.5</c:v>
                </c:pt>
                <c:pt idx="75">
                  <c:v>1662.4</c:v>
                </c:pt>
                <c:pt idx="76">
                  <c:v>1670.1</c:v>
                </c:pt>
                <c:pt idx="77">
                  <c:v>1668.5</c:v>
                </c:pt>
                <c:pt idx="78">
                  <c:v>1668.7</c:v>
                </c:pt>
                <c:pt idx="79">
                  <c:v>1669.8</c:v>
                </c:pt>
                <c:pt idx="80">
                  <c:v>1667.3</c:v>
                </c:pt>
                <c:pt idx="81">
                  <c:v>1651.1</c:v>
                </c:pt>
                <c:pt idx="82">
                  <c:v>1641.8</c:v>
                </c:pt>
                <c:pt idx="83">
                  <c:v>1660.9</c:v>
                </c:pt>
                <c:pt idx="84">
                  <c:v>1660.4</c:v>
                </c:pt>
                <c:pt idx="85">
                  <c:v>1647.1</c:v>
                </c:pt>
                <c:pt idx="86">
                  <c:v>1637.2</c:v>
                </c:pt>
                <c:pt idx="87">
                  <c:v>1651.1</c:v>
                </c:pt>
                <c:pt idx="88">
                  <c:v>1658.4</c:v>
                </c:pt>
                <c:pt idx="89">
                  <c:v>1657.9</c:v>
                </c:pt>
                <c:pt idx="90">
                  <c:v>1657.8</c:v>
                </c:pt>
                <c:pt idx="91">
                  <c:v>1656.6</c:v>
                </c:pt>
                <c:pt idx="92">
                  <c:v>1657.5</c:v>
                </c:pt>
                <c:pt idx="93">
                  <c:v>1657.6</c:v>
                </c:pt>
                <c:pt idx="94">
                  <c:v>1659.2</c:v>
                </c:pt>
                <c:pt idx="95">
                  <c:v>1675</c:v>
                </c:pt>
                <c:pt idx="96">
                  <c:v>1676.5</c:v>
                </c:pt>
                <c:pt idx="97">
                  <c:v>1671.1</c:v>
                </c:pt>
                <c:pt idx="98">
                  <c:v>1673.4</c:v>
                </c:pt>
                <c:pt idx="99">
                  <c:v>1684.2</c:v>
                </c:pt>
                <c:pt idx="100">
                  <c:v>1680.6</c:v>
                </c:pt>
                <c:pt idx="101">
                  <c:v>1669.9</c:v>
                </c:pt>
                <c:pt idx="102">
                  <c:v>1673.2</c:v>
                </c:pt>
                <c:pt idx="103">
                  <c:v>1671.9</c:v>
                </c:pt>
                <c:pt idx="104">
                  <c:v>1661.4</c:v>
                </c:pt>
                <c:pt idx="105">
                  <c:v>1666.4</c:v>
                </c:pt>
                <c:pt idx="106">
                  <c:v>1667.9</c:v>
                </c:pt>
                <c:pt idx="107">
                  <c:v>1672</c:v>
                </c:pt>
                <c:pt idx="108">
                  <c:v>1668.6</c:v>
                </c:pt>
                <c:pt idx="109">
                  <c:v>1657.8</c:v>
                </c:pt>
                <c:pt idx="110">
                  <c:v>1668.7</c:v>
                </c:pt>
                <c:pt idx="111">
                  <c:v>1676.1</c:v>
                </c:pt>
                <c:pt idx="112">
                  <c:v>1662.7</c:v>
                </c:pt>
                <c:pt idx="113">
                  <c:v>1651.8</c:v>
                </c:pt>
                <c:pt idx="114">
                  <c:v>1662.9</c:v>
                </c:pt>
                <c:pt idx="115">
                  <c:v>1657.7</c:v>
                </c:pt>
                <c:pt idx="116">
                  <c:v>1644.5</c:v>
                </c:pt>
                <c:pt idx="117">
                  <c:v>1635.1</c:v>
                </c:pt>
                <c:pt idx="118">
                  <c:v>1645.3</c:v>
                </c:pt>
                <c:pt idx="119">
                  <c:v>1644.9</c:v>
                </c:pt>
                <c:pt idx="120">
                  <c:v>1637.4</c:v>
                </c:pt>
                <c:pt idx="121">
                  <c:v>1633.4</c:v>
                </c:pt>
                <c:pt idx="122">
                  <c:v>1644</c:v>
                </c:pt>
                <c:pt idx="123">
                  <c:v>1664.4</c:v>
                </c:pt>
                <c:pt idx="124">
                  <c:v>1652.8</c:v>
                </c:pt>
                <c:pt idx="125">
                  <c:v>1649.8</c:v>
                </c:pt>
                <c:pt idx="126">
                  <c:v>1661.1</c:v>
                </c:pt>
                <c:pt idx="127">
                  <c:v>1651.2</c:v>
                </c:pt>
                <c:pt idx="128">
                  <c:v>1651.9</c:v>
                </c:pt>
                <c:pt idx="129">
                  <c:v>1655.9</c:v>
                </c:pt>
                <c:pt idx="130">
                  <c:v>1668.1</c:v>
                </c:pt>
                <c:pt idx="131">
                  <c:v>1660.2</c:v>
                </c:pt>
                <c:pt idx="132">
                  <c:v>1659.9</c:v>
                </c:pt>
                <c:pt idx="133">
                  <c:v>1662.7</c:v>
                </c:pt>
                <c:pt idx="134">
                  <c:v>1670.9</c:v>
                </c:pt>
                <c:pt idx="135">
                  <c:v>1664.8</c:v>
                </c:pt>
                <c:pt idx="136">
                  <c:v>1665.1</c:v>
                </c:pt>
                <c:pt idx="137">
                  <c:v>1670.2</c:v>
                </c:pt>
                <c:pt idx="138">
                  <c:v>1671.5</c:v>
                </c:pt>
                <c:pt idx="139">
                  <c:v>1663</c:v>
                </c:pt>
                <c:pt idx="140">
                  <c:v>1657.5</c:v>
                </c:pt>
                <c:pt idx="141">
                  <c:v>1664.2</c:v>
                </c:pt>
                <c:pt idx="142">
                  <c:v>1665.3</c:v>
                </c:pt>
                <c:pt idx="143">
                  <c:v>1656.5</c:v>
                </c:pt>
                <c:pt idx="144">
                  <c:v>1651.6</c:v>
                </c:pt>
                <c:pt idx="145">
                  <c:v>1653.6</c:v>
                </c:pt>
                <c:pt idx="146">
                  <c:v>1653.3</c:v>
                </c:pt>
                <c:pt idx="147">
                  <c:v>1653.7</c:v>
                </c:pt>
                <c:pt idx="148">
                  <c:v>1656.8</c:v>
                </c:pt>
                <c:pt idx="149">
                  <c:v>1658.3</c:v>
                </c:pt>
                <c:pt idx="150">
                  <c:v>1654.7</c:v>
                </c:pt>
                <c:pt idx="151">
                  <c:v>1649.9</c:v>
                </c:pt>
                <c:pt idx="152">
                  <c:v>1651.6</c:v>
                </c:pt>
                <c:pt idx="153">
                  <c:v>1665.5</c:v>
                </c:pt>
                <c:pt idx="154">
                  <c:v>1658.8</c:v>
                </c:pt>
                <c:pt idx="155">
                  <c:v>1645.4</c:v>
                </c:pt>
                <c:pt idx="156">
                  <c:v>1648.8</c:v>
                </c:pt>
                <c:pt idx="157">
                  <c:v>1661.2</c:v>
                </c:pt>
                <c:pt idx="158">
                  <c:v>1650.7</c:v>
                </c:pt>
                <c:pt idx="159">
                  <c:v>1638.7</c:v>
                </c:pt>
                <c:pt idx="160">
                  <c:v>1656.7</c:v>
                </c:pt>
                <c:pt idx="161">
                  <c:v>1666.5</c:v>
                </c:pt>
                <c:pt idx="162">
                  <c:v>1653</c:v>
                </c:pt>
                <c:pt idx="163">
                  <c:v>1646.6</c:v>
                </c:pt>
                <c:pt idx="164">
                  <c:v>1659.1</c:v>
                </c:pt>
                <c:pt idx="165">
                  <c:v>1667.8</c:v>
                </c:pt>
                <c:pt idx="166">
                  <c:v>1648.8</c:v>
                </c:pt>
                <c:pt idx="167">
                  <c:v>1634.3</c:v>
                </c:pt>
                <c:pt idx="168">
                  <c:v>1631.3</c:v>
                </c:pt>
                <c:pt idx="169">
                  <c:v>1635.6</c:v>
                </c:pt>
                <c:pt idx="170">
                  <c:v>1628.4</c:v>
                </c:pt>
                <c:pt idx="171">
                  <c:v>1617.7</c:v>
                </c:pt>
                <c:pt idx="172">
                  <c:v>1623.8</c:v>
                </c:pt>
                <c:pt idx="173">
                  <c:v>1629.2</c:v>
                </c:pt>
                <c:pt idx="174">
                  <c:v>1620.4</c:v>
                </c:pt>
                <c:pt idx="175">
                  <c:v>1632.3</c:v>
                </c:pt>
                <c:pt idx="176">
                  <c:v>1644.3</c:v>
                </c:pt>
                <c:pt idx="177">
                  <c:v>1644.8</c:v>
                </c:pt>
                <c:pt idx="178">
                  <c:v>1645.6</c:v>
                </c:pt>
                <c:pt idx="179">
                  <c:v>1646.2</c:v>
                </c:pt>
                <c:pt idx="180">
                  <c:v>1655.9</c:v>
                </c:pt>
                <c:pt idx="181">
                  <c:v>1650.2</c:v>
                </c:pt>
                <c:pt idx="182">
                  <c:v>1644.9</c:v>
                </c:pt>
                <c:pt idx="183">
                  <c:v>1645.1</c:v>
                </c:pt>
                <c:pt idx="184">
                  <c:v>1650.4</c:v>
                </c:pt>
                <c:pt idx="185">
                  <c:v>1643.4</c:v>
                </c:pt>
                <c:pt idx="186">
                  <c:v>1633.8</c:v>
                </c:pt>
                <c:pt idx="187">
                  <c:v>1637.7</c:v>
                </c:pt>
                <c:pt idx="188">
                  <c:v>1649.6</c:v>
                </c:pt>
                <c:pt idx="189">
                  <c:v>1635.8</c:v>
                </c:pt>
                <c:pt idx="190">
                  <c:v>1632.4</c:v>
                </c:pt>
                <c:pt idx="191">
                  <c:v>1648.5</c:v>
                </c:pt>
                <c:pt idx="192">
                  <c:v>1651.7</c:v>
                </c:pt>
                <c:pt idx="193">
                  <c:v>1640.4</c:v>
                </c:pt>
                <c:pt idx="194">
                  <c:v>1634.2</c:v>
                </c:pt>
                <c:pt idx="195">
                  <c:v>1632.2</c:v>
                </c:pt>
                <c:pt idx="196">
                  <c:v>1636.5</c:v>
                </c:pt>
                <c:pt idx="197">
                  <c:v>1637.5</c:v>
                </c:pt>
                <c:pt idx="198">
                  <c:v>1638.1</c:v>
                </c:pt>
                <c:pt idx="199">
                  <c:v>1645.2</c:v>
                </c:pt>
                <c:pt idx="200">
                  <c:v>1653.5</c:v>
                </c:pt>
                <c:pt idx="201">
                  <c:v>1646.1</c:v>
                </c:pt>
                <c:pt idx="202">
                  <c:v>1642.8</c:v>
                </c:pt>
                <c:pt idx="203">
                  <c:v>1652.6</c:v>
                </c:pt>
                <c:pt idx="204">
                  <c:v>1661.2</c:v>
                </c:pt>
                <c:pt idx="205">
                  <c:v>1646.3</c:v>
                </c:pt>
                <c:pt idx="206">
                  <c:v>1638.5</c:v>
                </c:pt>
                <c:pt idx="207">
                  <c:v>1651.5</c:v>
                </c:pt>
                <c:pt idx="208">
                  <c:v>1652.8</c:v>
                </c:pt>
                <c:pt idx="209">
                  <c:v>1646.6</c:v>
                </c:pt>
                <c:pt idx="210">
                  <c:v>1642.8</c:v>
                </c:pt>
                <c:pt idx="211">
                  <c:v>1655.3</c:v>
                </c:pt>
                <c:pt idx="212">
                  <c:v>1656.9</c:v>
                </c:pt>
                <c:pt idx="213">
                  <c:v>1644.7</c:v>
                </c:pt>
                <c:pt idx="214">
                  <c:v>1642.2</c:v>
                </c:pt>
                <c:pt idx="215">
                  <c:v>1653.4</c:v>
                </c:pt>
                <c:pt idx="216">
                  <c:v>1649.5</c:v>
                </c:pt>
                <c:pt idx="217">
                  <c:v>1642.4</c:v>
                </c:pt>
                <c:pt idx="218">
                  <c:v>1643.8</c:v>
                </c:pt>
                <c:pt idx="219">
                  <c:v>1654.1</c:v>
                </c:pt>
                <c:pt idx="220">
                  <c:v>1649.3</c:v>
                </c:pt>
                <c:pt idx="221">
                  <c:v>1644.3</c:v>
                </c:pt>
                <c:pt idx="222">
                  <c:v>1643.7</c:v>
                </c:pt>
                <c:pt idx="223">
                  <c:v>1649.4</c:v>
                </c:pt>
                <c:pt idx="224">
                  <c:v>1647.5</c:v>
                </c:pt>
                <c:pt idx="225">
                  <c:v>1645.8</c:v>
                </c:pt>
                <c:pt idx="226">
                  <c:v>1646.6</c:v>
                </c:pt>
                <c:pt idx="227">
                  <c:v>1653.9</c:v>
                </c:pt>
                <c:pt idx="228">
                  <c:v>1653</c:v>
                </c:pt>
                <c:pt idx="229">
                  <c:v>1649</c:v>
                </c:pt>
                <c:pt idx="230">
                  <c:v>1657.5</c:v>
                </c:pt>
                <c:pt idx="231">
                  <c:v>1665.2</c:v>
                </c:pt>
                <c:pt idx="232">
                  <c:v>1657.3</c:v>
                </c:pt>
                <c:pt idx="233">
                  <c:v>1653</c:v>
                </c:pt>
                <c:pt idx="234">
                  <c:v>1662.3</c:v>
                </c:pt>
                <c:pt idx="235">
                  <c:v>1668.4</c:v>
                </c:pt>
                <c:pt idx="236">
                  <c:v>1655.5</c:v>
                </c:pt>
                <c:pt idx="237">
                  <c:v>1650.8</c:v>
                </c:pt>
                <c:pt idx="238">
                  <c:v>1658.2</c:v>
                </c:pt>
                <c:pt idx="239">
                  <c:v>1663.3</c:v>
                </c:pt>
                <c:pt idx="240">
                  <c:v>1654.9</c:v>
                </c:pt>
                <c:pt idx="241">
                  <c:v>1645</c:v>
                </c:pt>
                <c:pt idx="242">
                  <c:v>1661.5</c:v>
                </c:pt>
                <c:pt idx="243">
                  <c:v>1666.7</c:v>
                </c:pt>
                <c:pt idx="244">
                  <c:v>1653.6</c:v>
                </c:pt>
                <c:pt idx="245">
                  <c:v>1646.6</c:v>
                </c:pt>
                <c:pt idx="246">
                  <c:v>1659.7</c:v>
                </c:pt>
                <c:pt idx="247">
                  <c:v>1660.1</c:v>
                </c:pt>
                <c:pt idx="248">
                  <c:v>1652.6</c:v>
                </c:pt>
                <c:pt idx="249">
                  <c:v>1586.2</c:v>
                </c:pt>
                <c:pt idx="250">
                  <c:v>1579.4</c:v>
                </c:pt>
                <c:pt idx="251">
                  <c:v>1570.9</c:v>
                </c:pt>
                <c:pt idx="252">
                  <c:v>1564.5</c:v>
                </c:pt>
                <c:pt idx="253">
                  <c:v>1560.6</c:v>
                </c:pt>
                <c:pt idx="254">
                  <c:v>1557.2</c:v>
                </c:pt>
                <c:pt idx="255">
                  <c:v>1554.6</c:v>
                </c:pt>
                <c:pt idx="256">
                  <c:v>1552.5</c:v>
                </c:pt>
                <c:pt idx="257">
                  <c:v>1554.2</c:v>
                </c:pt>
                <c:pt idx="258">
                  <c:v>1556.5</c:v>
                </c:pt>
                <c:pt idx="259">
                  <c:v>1558</c:v>
                </c:pt>
                <c:pt idx="260">
                  <c:v>1557</c:v>
                </c:pt>
                <c:pt idx="261">
                  <c:v>1554</c:v>
                </c:pt>
                <c:pt idx="262">
                  <c:v>1549.1</c:v>
                </c:pt>
                <c:pt idx="263">
                  <c:v>1544.1</c:v>
                </c:pt>
                <c:pt idx="264">
                  <c:v>1543</c:v>
                </c:pt>
                <c:pt idx="265">
                  <c:v>1541.4</c:v>
                </c:pt>
                <c:pt idx="266">
                  <c:v>1542.8</c:v>
                </c:pt>
                <c:pt idx="267">
                  <c:v>1545</c:v>
                </c:pt>
                <c:pt idx="268">
                  <c:v>1555.2</c:v>
                </c:pt>
                <c:pt idx="269">
                  <c:v>1564</c:v>
                </c:pt>
                <c:pt idx="270">
                  <c:v>1564.7</c:v>
                </c:pt>
                <c:pt idx="271">
                  <c:v>1564.8</c:v>
                </c:pt>
                <c:pt idx="272">
                  <c:v>1564.7</c:v>
                </c:pt>
                <c:pt idx="273">
                  <c:v>1564.7</c:v>
                </c:pt>
                <c:pt idx="274">
                  <c:v>1567.1</c:v>
                </c:pt>
                <c:pt idx="275">
                  <c:v>1565.1</c:v>
                </c:pt>
                <c:pt idx="276">
                  <c:v>1565.8</c:v>
                </c:pt>
                <c:pt idx="277">
                  <c:v>1574.4</c:v>
                </c:pt>
                <c:pt idx="278">
                  <c:v>1578.6</c:v>
                </c:pt>
                <c:pt idx="279">
                  <c:v>1581</c:v>
                </c:pt>
                <c:pt idx="280">
                  <c:v>1578.9</c:v>
                </c:pt>
                <c:pt idx="281">
                  <c:v>1570.1</c:v>
                </c:pt>
                <c:pt idx="282">
                  <c:v>1565.2</c:v>
                </c:pt>
                <c:pt idx="283">
                  <c:v>1562.9</c:v>
                </c:pt>
                <c:pt idx="284">
                  <c:v>1566.1</c:v>
                </c:pt>
                <c:pt idx="285">
                  <c:v>1564.6</c:v>
                </c:pt>
                <c:pt idx="286">
                  <c:v>1563.4</c:v>
                </c:pt>
                <c:pt idx="287">
                  <c:v>1571.8</c:v>
                </c:pt>
                <c:pt idx="288">
                  <c:v>1578.2</c:v>
                </c:pt>
                <c:pt idx="289">
                  <c:v>1581.5</c:v>
                </c:pt>
                <c:pt idx="290">
                  <c:v>1581.2</c:v>
                </c:pt>
                <c:pt idx="291">
                  <c:v>1573.6</c:v>
                </c:pt>
                <c:pt idx="292">
                  <c:v>1566.2</c:v>
                </c:pt>
                <c:pt idx="293">
                  <c:v>1565.6</c:v>
                </c:pt>
                <c:pt idx="294">
                  <c:v>1563</c:v>
                </c:pt>
                <c:pt idx="295">
                  <c:v>1556.8</c:v>
                </c:pt>
                <c:pt idx="296">
                  <c:v>1555.8</c:v>
                </c:pt>
                <c:pt idx="297">
                  <c:v>1561.8</c:v>
                </c:pt>
                <c:pt idx="298">
                  <c:v>1564</c:v>
                </c:pt>
                <c:pt idx="299">
                  <c:v>1565.4</c:v>
                </c:pt>
                <c:pt idx="300">
                  <c:v>1562.8</c:v>
                </c:pt>
                <c:pt idx="301">
                  <c:v>1555</c:v>
                </c:pt>
                <c:pt idx="302">
                  <c:v>1550</c:v>
                </c:pt>
                <c:pt idx="303">
                  <c:v>1546</c:v>
                </c:pt>
                <c:pt idx="304">
                  <c:v>1541.3</c:v>
                </c:pt>
                <c:pt idx="305">
                  <c:v>1536</c:v>
                </c:pt>
                <c:pt idx="306">
                  <c:v>1541</c:v>
                </c:pt>
                <c:pt idx="307">
                  <c:v>1557.9</c:v>
                </c:pt>
                <c:pt idx="308">
                  <c:v>1567.2</c:v>
                </c:pt>
                <c:pt idx="309">
                  <c:v>1570</c:v>
                </c:pt>
                <c:pt idx="310">
                  <c:v>1568</c:v>
                </c:pt>
                <c:pt idx="311">
                  <c:v>1562.9</c:v>
                </c:pt>
                <c:pt idx="312">
                  <c:v>1554.2</c:v>
                </c:pt>
                <c:pt idx="313">
                  <c:v>1546.4</c:v>
                </c:pt>
                <c:pt idx="314">
                  <c:v>1542.3</c:v>
                </c:pt>
                <c:pt idx="315">
                  <c:v>1542.7</c:v>
                </c:pt>
                <c:pt idx="316">
                  <c:v>1544.8</c:v>
                </c:pt>
                <c:pt idx="317">
                  <c:v>1558.2</c:v>
                </c:pt>
                <c:pt idx="318">
                  <c:v>1568.7</c:v>
                </c:pt>
                <c:pt idx="319">
                  <c:v>1571.9</c:v>
                </c:pt>
                <c:pt idx="320">
                  <c:v>1565.8</c:v>
                </c:pt>
                <c:pt idx="321">
                  <c:v>1559.1</c:v>
                </c:pt>
                <c:pt idx="322">
                  <c:v>1552.7</c:v>
                </c:pt>
                <c:pt idx="323">
                  <c:v>1546.3</c:v>
                </c:pt>
                <c:pt idx="324">
                  <c:v>1540.3</c:v>
                </c:pt>
                <c:pt idx="325">
                  <c:v>1535</c:v>
                </c:pt>
                <c:pt idx="326">
                  <c:v>1536</c:v>
                </c:pt>
                <c:pt idx="327">
                  <c:v>1544.6</c:v>
                </c:pt>
                <c:pt idx="328">
                  <c:v>1553.1</c:v>
                </c:pt>
                <c:pt idx="329">
                  <c:v>1559.1</c:v>
                </c:pt>
                <c:pt idx="330">
                  <c:v>1559.2</c:v>
                </c:pt>
                <c:pt idx="331">
                  <c:v>1554.7</c:v>
                </c:pt>
                <c:pt idx="332">
                  <c:v>1548.9</c:v>
                </c:pt>
                <c:pt idx="333">
                  <c:v>1542.6</c:v>
                </c:pt>
                <c:pt idx="334">
                  <c:v>1536.7</c:v>
                </c:pt>
                <c:pt idx="335">
                  <c:v>1531.8</c:v>
                </c:pt>
                <c:pt idx="336">
                  <c:v>1534.9</c:v>
                </c:pt>
                <c:pt idx="337">
                  <c:v>1543.9</c:v>
                </c:pt>
                <c:pt idx="338">
                  <c:v>1552</c:v>
                </c:pt>
                <c:pt idx="339">
                  <c:v>1558.5</c:v>
                </c:pt>
                <c:pt idx="340">
                  <c:v>1557.9</c:v>
                </c:pt>
                <c:pt idx="341">
                  <c:v>1553.9</c:v>
                </c:pt>
                <c:pt idx="342">
                  <c:v>1548.6</c:v>
                </c:pt>
                <c:pt idx="343">
                  <c:v>1542.4</c:v>
                </c:pt>
                <c:pt idx="344">
                  <c:v>1536.4</c:v>
                </c:pt>
                <c:pt idx="345">
                  <c:v>1531</c:v>
                </c:pt>
                <c:pt idx="346">
                  <c:v>1537.8</c:v>
                </c:pt>
                <c:pt idx="347">
                  <c:v>1553.1</c:v>
                </c:pt>
                <c:pt idx="348">
                  <c:v>1564.1</c:v>
                </c:pt>
                <c:pt idx="349">
                  <c:v>1568.4</c:v>
                </c:pt>
                <c:pt idx="350">
                  <c:v>1562.8</c:v>
                </c:pt>
                <c:pt idx="351">
                  <c:v>1556.5</c:v>
                </c:pt>
                <c:pt idx="352">
                  <c:v>1549.9</c:v>
                </c:pt>
                <c:pt idx="353">
                  <c:v>1543.6</c:v>
                </c:pt>
                <c:pt idx="354">
                  <c:v>1538</c:v>
                </c:pt>
                <c:pt idx="355">
                  <c:v>1539.5</c:v>
                </c:pt>
                <c:pt idx="356">
                  <c:v>1546.3</c:v>
                </c:pt>
                <c:pt idx="357">
                  <c:v>1560.3</c:v>
                </c:pt>
                <c:pt idx="358">
                  <c:v>1569.3</c:v>
                </c:pt>
                <c:pt idx="359">
                  <c:v>1572.7</c:v>
                </c:pt>
                <c:pt idx="360">
                  <c:v>1572.4</c:v>
                </c:pt>
                <c:pt idx="361">
                  <c:v>1564.4</c:v>
                </c:pt>
                <c:pt idx="362">
                  <c:v>1556.1</c:v>
                </c:pt>
                <c:pt idx="363">
                  <c:v>1550.2</c:v>
                </c:pt>
                <c:pt idx="364">
                  <c:v>1546.6</c:v>
                </c:pt>
                <c:pt idx="365">
                  <c:v>1543.7</c:v>
                </c:pt>
                <c:pt idx="366">
                  <c:v>1551.2</c:v>
                </c:pt>
                <c:pt idx="367">
                  <c:v>1560.7</c:v>
                </c:pt>
                <c:pt idx="368">
                  <c:v>1565.5</c:v>
                </c:pt>
                <c:pt idx="369">
                  <c:v>1566.8</c:v>
                </c:pt>
                <c:pt idx="370">
                  <c:v>1564</c:v>
                </c:pt>
                <c:pt idx="371">
                  <c:v>1557.7</c:v>
                </c:pt>
                <c:pt idx="372">
                  <c:v>1555.2</c:v>
                </c:pt>
                <c:pt idx="373">
                  <c:v>1552.8</c:v>
                </c:pt>
                <c:pt idx="374">
                  <c:v>1549.4</c:v>
                </c:pt>
                <c:pt idx="375">
                  <c:v>1548</c:v>
                </c:pt>
                <c:pt idx="376">
                  <c:v>1557.3</c:v>
                </c:pt>
                <c:pt idx="377">
                  <c:v>1569.8</c:v>
                </c:pt>
                <c:pt idx="378">
                  <c:v>1577.8</c:v>
                </c:pt>
                <c:pt idx="379">
                  <c:v>1580.9</c:v>
                </c:pt>
                <c:pt idx="380">
                  <c:v>1574.7</c:v>
                </c:pt>
                <c:pt idx="381">
                  <c:v>1567.5</c:v>
                </c:pt>
                <c:pt idx="382">
                  <c:v>1561.5</c:v>
                </c:pt>
                <c:pt idx="383">
                  <c:v>1556.3</c:v>
                </c:pt>
                <c:pt idx="384">
                  <c:v>1552.1</c:v>
                </c:pt>
                <c:pt idx="385">
                  <c:v>1548.9</c:v>
                </c:pt>
                <c:pt idx="386">
                  <c:v>1552.3</c:v>
                </c:pt>
                <c:pt idx="387">
                  <c:v>1558.4</c:v>
                </c:pt>
                <c:pt idx="388">
                  <c:v>1564.5</c:v>
                </c:pt>
                <c:pt idx="389">
                  <c:v>1568.1</c:v>
                </c:pt>
                <c:pt idx="390">
                  <c:v>1563</c:v>
                </c:pt>
                <c:pt idx="391">
                  <c:v>1559</c:v>
                </c:pt>
                <c:pt idx="392">
                  <c:v>1556.3</c:v>
                </c:pt>
                <c:pt idx="393">
                  <c:v>1554</c:v>
                </c:pt>
                <c:pt idx="394">
                  <c:v>1551.9</c:v>
                </c:pt>
                <c:pt idx="395">
                  <c:v>1549.9</c:v>
                </c:pt>
                <c:pt idx="396">
                  <c:v>1548.9</c:v>
                </c:pt>
                <c:pt idx="397">
                  <c:v>1549</c:v>
                </c:pt>
                <c:pt idx="398">
                  <c:v>1556.4</c:v>
                </c:pt>
                <c:pt idx="399">
                  <c:v>1556.2</c:v>
                </c:pt>
                <c:pt idx="400">
                  <c:v>1553.4</c:v>
                </c:pt>
                <c:pt idx="401">
                  <c:v>1551.4</c:v>
                </c:pt>
                <c:pt idx="402">
                  <c:v>1549.2</c:v>
                </c:pt>
                <c:pt idx="403">
                  <c:v>1546.6</c:v>
                </c:pt>
                <c:pt idx="404">
                  <c:v>1543.1</c:v>
                </c:pt>
                <c:pt idx="405">
                  <c:v>1540.4</c:v>
                </c:pt>
                <c:pt idx="406">
                  <c:v>1545.3</c:v>
                </c:pt>
                <c:pt idx="407">
                  <c:v>1556</c:v>
                </c:pt>
                <c:pt idx="408">
                  <c:v>1563.3</c:v>
                </c:pt>
                <c:pt idx="409">
                  <c:v>1567.4</c:v>
                </c:pt>
                <c:pt idx="410">
                  <c:v>1567</c:v>
                </c:pt>
                <c:pt idx="411">
                  <c:v>1564.8</c:v>
                </c:pt>
                <c:pt idx="412">
                  <c:v>1561.6</c:v>
                </c:pt>
                <c:pt idx="413">
                  <c:v>1557.8</c:v>
                </c:pt>
                <c:pt idx="414">
                  <c:v>1554.3</c:v>
                </c:pt>
                <c:pt idx="415">
                  <c:v>1551.8</c:v>
                </c:pt>
                <c:pt idx="416">
                  <c:v>1559.9</c:v>
                </c:pt>
                <c:pt idx="417">
                  <c:v>1570.3</c:v>
                </c:pt>
                <c:pt idx="418">
                  <c:v>1574.7</c:v>
                </c:pt>
                <c:pt idx="419">
                  <c:v>1572.7</c:v>
                </c:pt>
                <c:pt idx="420">
                  <c:v>1564.6</c:v>
                </c:pt>
                <c:pt idx="421">
                  <c:v>1559.1</c:v>
                </c:pt>
                <c:pt idx="422">
                  <c:v>1555.1</c:v>
                </c:pt>
                <c:pt idx="423">
                  <c:v>1551.4</c:v>
                </c:pt>
                <c:pt idx="424">
                  <c:v>1549.8</c:v>
                </c:pt>
                <c:pt idx="425">
                  <c:v>1547.8</c:v>
                </c:pt>
                <c:pt idx="426">
                  <c:v>1550.9</c:v>
                </c:pt>
                <c:pt idx="427">
                  <c:v>1559</c:v>
                </c:pt>
                <c:pt idx="428">
                  <c:v>1563.2</c:v>
                </c:pt>
                <c:pt idx="429">
                  <c:v>1562.9</c:v>
                </c:pt>
                <c:pt idx="430">
                  <c:v>1556.2</c:v>
                </c:pt>
                <c:pt idx="431">
                  <c:v>1550.9</c:v>
                </c:pt>
                <c:pt idx="432">
                  <c:v>1547.7</c:v>
                </c:pt>
                <c:pt idx="433">
                  <c:v>1544.8</c:v>
                </c:pt>
                <c:pt idx="434">
                  <c:v>1542</c:v>
                </c:pt>
                <c:pt idx="435">
                  <c:v>1539.1</c:v>
                </c:pt>
                <c:pt idx="436">
                  <c:v>1551.8</c:v>
                </c:pt>
                <c:pt idx="437">
                  <c:v>1565.4</c:v>
                </c:pt>
                <c:pt idx="438">
                  <c:v>1572.8</c:v>
                </c:pt>
                <c:pt idx="439">
                  <c:v>1574.8</c:v>
                </c:pt>
                <c:pt idx="440">
                  <c:v>1572.1</c:v>
                </c:pt>
                <c:pt idx="441">
                  <c:v>1566.4</c:v>
                </c:pt>
                <c:pt idx="442">
                  <c:v>1557</c:v>
                </c:pt>
                <c:pt idx="443">
                  <c:v>1549.3</c:v>
                </c:pt>
                <c:pt idx="444">
                  <c:v>1542.8</c:v>
                </c:pt>
                <c:pt idx="445">
                  <c:v>1538.5</c:v>
                </c:pt>
                <c:pt idx="446">
                  <c:v>1551.4</c:v>
                </c:pt>
                <c:pt idx="447">
                  <c:v>1565.4</c:v>
                </c:pt>
                <c:pt idx="448">
                  <c:v>1573.3</c:v>
                </c:pt>
                <c:pt idx="449">
                  <c:v>1575.1</c:v>
                </c:pt>
                <c:pt idx="450">
                  <c:v>1567.2</c:v>
                </c:pt>
                <c:pt idx="451">
                  <c:v>1559.4</c:v>
                </c:pt>
                <c:pt idx="452">
                  <c:v>1552.2</c:v>
                </c:pt>
                <c:pt idx="453">
                  <c:v>1545.3</c:v>
                </c:pt>
                <c:pt idx="454">
                  <c:v>1538.8</c:v>
                </c:pt>
                <c:pt idx="455">
                  <c:v>1536.6</c:v>
                </c:pt>
                <c:pt idx="456">
                  <c:v>1543.9</c:v>
                </c:pt>
                <c:pt idx="457">
                  <c:v>1554.3</c:v>
                </c:pt>
                <c:pt idx="458">
                  <c:v>1566.7</c:v>
                </c:pt>
                <c:pt idx="459">
                  <c:v>1566.8</c:v>
                </c:pt>
                <c:pt idx="460">
                  <c:v>1562.8</c:v>
                </c:pt>
                <c:pt idx="461">
                  <c:v>1557.9</c:v>
                </c:pt>
                <c:pt idx="462">
                  <c:v>1553.1</c:v>
                </c:pt>
                <c:pt idx="463">
                  <c:v>1548.1</c:v>
                </c:pt>
                <c:pt idx="464">
                  <c:v>1543.6</c:v>
                </c:pt>
                <c:pt idx="465">
                  <c:v>1540.9</c:v>
                </c:pt>
                <c:pt idx="466">
                  <c:v>1550.1</c:v>
                </c:pt>
                <c:pt idx="467">
                  <c:v>1566.2</c:v>
                </c:pt>
                <c:pt idx="468">
                  <c:v>1573.6</c:v>
                </c:pt>
                <c:pt idx="469">
                  <c:v>1575.1</c:v>
                </c:pt>
                <c:pt idx="470">
                  <c:v>1572</c:v>
                </c:pt>
                <c:pt idx="471">
                  <c:v>1566.7</c:v>
                </c:pt>
                <c:pt idx="472">
                  <c:v>1560.6</c:v>
                </c:pt>
                <c:pt idx="473">
                  <c:v>1554.5</c:v>
                </c:pt>
                <c:pt idx="474">
                  <c:v>1548</c:v>
                </c:pt>
                <c:pt idx="475">
                  <c:v>1545.4</c:v>
                </c:pt>
                <c:pt idx="476">
                  <c:v>1553.8</c:v>
                </c:pt>
                <c:pt idx="477">
                  <c:v>1566.5</c:v>
                </c:pt>
                <c:pt idx="478">
                  <c:v>1575.4</c:v>
                </c:pt>
                <c:pt idx="479">
                  <c:v>1576.9</c:v>
                </c:pt>
                <c:pt idx="480">
                  <c:v>1573.3</c:v>
                </c:pt>
                <c:pt idx="481">
                  <c:v>1572.3</c:v>
                </c:pt>
                <c:pt idx="482">
                  <c:v>1570</c:v>
                </c:pt>
                <c:pt idx="483">
                  <c:v>1566.7</c:v>
                </c:pt>
                <c:pt idx="484">
                  <c:v>1559.7</c:v>
                </c:pt>
                <c:pt idx="485">
                  <c:v>1554.7</c:v>
                </c:pt>
                <c:pt idx="486">
                  <c:v>1565.8</c:v>
                </c:pt>
                <c:pt idx="487">
                  <c:v>1571.9</c:v>
                </c:pt>
                <c:pt idx="488">
                  <c:v>1577</c:v>
                </c:pt>
                <c:pt idx="489">
                  <c:v>1575.1</c:v>
                </c:pt>
                <c:pt idx="490">
                  <c:v>1568.6</c:v>
                </c:pt>
                <c:pt idx="491">
                  <c:v>1563.7</c:v>
                </c:pt>
                <c:pt idx="492">
                  <c:v>1563.3</c:v>
                </c:pt>
                <c:pt idx="493">
                  <c:v>1555.9</c:v>
                </c:pt>
                <c:pt idx="494">
                  <c:v>1547.7</c:v>
                </c:pt>
                <c:pt idx="495">
                  <c:v>1545.9</c:v>
                </c:pt>
                <c:pt idx="496">
                  <c:v>1558.2</c:v>
                </c:pt>
                <c:pt idx="497">
                  <c:v>1571.1</c:v>
                </c:pt>
                <c:pt idx="498">
                  <c:v>1578.9</c:v>
                </c:pt>
                <c:pt idx="499">
                  <c:v>1577.5</c:v>
                </c:pt>
                <c:pt idx="500">
                  <c:v>1569.7</c:v>
                </c:pt>
                <c:pt idx="501">
                  <c:v>1562.2</c:v>
                </c:pt>
                <c:pt idx="502">
                  <c:v>1554.9</c:v>
                </c:pt>
                <c:pt idx="503">
                  <c:v>1547.6</c:v>
                </c:pt>
                <c:pt idx="504">
                  <c:v>1540.7</c:v>
                </c:pt>
                <c:pt idx="505">
                  <c:v>1540.8</c:v>
                </c:pt>
                <c:pt idx="506">
                  <c:v>1556.5</c:v>
                </c:pt>
                <c:pt idx="507">
                  <c:v>1571.2</c:v>
                </c:pt>
                <c:pt idx="508">
                  <c:v>1581.1</c:v>
                </c:pt>
                <c:pt idx="509">
                  <c:v>1579.2</c:v>
                </c:pt>
                <c:pt idx="510">
                  <c:v>1572.3</c:v>
                </c:pt>
                <c:pt idx="511">
                  <c:v>1566.2</c:v>
                </c:pt>
                <c:pt idx="512">
                  <c:v>1560.2</c:v>
                </c:pt>
                <c:pt idx="513">
                  <c:v>1554.6</c:v>
                </c:pt>
                <c:pt idx="514">
                  <c:v>1550.6</c:v>
                </c:pt>
                <c:pt idx="515">
                  <c:v>1548.2</c:v>
                </c:pt>
                <c:pt idx="516">
                  <c:v>1553.3</c:v>
                </c:pt>
                <c:pt idx="517">
                  <c:v>1559.3</c:v>
                </c:pt>
                <c:pt idx="518">
                  <c:v>1561.5</c:v>
                </c:pt>
                <c:pt idx="519">
                  <c:v>1557.3</c:v>
                </c:pt>
                <c:pt idx="520">
                  <c:v>1553.4</c:v>
                </c:pt>
                <c:pt idx="521">
                  <c:v>1549.9</c:v>
                </c:pt>
                <c:pt idx="522">
                  <c:v>1547.6</c:v>
                </c:pt>
                <c:pt idx="523">
                  <c:v>1545</c:v>
                </c:pt>
                <c:pt idx="524">
                  <c:v>1542.7</c:v>
                </c:pt>
                <c:pt idx="525">
                  <c:v>1544.3</c:v>
                </c:pt>
                <c:pt idx="526">
                  <c:v>1549.1</c:v>
                </c:pt>
                <c:pt idx="527">
                  <c:v>1551</c:v>
                </c:pt>
                <c:pt idx="528">
                  <c:v>1553.8</c:v>
                </c:pt>
                <c:pt idx="529">
                  <c:v>1546.8</c:v>
                </c:pt>
                <c:pt idx="530">
                  <c:v>1540.4</c:v>
                </c:pt>
                <c:pt idx="531">
                  <c:v>1535.3</c:v>
                </c:pt>
                <c:pt idx="532">
                  <c:v>1531.6</c:v>
                </c:pt>
                <c:pt idx="533">
                  <c:v>1527.9</c:v>
                </c:pt>
                <c:pt idx="534">
                  <c:v>1523.7</c:v>
                </c:pt>
                <c:pt idx="535">
                  <c:v>1522.8</c:v>
                </c:pt>
                <c:pt idx="536">
                  <c:v>1529.4</c:v>
                </c:pt>
                <c:pt idx="537">
                  <c:v>1531.8</c:v>
                </c:pt>
                <c:pt idx="538">
                  <c:v>1534</c:v>
                </c:pt>
                <c:pt idx="539">
                  <c:v>1528.3</c:v>
                </c:pt>
                <c:pt idx="540">
                  <c:v>1524.3</c:v>
                </c:pt>
                <c:pt idx="541">
                  <c:v>1520.3</c:v>
                </c:pt>
                <c:pt idx="542">
                  <c:v>1517.2</c:v>
                </c:pt>
                <c:pt idx="543">
                  <c:v>1514</c:v>
                </c:pt>
                <c:pt idx="544">
                  <c:v>1511.2</c:v>
                </c:pt>
                <c:pt idx="545">
                  <c:v>1511.3</c:v>
                </c:pt>
                <c:pt idx="546">
                  <c:v>1514.9</c:v>
                </c:pt>
                <c:pt idx="547">
                  <c:v>1523.8</c:v>
                </c:pt>
                <c:pt idx="548">
                  <c:v>1524.5</c:v>
                </c:pt>
                <c:pt idx="549">
                  <c:v>1522.4</c:v>
                </c:pt>
                <c:pt idx="550">
                  <c:v>1521.5</c:v>
                </c:pt>
                <c:pt idx="551">
                  <c:v>1520.9</c:v>
                </c:pt>
                <c:pt idx="552">
                  <c:v>1520.3</c:v>
                </c:pt>
                <c:pt idx="553">
                  <c:v>1520.4</c:v>
                </c:pt>
                <c:pt idx="554">
                  <c:v>1522</c:v>
                </c:pt>
                <c:pt idx="555">
                  <c:v>1531.7</c:v>
                </c:pt>
                <c:pt idx="556">
                  <c:v>1542.9</c:v>
                </c:pt>
                <c:pt idx="557">
                  <c:v>1549.3</c:v>
                </c:pt>
                <c:pt idx="558">
                  <c:v>1552.5</c:v>
                </c:pt>
                <c:pt idx="559">
                  <c:v>1550.4</c:v>
                </c:pt>
                <c:pt idx="560">
                  <c:v>1541</c:v>
                </c:pt>
                <c:pt idx="561">
                  <c:v>1533.1</c:v>
                </c:pt>
                <c:pt idx="562">
                  <c:v>1526.5</c:v>
                </c:pt>
                <c:pt idx="563">
                  <c:v>1520.5</c:v>
                </c:pt>
                <c:pt idx="564">
                  <c:v>1523.3</c:v>
                </c:pt>
                <c:pt idx="565">
                  <c:v>1532.5</c:v>
                </c:pt>
                <c:pt idx="566">
                  <c:v>1538.5</c:v>
                </c:pt>
                <c:pt idx="567">
                  <c:v>1544.2</c:v>
                </c:pt>
                <c:pt idx="568">
                  <c:v>1546.8</c:v>
                </c:pt>
                <c:pt idx="569">
                  <c:v>1541.6</c:v>
                </c:pt>
                <c:pt idx="570">
                  <c:v>1536.9</c:v>
                </c:pt>
                <c:pt idx="571">
                  <c:v>1532.7</c:v>
                </c:pt>
                <c:pt idx="572">
                  <c:v>1528.8</c:v>
                </c:pt>
                <c:pt idx="573">
                  <c:v>1531.9</c:v>
                </c:pt>
                <c:pt idx="574">
                  <c:v>1534.4</c:v>
                </c:pt>
                <c:pt idx="575">
                  <c:v>1539.9</c:v>
                </c:pt>
                <c:pt idx="576">
                  <c:v>1546.6</c:v>
                </c:pt>
                <c:pt idx="577">
                  <c:v>1547.1</c:v>
                </c:pt>
                <c:pt idx="578">
                  <c:v>1546</c:v>
                </c:pt>
                <c:pt idx="579">
                  <c:v>1539.7</c:v>
                </c:pt>
                <c:pt idx="580">
                  <c:v>1538.2</c:v>
                </c:pt>
                <c:pt idx="581">
                  <c:v>1537.4</c:v>
                </c:pt>
                <c:pt idx="582">
                  <c:v>1536.9</c:v>
                </c:pt>
                <c:pt idx="583">
                  <c:v>1532.1</c:v>
                </c:pt>
                <c:pt idx="584">
                  <c:v>1527.2</c:v>
                </c:pt>
                <c:pt idx="585">
                  <c:v>1530.8</c:v>
                </c:pt>
                <c:pt idx="586">
                  <c:v>1542.6</c:v>
                </c:pt>
                <c:pt idx="587">
                  <c:v>1553.3</c:v>
                </c:pt>
                <c:pt idx="588">
                  <c:v>1552.5</c:v>
                </c:pt>
                <c:pt idx="589">
                  <c:v>1544.4</c:v>
                </c:pt>
                <c:pt idx="590">
                  <c:v>1535.9</c:v>
                </c:pt>
                <c:pt idx="591">
                  <c:v>1528</c:v>
                </c:pt>
                <c:pt idx="592">
                  <c:v>1520.6</c:v>
                </c:pt>
                <c:pt idx="593">
                  <c:v>1514.1</c:v>
                </c:pt>
                <c:pt idx="594">
                  <c:v>1516.8</c:v>
                </c:pt>
                <c:pt idx="595">
                  <c:v>1527.5</c:v>
                </c:pt>
                <c:pt idx="596">
                  <c:v>1546</c:v>
                </c:pt>
                <c:pt idx="597">
                  <c:v>1554.2</c:v>
                </c:pt>
                <c:pt idx="598">
                  <c:v>1556</c:v>
                </c:pt>
                <c:pt idx="599">
                  <c:v>1550</c:v>
                </c:pt>
                <c:pt idx="600">
                  <c:v>1542.7</c:v>
                </c:pt>
                <c:pt idx="601">
                  <c:v>1535.4</c:v>
                </c:pt>
                <c:pt idx="602">
                  <c:v>1528.3</c:v>
                </c:pt>
                <c:pt idx="603">
                  <c:v>1523</c:v>
                </c:pt>
                <c:pt idx="604">
                  <c:v>1522.9</c:v>
                </c:pt>
                <c:pt idx="605">
                  <c:v>1529.1</c:v>
                </c:pt>
                <c:pt idx="606">
                  <c:v>1542.7</c:v>
                </c:pt>
                <c:pt idx="607">
                  <c:v>1552.6</c:v>
                </c:pt>
                <c:pt idx="608">
                  <c:v>1549.3</c:v>
                </c:pt>
                <c:pt idx="609">
                  <c:v>1543.5</c:v>
                </c:pt>
                <c:pt idx="610">
                  <c:v>1539.4</c:v>
                </c:pt>
                <c:pt idx="611">
                  <c:v>1536</c:v>
                </c:pt>
                <c:pt idx="612">
                  <c:v>1532.7</c:v>
                </c:pt>
                <c:pt idx="613">
                  <c:v>1529.3</c:v>
                </c:pt>
                <c:pt idx="614">
                  <c:v>1529.4</c:v>
                </c:pt>
                <c:pt idx="615">
                  <c:v>1536.7</c:v>
                </c:pt>
                <c:pt idx="616">
                  <c:v>1546</c:v>
                </c:pt>
                <c:pt idx="617">
                  <c:v>1548.6</c:v>
                </c:pt>
                <c:pt idx="618">
                  <c:v>1546.3</c:v>
                </c:pt>
                <c:pt idx="619">
                  <c:v>1541.9</c:v>
                </c:pt>
                <c:pt idx="620">
                  <c:v>1537.3</c:v>
                </c:pt>
                <c:pt idx="621">
                  <c:v>1533.7</c:v>
                </c:pt>
                <c:pt idx="622">
                  <c:v>1531.2</c:v>
                </c:pt>
                <c:pt idx="623">
                  <c:v>1530.3</c:v>
                </c:pt>
                <c:pt idx="624">
                  <c:v>1537.4</c:v>
                </c:pt>
                <c:pt idx="625">
                  <c:v>1547.8</c:v>
                </c:pt>
                <c:pt idx="626">
                  <c:v>1555.3</c:v>
                </c:pt>
                <c:pt idx="627">
                  <c:v>1558.2</c:v>
                </c:pt>
                <c:pt idx="628">
                  <c:v>1551</c:v>
                </c:pt>
                <c:pt idx="629">
                  <c:v>1544.4</c:v>
                </c:pt>
                <c:pt idx="630">
                  <c:v>1539.3</c:v>
                </c:pt>
                <c:pt idx="631">
                  <c:v>1535.1</c:v>
                </c:pt>
                <c:pt idx="632">
                  <c:v>1532.1</c:v>
                </c:pt>
                <c:pt idx="633">
                  <c:v>1534.8</c:v>
                </c:pt>
                <c:pt idx="634">
                  <c:v>1540.3</c:v>
                </c:pt>
                <c:pt idx="635">
                  <c:v>1545.4</c:v>
                </c:pt>
                <c:pt idx="636">
                  <c:v>1550.1</c:v>
                </c:pt>
                <c:pt idx="637">
                  <c:v>1554</c:v>
                </c:pt>
                <c:pt idx="638">
                  <c:v>1546.8</c:v>
                </c:pt>
                <c:pt idx="639">
                  <c:v>1539.1</c:v>
                </c:pt>
                <c:pt idx="640">
                  <c:v>1532.5</c:v>
                </c:pt>
                <c:pt idx="641">
                  <c:v>1526.1</c:v>
                </c:pt>
                <c:pt idx="642">
                  <c:v>1519.8</c:v>
                </c:pt>
                <c:pt idx="643">
                  <c:v>1518.6</c:v>
                </c:pt>
                <c:pt idx="644">
                  <c:v>1531.2</c:v>
                </c:pt>
                <c:pt idx="645">
                  <c:v>1543.1</c:v>
                </c:pt>
                <c:pt idx="646">
                  <c:v>1554.3</c:v>
                </c:pt>
                <c:pt idx="647">
                  <c:v>1557.9</c:v>
                </c:pt>
                <c:pt idx="648">
                  <c:v>1550</c:v>
                </c:pt>
                <c:pt idx="649">
                  <c:v>1546.2</c:v>
                </c:pt>
                <c:pt idx="650">
                  <c:v>1545.5</c:v>
                </c:pt>
                <c:pt idx="651">
                  <c:v>1541</c:v>
                </c:pt>
                <c:pt idx="652">
                  <c:v>1531.6</c:v>
                </c:pt>
                <c:pt idx="653">
                  <c:v>1526.3</c:v>
                </c:pt>
                <c:pt idx="654">
                  <c:v>1536.4</c:v>
                </c:pt>
                <c:pt idx="655">
                  <c:v>1549.6</c:v>
                </c:pt>
                <c:pt idx="656">
                  <c:v>1559.4</c:v>
                </c:pt>
                <c:pt idx="657">
                  <c:v>1561.8</c:v>
                </c:pt>
                <c:pt idx="658">
                  <c:v>1553.8</c:v>
                </c:pt>
                <c:pt idx="659">
                  <c:v>1547</c:v>
                </c:pt>
                <c:pt idx="660">
                  <c:v>1542.2</c:v>
                </c:pt>
                <c:pt idx="661">
                  <c:v>1537.9</c:v>
                </c:pt>
                <c:pt idx="662">
                  <c:v>1532.6</c:v>
                </c:pt>
                <c:pt idx="663">
                  <c:v>1536</c:v>
                </c:pt>
                <c:pt idx="664">
                  <c:v>1547.9</c:v>
                </c:pt>
                <c:pt idx="665">
                  <c:v>1559.3</c:v>
                </c:pt>
                <c:pt idx="666">
                  <c:v>1567.8</c:v>
                </c:pt>
                <c:pt idx="667">
                  <c:v>1568.3</c:v>
                </c:pt>
                <c:pt idx="668">
                  <c:v>1560.8</c:v>
                </c:pt>
                <c:pt idx="669">
                  <c:v>1552.6</c:v>
                </c:pt>
                <c:pt idx="670">
                  <c:v>1544.3</c:v>
                </c:pt>
                <c:pt idx="671">
                  <c:v>1536.2</c:v>
                </c:pt>
                <c:pt idx="672">
                  <c:v>1528.6</c:v>
                </c:pt>
                <c:pt idx="673">
                  <c:v>1527.7</c:v>
                </c:pt>
                <c:pt idx="674">
                  <c:v>1536.8</c:v>
                </c:pt>
                <c:pt idx="675">
                  <c:v>1549</c:v>
                </c:pt>
                <c:pt idx="676">
                  <c:v>1557.4</c:v>
                </c:pt>
                <c:pt idx="677">
                  <c:v>1558.6</c:v>
                </c:pt>
                <c:pt idx="678">
                  <c:v>1553.7</c:v>
                </c:pt>
                <c:pt idx="679">
                  <c:v>1547.2</c:v>
                </c:pt>
                <c:pt idx="680">
                  <c:v>1539.8</c:v>
                </c:pt>
                <c:pt idx="681">
                  <c:v>1532.5</c:v>
                </c:pt>
                <c:pt idx="682">
                  <c:v>1525.4</c:v>
                </c:pt>
                <c:pt idx="683">
                  <c:v>1525.9</c:v>
                </c:pt>
                <c:pt idx="684">
                  <c:v>1535.2</c:v>
                </c:pt>
                <c:pt idx="685">
                  <c:v>1547.5</c:v>
                </c:pt>
                <c:pt idx="686">
                  <c:v>1555.7</c:v>
                </c:pt>
                <c:pt idx="687">
                  <c:v>1556</c:v>
                </c:pt>
                <c:pt idx="688">
                  <c:v>1550.7</c:v>
                </c:pt>
                <c:pt idx="689">
                  <c:v>1544.1</c:v>
                </c:pt>
                <c:pt idx="690">
                  <c:v>1536.8</c:v>
                </c:pt>
                <c:pt idx="691">
                  <c:v>1529.6</c:v>
                </c:pt>
                <c:pt idx="692">
                  <c:v>1523.5</c:v>
                </c:pt>
                <c:pt idx="693">
                  <c:v>1533.3</c:v>
                </c:pt>
                <c:pt idx="694">
                  <c:v>1542.4</c:v>
                </c:pt>
                <c:pt idx="695">
                  <c:v>1550.5</c:v>
                </c:pt>
                <c:pt idx="696">
                  <c:v>1563.6</c:v>
                </c:pt>
                <c:pt idx="697">
                  <c:v>1561.8</c:v>
                </c:pt>
                <c:pt idx="698">
                  <c:v>1556</c:v>
                </c:pt>
                <c:pt idx="699">
                  <c:v>1549.4</c:v>
                </c:pt>
                <c:pt idx="700">
                  <c:v>1542</c:v>
                </c:pt>
                <c:pt idx="701">
                  <c:v>1536.5</c:v>
                </c:pt>
                <c:pt idx="702">
                  <c:v>1532.4</c:v>
                </c:pt>
                <c:pt idx="703">
                  <c:v>1537.5</c:v>
                </c:pt>
                <c:pt idx="704">
                  <c:v>1542.9</c:v>
                </c:pt>
                <c:pt idx="705">
                  <c:v>1553</c:v>
                </c:pt>
                <c:pt idx="706">
                  <c:v>1565.1</c:v>
                </c:pt>
                <c:pt idx="707">
                  <c:v>1562.6</c:v>
                </c:pt>
                <c:pt idx="708">
                  <c:v>1554.7</c:v>
                </c:pt>
                <c:pt idx="709">
                  <c:v>1546.5</c:v>
                </c:pt>
                <c:pt idx="710">
                  <c:v>1538.5</c:v>
                </c:pt>
                <c:pt idx="711">
                  <c:v>1531.4</c:v>
                </c:pt>
                <c:pt idx="712">
                  <c:v>1527.1</c:v>
                </c:pt>
                <c:pt idx="713">
                  <c:v>1536.5</c:v>
                </c:pt>
                <c:pt idx="714">
                  <c:v>1550.6</c:v>
                </c:pt>
                <c:pt idx="715">
                  <c:v>1561.8</c:v>
                </c:pt>
                <c:pt idx="716">
                  <c:v>1564.4</c:v>
                </c:pt>
                <c:pt idx="717">
                  <c:v>1559.1</c:v>
                </c:pt>
                <c:pt idx="718">
                  <c:v>1552.2</c:v>
                </c:pt>
                <c:pt idx="719">
                  <c:v>1545</c:v>
                </c:pt>
                <c:pt idx="720">
                  <c:v>1537.5</c:v>
                </c:pt>
                <c:pt idx="721">
                  <c:v>1532.3</c:v>
                </c:pt>
                <c:pt idx="722">
                  <c:v>1531.6</c:v>
                </c:pt>
                <c:pt idx="723">
                  <c:v>1540.9</c:v>
                </c:pt>
                <c:pt idx="724">
                  <c:v>1552.8</c:v>
                </c:pt>
                <c:pt idx="725">
                  <c:v>1562.3</c:v>
                </c:pt>
                <c:pt idx="726">
                  <c:v>1561.7</c:v>
                </c:pt>
                <c:pt idx="727">
                  <c:v>1559.3</c:v>
                </c:pt>
                <c:pt idx="728">
                  <c:v>1554.1</c:v>
                </c:pt>
                <c:pt idx="729">
                  <c:v>1545.7</c:v>
                </c:pt>
                <c:pt idx="730">
                  <c:v>1538.5</c:v>
                </c:pt>
                <c:pt idx="731">
                  <c:v>1532.5</c:v>
                </c:pt>
                <c:pt idx="732">
                  <c:v>1529.3</c:v>
                </c:pt>
                <c:pt idx="733">
                  <c:v>1535.9</c:v>
                </c:pt>
                <c:pt idx="734">
                  <c:v>1545.1</c:v>
                </c:pt>
                <c:pt idx="735">
                  <c:v>1547.8</c:v>
                </c:pt>
                <c:pt idx="736">
                  <c:v>1547.1</c:v>
                </c:pt>
                <c:pt idx="737">
                  <c:v>1540.2</c:v>
                </c:pt>
                <c:pt idx="738">
                  <c:v>1534.5</c:v>
                </c:pt>
                <c:pt idx="739">
                  <c:v>1528.7</c:v>
                </c:pt>
                <c:pt idx="740">
                  <c:v>1523</c:v>
                </c:pt>
                <c:pt idx="741">
                  <c:v>1518.1</c:v>
                </c:pt>
                <c:pt idx="742">
                  <c:v>1515.9</c:v>
                </c:pt>
                <c:pt idx="743">
                  <c:v>1516</c:v>
                </c:pt>
                <c:pt idx="744">
                  <c:v>1519.2</c:v>
                </c:pt>
                <c:pt idx="745">
                  <c:v>1524.2</c:v>
                </c:pt>
                <c:pt idx="746">
                  <c:v>1524</c:v>
                </c:pt>
                <c:pt idx="747">
                  <c:v>1520.3</c:v>
                </c:pt>
                <c:pt idx="748">
                  <c:v>1516.3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471-4B18-975D-AAC490EC1E1C}"/>
            </c:ext>
          </c:extLst>
        </c:ser>
        <c:ser>
          <c:idx val="2"/>
          <c:order val="2"/>
          <c:tx>
            <c:v>Celgard 2500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PowerPoint]Cycle'!$Y$12:$Y$709</c:f>
              <c:numCache>
                <c:formatCode>0.0</c:formatCode>
                <c:ptCount val="698"/>
                <c:pt idx="0">
                  <c:v>1680.8</c:v>
                </c:pt>
                <c:pt idx="1">
                  <c:v>1689.4</c:v>
                </c:pt>
                <c:pt idx="2">
                  <c:v>1677.7</c:v>
                </c:pt>
                <c:pt idx="3">
                  <c:v>1667.8</c:v>
                </c:pt>
                <c:pt idx="4">
                  <c:v>1676.8</c:v>
                </c:pt>
                <c:pt idx="5">
                  <c:v>1674.3</c:v>
                </c:pt>
                <c:pt idx="6">
                  <c:v>1660</c:v>
                </c:pt>
                <c:pt idx="7">
                  <c:v>1650</c:v>
                </c:pt>
                <c:pt idx="8">
                  <c:v>1657.9</c:v>
                </c:pt>
                <c:pt idx="9">
                  <c:v>1657</c:v>
                </c:pt>
                <c:pt idx="10">
                  <c:v>1647.5</c:v>
                </c:pt>
                <c:pt idx="11">
                  <c:v>1641.4</c:v>
                </c:pt>
                <c:pt idx="12">
                  <c:v>1650.5</c:v>
                </c:pt>
                <c:pt idx="13">
                  <c:v>1649.5</c:v>
                </c:pt>
                <c:pt idx="14">
                  <c:v>1640.2</c:v>
                </c:pt>
                <c:pt idx="15">
                  <c:v>1636.8</c:v>
                </c:pt>
                <c:pt idx="16">
                  <c:v>1648.7</c:v>
                </c:pt>
                <c:pt idx="17">
                  <c:v>1649.9</c:v>
                </c:pt>
                <c:pt idx="18">
                  <c:v>1646.2</c:v>
                </c:pt>
                <c:pt idx="19">
                  <c:v>1650</c:v>
                </c:pt>
                <c:pt idx="20">
                  <c:v>1658.9</c:v>
                </c:pt>
                <c:pt idx="21">
                  <c:v>1646.9</c:v>
                </c:pt>
                <c:pt idx="22">
                  <c:v>1642.3</c:v>
                </c:pt>
                <c:pt idx="23">
                  <c:v>1654.8</c:v>
                </c:pt>
                <c:pt idx="24">
                  <c:v>1659.9</c:v>
                </c:pt>
                <c:pt idx="25">
                  <c:v>1646.4</c:v>
                </c:pt>
                <c:pt idx="26">
                  <c:v>1637.3</c:v>
                </c:pt>
                <c:pt idx="27">
                  <c:v>1652.1</c:v>
                </c:pt>
                <c:pt idx="28">
                  <c:v>1655.2</c:v>
                </c:pt>
                <c:pt idx="29">
                  <c:v>1652.8</c:v>
                </c:pt>
                <c:pt idx="30">
                  <c:v>1651.2</c:v>
                </c:pt>
                <c:pt idx="31">
                  <c:v>1656.6</c:v>
                </c:pt>
                <c:pt idx="32">
                  <c:v>1650.1</c:v>
                </c:pt>
                <c:pt idx="33">
                  <c:v>1638.5</c:v>
                </c:pt>
                <c:pt idx="34">
                  <c:v>1639</c:v>
                </c:pt>
                <c:pt idx="35">
                  <c:v>1650.3</c:v>
                </c:pt>
                <c:pt idx="36">
                  <c:v>1643</c:v>
                </c:pt>
                <c:pt idx="37">
                  <c:v>1633.6</c:v>
                </c:pt>
                <c:pt idx="38">
                  <c:v>1634.8</c:v>
                </c:pt>
                <c:pt idx="39">
                  <c:v>1644.6</c:v>
                </c:pt>
                <c:pt idx="40">
                  <c:v>1643.9</c:v>
                </c:pt>
                <c:pt idx="41">
                  <c:v>1642.6</c:v>
                </c:pt>
                <c:pt idx="42">
                  <c:v>1644</c:v>
                </c:pt>
                <c:pt idx="43">
                  <c:v>1642.9</c:v>
                </c:pt>
                <c:pt idx="44">
                  <c:v>1643</c:v>
                </c:pt>
                <c:pt idx="45">
                  <c:v>1641.6</c:v>
                </c:pt>
                <c:pt idx="46">
                  <c:v>1652.1</c:v>
                </c:pt>
                <c:pt idx="47">
                  <c:v>1657.5</c:v>
                </c:pt>
                <c:pt idx="48">
                  <c:v>1657.2</c:v>
                </c:pt>
                <c:pt idx="49">
                  <c:v>1652.3</c:v>
                </c:pt>
                <c:pt idx="50">
                  <c:v>1662.1</c:v>
                </c:pt>
                <c:pt idx="51">
                  <c:v>1661.7</c:v>
                </c:pt>
                <c:pt idx="52">
                  <c:v>1656.3</c:v>
                </c:pt>
                <c:pt idx="53">
                  <c:v>1654</c:v>
                </c:pt>
                <c:pt idx="54">
                  <c:v>1653.6</c:v>
                </c:pt>
                <c:pt idx="55">
                  <c:v>1648</c:v>
                </c:pt>
                <c:pt idx="56">
                  <c:v>1644.5</c:v>
                </c:pt>
                <c:pt idx="57">
                  <c:v>1647.9</c:v>
                </c:pt>
                <c:pt idx="58">
                  <c:v>1652.3</c:v>
                </c:pt>
                <c:pt idx="59">
                  <c:v>1649.9</c:v>
                </c:pt>
                <c:pt idx="60">
                  <c:v>1643.7</c:v>
                </c:pt>
                <c:pt idx="61">
                  <c:v>1648.7</c:v>
                </c:pt>
                <c:pt idx="62">
                  <c:v>1654.4</c:v>
                </c:pt>
                <c:pt idx="63">
                  <c:v>1646.5</c:v>
                </c:pt>
                <c:pt idx="64">
                  <c:v>1637.6</c:v>
                </c:pt>
                <c:pt idx="65">
                  <c:v>1642.7</c:v>
                </c:pt>
                <c:pt idx="66">
                  <c:v>1641.2</c:v>
                </c:pt>
                <c:pt idx="67">
                  <c:v>1631</c:v>
                </c:pt>
                <c:pt idx="68">
                  <c:v>1623.1</c:v>
                </c:pt>
                <c:pt idx="69">
                  <c:v>1630.2</c:v>
                </c:pt>
                <c:pt idx="70">
                  <c:v>1629.8</c:v>
                </c:pt>
                <c:pt idx="71">
                  <c:v>1623.8</c:v>
                </c:pt>
                <c:pt idx="72">
                  <c:v>1620.6</c:v>
                </c:pt>
                <c:pt idx="73">
                  <c:v>1628.3</c:v>
                </c:pt>
                <c:pt idx="74">
                  <c:v>1639.2</c:v>
                </c:pt>
                <c:pt idx="75">
                  <c:v>1633.2</c:v>
                </c:pt>
                <c:pt idx="76">
                  <c:v>1631.5</c:v>
                </c:pt>
                <c:pt idx="77">
                  <c:v>1638.1</c:v>
                </c:pt>
                <c:pt idx="78">
                  <c:v>1632.9</c:v>
                </c:pt>
                <c:pt idx="79">
                  <c:v>1631</c:v>
                </c:pt>
                <c:pt idx="80">
                  <c:v>1636</c:v>
                </c:pt>
                <c:pt idx="81">
                  <c:v>1644.5</c:v>
                </c:pt>
                <c:pt idx="82">
                  <c:v>1640.8</c:v>
                </c:pt>
                <c:pt idx="83">
                  <c:v>1638</c:v>
                </c:pt>
                <c:pt idx="84">
                  <c:v>1642</c:v>
                </c:pt>
                <c:pt idx="85">
                  <c:v>1646.9</c:v>
                </c:pt>
                <c:pt idx="86">
                  <c:v>1644.4</c:v>
                </c:pt>
                <c:pt idx="87">
                  <c:v>1642.9</c:v>
                </c:pt>
                <c:pt idx="88">
                  <c:v>1649.4</c:v>
                </c:pt>
                <c:pt idx="89">
                  <c:v>1647.5</c:v>
                </c:pt>
                <c:pt idx="90">
                  <c:v>1641.7</c:v>
                </c:pt>
                <c:pt idx="91">
                  <c:v>1638.1</c:v>
                </c:pt>
                <c:pt idx="92">
                  <c:v>1645.4</c:v>
                </c:pt>
                <c:pt idx="93">
                  <c:v>1642.6</c:v>
                </c:pt>
                <c:pt idx="94">
                  <c:v>1635.2</c:v>
                </c:pt>
                <c:pt idx="95">
                  <c:v>1633.2</c:v>
                </c:pt>
                <c:pt idx="96">
                  <c:v>1635</c:v>
                </c:pt>
                <c:pt idx="97">
                  <c:v>1632.8</c:v>
                </c:pt>
                <c:pt idx="98">
                  <c:v>1635.5</c:v>
                </c:pt>
                <c:pt idx="99">
                  <c:v>1635.3</c:v>
                </c:pt>
                <c:pt idx="100">
                  <c:v>1637.9</c:v>
                </c:pt>
                <c:pt idx="101">
                  <c:v>1630.9</c:v>
                </c:pt>
                <c:pt idx="102">
                  <c:v>1628.7</c:v>
                </c:pt>
                <c:pt idx="103">
                  <c:v>1634.5</c:v>
                </c:pt>
                <c:pt idx="104">
                  <c:v>1639.1</c:v>
                </c:pt>
                <c:pt idx="105">
                  <c:v>1631.4</c:v>
                </c:pt>
                <c:pt idx="106">
                  <c:v>1623.8</c:v>
                </c:pt>
                <c:pt idx="107">
                  <c:v>1631.4</c:v>
                </c:pt>
                <c:pt idx="108">
                  <c:v>1634.2</c:v>
                </c:pt>
                <c:pt idx="109">
                  <c:v>1623.3</c:v>
                </c:pt>
                <c:pt idx="110">
                  <c:v>1625.5</c:v>
                </c:pt>
                <c:pt idx="111">
                  <c:v>1635.8</c:v>
                </c:pt>
                <c:pt idx="112">
                  <c:v>1635.8</c:v>
                </c:pt>
                <c:pt idx="113">
                  <c:v>1628.4</c:v>
                </c:pt>
                <c:pt idx="114">
                  <c:v>1629.2</c:v>
                </c:pt>
                <c:pt idx="115">
                  <c:v>1639.6</c:v>
                </c:pt>
                <c:pt idx="116">
                  <c:v>1633.6</c:v>
                </c:pt>
                <c:pt idx="117">
                  <c:v>1620.7</c:v>
                </c:pt>
                <c:pt idx="118">
                  <c:v>1614</c:v>
                </c:pt>
                <c:pt idx="119">
                  <c:v>1618.5</c:v>
                </c:pt>
                <c:pt idx="120">
                  <c:v>1615.1</c:v>
                </c:pt>
                <c:pt idx="121">
                  <c:v>1605.4</c:v>
                </c:pt>
                <c:pt idx="122">
                  <c:v>1606.1</c:v>
                </c:pt>
                <c:pt idx="123">
                  <c:v>1613</c:v>
                </c:pt>
                <c:pt idx="124">
                  <c:v>1607</c:v>
                </c:pt>
                <c:pt idx="125">
                  <c:v>1606.7</c:v>
                </c:pt>
                <c:pt idx="126">
                  <c:v>1616.8</c:v>
                </c:pt>
                <c:pt idx="127">
                  <c:v>1623.2</c:v>
                </c:pt>
                <c:pt idx="128">
                  <c:v>1621.7</c:v>
                </c:pt>
                <c:pt idx="129">
                  <c:v>1622.2</c:v>
                </c:pt>
                <c:pt idx="130">
                  <c:v>1628.3</c:v>
                </c:pt>
                <c:pt idx="131">
                  <c:v>1630</c:v>
                </c:pt>
                <c:pt idx="132">
                  <c:v>1623.1</c:v>
                </c:pt>
                <c:pt idx="133">
                  <c:v>1620.4</c:v>
                </c:pt>
                <c:pt idx="134">
                  <c:v>1625.2</c:v>
                </c:pt>
                <c:pt idx="135">
                  <c:v>1624.6</c:v>
                </c:pt>
                <c:pt idx="136">
                  <c:v>1616.6</c:v>
                </c:pt>
                <c:pt idx="137">
                  <c:v>1614.2</c:v>
                </c:pt>
                <c:pt idx="138">
                  <c:v>1623.3</c:v>
                </c:pt>
                <c:pt idx="139">
                  <c:v>1617.9</c:v>
                </c:pt>
                <c:pt idx="140">
                  <c:v>1611.7</c:v>
                </c:pt>
                <c:pt idx="141">
                  <c:v>1619.5</c:v>
                </c:pt>
                <c:pt idx="142">
                  <c:v>1624.8</c:v>
                </c:pt>
                <c:pt idx="143">
                  <c:v>1620.8</c:v>
                </c:pt>
                <c:pt idx="144">
                  <c:v>1615.9</c:v>
                </c:pt>
                <c:pt idx="145">
                  <c:v>1614</c:v>
                </c:pt>
                <c:pt idx="146">
                  <c:v>1617.1</c:v>
                </c:pt>
                <c:pt idx="147">
                  <c:v>1617.9</c:v>
                </c:pt>
                <c:pt idx="148">
                  <c:v>1618.3</c:v>
                </c:pt>
                <c:pt idx="149">
                  <c:v>1623</c:v>
                </c:pt>
                <c:pt idx="150">
                  <c:v>1629.9</c:v>
                </c:pt>
                <c:pt idx="151">
                  <c:v>1624.4</c:v>
                </c:pt>
                <c:pt idx="152">
                  <c:v>1622.2</c:v>
                </c:pt>
                <c:pt idx="153">
                  <c:v>1626.7</c:v>
                </c:pt>
                <c:pt idx="154">
                  <c:v>1631</c:v>
                </c:pt>
                <c:pt idx="155">
                  <c:v>1624</c:v>
                </c:pt>
                <c:pt idx="156">
                  <c:v>1618.4</c:v>
                </c:pt>
                <c:pt idx="157">
                  <c:v>1625.4</c:v>
                </c:pt>
                <c:pt idx="158">
                  <c:v>1627.5</c:v>
                </c:pt>
                <c:pt idx="159">
                  <c:v>1624.2</c:v>
                </c:pt>
                <c:pt idx="160">
                  <c:v>1621.6</c:v>
                </c:pt>
                <c:pt idx="161">
                  <c:v>1629.3</c:v>
                </c:pt>
                <c:pt idx="162">
                  <c:v>1629.7</c:v>
                </c:pt>
                <c:pt idx="163">
                  <c:v>1621.8</c:v>
                </c:pt>
                <c:pt idx="164">
                  <c:v>1619.8</c:v>
                </c:pt>
                <c:pt idx="165">
                  <c:v>1626.4</c:v>
                </c:pt>
                <c:pt idx="166">
                  <c:v>1624.4</c:v>
                </c:pt>
                <c:pt idx="167">
                  <c:v>1620</c:v>
                </c:pt>
                <c:pt idx="168">
                  <c:v>1621.4</c:v>
                </c:pt>
                <c:pt idx="169">
                  <c:v>1626.5</c:v>
                </c:pt>
                <c:pt idx="170">
                  <c:v>1624.6</c:v>
                </c:pt>
                <c:pt idx="171">
                  <c:v>1622.2</c:v>
                </c:pt>
                <c:pt idx="172">
                  <c:v>1623.7</c:v>
                </c:pt>
                <c:pt idx="173">
                  <c:v>1626.2</c:v>
                </c:pt>
                <c:pt idx="174">
                  <c:v>1624.3</c:v>
                </c:pt>
                <c:pt idx="175">
                  <c:v>1622.9</c:v>
                </c:pt>
                <c:pt idx="176">
                  <c:v>1625.9</c:v>
                </c:pt>
                <c:pt idx="177">
                  <c:v>1629.8</c:v>
                </c:pt>
                <c:pt idx="178">
                  <c:v>1627.7</c:v>
                </c:pt>
                <c:pt idx="179">
                  <c:v>1625.5</c:v>
                </c:pt>
                <c:pt idx="180">
                  <c:v>1631.5</c:v>
                </c:pt>
                <c:pt idx="181">
                  <c:v>1634.8</c:v>
                </c:pt>
                <c:pt idx="182">
                  <c:v>1631.1</c:v>
                </c:pt>
                <c:pt idx="183">
                  <c:v>1629.8</c:v>
                </c:pt>
                <c:pt idx="184">
                  <c:v>1635.2</c:v>
                </c:pt>
                <c:pt idx="185">
                  <c:v>1635.9</c:v>
                </c:pt>
                <c:pt idx="186">
                  <c:v>1630.1</c:v>
                </c:pt>
                <c:pt idx="187">
                  <c:v>1628.4</c:v>
                </c:pt>
                <c:pt idx="188">
                  <c:v>1633.2</c:v>
                </c:pt>
                <c:pt idx="189">
                  <c:v>1632.9</c:v>
                </c:pt>
                <c:pt idx="190">
                  <c:v>1627.5</c:v>
                </c:pt>
                <c:pt idx="191">
                  <c:v>1626.5</c:v>
                </c:pt>
                <c:pt idx="192">
                  <c:v>1635.5</c:v>
                </c:pt>
                <c:pt idx="193">
                  <c:v>1631.9</c:v>
                </c:pt>
                <c:pt idx="194">
                  <c:v>1625.8</c:v>
                </c:pt>
                <c:pt idx="195">
                  <c:v>1625.6</c:v>
                </c:pt>
                <c:pt idx="196">
                  <c:v>1632.4</c:v>
                </c:pt>
                <c:pt idx="197">
                  <c:v>1629.5</c:v>
                </c:pt>
                <c:pt idx="198">
                  <c:v>1566.3</c:v>
                </c:pt>
                <c:pt idx="199">
                  <c:v>1560.2</c:v>
                </c:pt>
                <c:pt idx="200">
                  <c:v>1552.2</c:v>
                </c:pt>
                <c:pt idx="201">
                  <c:v>1545.1</c:v>
                </c:pt>
                <c:pt idx="202">
                  <c:v>1540.4</c:v>
                </c:pt>
                <c:pt idx="203">
                  <c:v>1535.9</c:v>
                </c:pt>
                <c:pt idx="204">
                  <c:v>1532.6</c:v>
                </c:pt>
                <c:pt idx="205">
                  <c:v>1530.1</c:v>
                </c:pt>
                <c:pt idx="206">
                  <c:v>1530.7</c:v>
                </c:pt>
                <c:pt idx="207">
                  <c:v>1531.8</c:v>
                </c:pt>
                <c:pt idx="208">
                  <c:v>1531.8</c:v>
                </c:pt>
                <c:pt idx="209">
                  <c:v>1530.4</c:v>
                </c:pt>
                <c:pt idx="210">
                  <c:v>1527</c:v>
                </c:pt>
                <c:pt idx="211">
                  <c:v>1521.2</c:v>
                </c:pt>
                <c:pt idx="212">
                  <c:v>1513.5</c:v>
                </c:pt>
                <c:pt idx="213">
                  <c:v>1513.5</c:v>
                </c:pt>
                <c:pt idx="214">
                  <c:v>1512.1</c:v>
                </c:pt>
                <c:pt idx="215">
                  <c:v>1512</c:v>
                </c:pt>
                <c:pt idx="216">
                  <c:v>1515.4</c:v>
                </c:pt>
                <c:pt idx="217">
                  <c:v>1519.1</c:v>
                </c:pt>
                <c:pt idx="218">
                  <c:v>1527.8</c:v>
                </c:pt>
                <c:pt idx="219">
                  <c:v>1528.2</c:v>
                </c:pt>
                <c:pt idx="220">
                  <c:v>1529.7</c:v>
                </c:pt>
                <c:pt idx="221">
                  <c:v>1530.6</c:v>
                </c:pt>
                <c:pt idx="222">
                  <c:v>1530.6</c:v>
                </c:pt>
                <c:pt idx="223">
                  <c:v>1530.6</c:v>
                </c:pt>
                <c:pt idx="224">
                  <c:v>1530.8</c:v>
                </c:pt>
                <c:pt idx="225">
                  <c:v>1529.7</c:v>
                </c:pt>
                <c:pt idx="226">
                  <c:v>1535</c:v>
                </c:pt>
                <c:pt idx="227">
                  <c:v>1539.1</c:v>
                </c:pt>
                <c:pt idx="228">
                  <c:v>1541.6</c:v>
                </c:pt>
                <c:pt idx="229">
                  <c:v>1541.2</c:v>
                </c:pt>
                <c:pt idx="230">
                  <c:v>1537.9</c:v>
                </c:pt>
                <c:pt idx="231">
                  <c:v>1533.7</c:v>
                </c:pt>
                <c:pt idx="232">
                  <c:v>1530.6</c:v>
                </c:pt>
                <c:pt idx="233">
                  <c:v>1530.6</c:v>
                </c:pt>
                <c:pt idx="234">
                  <c:v>1531</c:v>
                </c:pt>
                <c:pt idx="235">
                  <c:v>1528.3</c:v>
                </c:pt>
                <c:pt idx="236">
                  <c:v>1531.6</c:v>
                </c:pt>
                <c:pt idx="237">
                  <c:v>1536.8</c:v>
                </c:pt>
                <c:pt idx="238">
                  <c:v>1540.3</c:v>
                </c:pt>
                <c:pt idx="239">
                  <c:v>1541.7</c:v>
                </c:pt>
                <c:pt idx="240">
                  <c:v>1539.7</c:v>
                </c:pt>
                <c:pt idx="241">
                  <c:v>1534.6</c:v>
                </c:pt>
                <c:pt idx="242">
                  <c:v>1531</c:v>
                </c:pt>
                <c:pt idx="243">
                  <c:v>1528.8</c:v>
                </c:pt>
                <c:pt idx="244">
                  <c:v>1524.2</c:v>
                </c:pt>
                <c:pt idx="245">
                  <c:v>1519.9</c:v>
                </c:pt>
                <c:pt idx="246">
                  <c:v>1522.9</c:v>
                </c:pt>
                <c:pt idx="247">
                  <c:v>1525.9</c:v>
                </c:pt>
                <c:pt idx="248">
                  <c:v>1525</c:v>
                </c:pt>
                <c:pt idx="249">
                  <c:v>1522.1</c:v>
                </c:pt>
                <c:pt idx="250">
                  <c:v>1517.8</c:v>
                </c:pt>
                <c:pt idx="251">
                  <c:v>1511.9</c:v>
                </c:pt>
                <c:pt idx="252">
                  <c:v>1504.6</c:v>
                </c:pt>
                <c:pt idx="253">
                  <c:v>1498.3</c:v>
                </c:pt>
                <c:pt idx="254">
                  <c:v>1509.3</c:v>
                </c:pt>
                <c:pt idx="255">
                  <c:v>1519.4</c:v>
                </c:pt>
                <c:pt idx="256">
                  <c:v>1525.4</c:v>
                </c:pt>
                <c:pt idx="257">
                  <c:v>1527.3</c:v>
                </c:pt>
                <c:pt idx="258">
                  <c:v>1526.4</c:v>
                </c:pt>
                <c:pt idx="259">
                  <c:v>1523.4</c:v>
                </c:pt>
                <c:pt idx="260">
                  <c:v>1515.6</c:v>
                </c:pt>
                <c:pt idx="261">
                  <c:v>1508.3</c:v>
                </c:pt>
                <c:pt idx="262">
                  <c:v>1503.6</c:v>
                </c:pt>
                <c:pt idx="263">
                  <c:v>1502.5</c:v>
                </c:pt>
                <c:pt idx="264">
                  <c:v>1506.3</c:v>
                </c:pt>
                <c:pt idx="265">
                  <c:v>1517</c:v>
                </c:pt>
                <c:pt idx="266">
                  <c:v>1524.2</c:v>
                </c:pt>
                <c:pt idx="267">
                  <c:v>1527.5</c:v>
                </c:pt>
                <c:pt idx="268">
                  <c:v>1524.5</c:v>
                </c:pt>
                <c:pt idx="269">
                  <c:v>1520.3</c:v>
                </c:pt>
                <c:pt idx="270">
                  <c:v>1515.2</c:v>
                </c:pt>
                <c:pt idx="271">
                  <c:v>1508.6</c:v>
                </c:pt>
                <c:pt idx="272">
                  <c:v>1502.1</c:v>
                </c:pt>
                <c:pt idx="273">
                  <c:v>1496.5</c:v>
                </c:pt>
                <c:pt idx="274">
                  <c:v>1497.4</c:v>
                </c:pt>
                <c:pt idx="275">
                  <c:v>1506.1</c:v>
                </c:pt>
                <c:pt idx="276">
                  <c:v>1512.4</c:v>
                </c:pt>
                <c:pt idx="277">
                  <c:v>1518.1</c:v>
                </c:pt>
                <c:pt idx="278">
                  <c:v>1518.9</c:v>
                </c:pt>
                <c:pt idx="279">
                  <c:v>1516</c:v>
                </c:pt>
                <c:pt idx="280">
                  <c:v>1510</c:v>
                </c:pt>
                <c:pt idx="281">
                  <c:v>1504</c:v>
                </c:pt>
                <c:pt idx="282">
                  <c:v>1497.9</c:v>
                </c:pt>
                <c:pt idx="283">
                  <c:v>1492.4</c:v>
                </c:pt>
                <c:pt idx="284">
                  <c:v>1492.8</c:v>
                </c:pt>
                <c:pt idx="285">
                  <c:v>1502.4</c:v>
                </c:pt>
                <c:pt idx="286">
                  <c:v>1509.1</c:v>
                </c:pt>
                <c:pt idx="287">
                  <c:v>1515</c:v>
                </c:pt>
                <c:pt idx="288">
                  <c:v>1515.2</c:v>
                </c:pt>
                <c:pt idx="289">
                  <c:v>1513.2</c:v>
                </c:pt>
                <c:pt idx="290">
                  <c:v>1509.8</c:v>
                </c:pt>
                <c:pt idx="291">
                  <c:v>1504.1</c:v>
                </c:pt>
                <c:pt idx="292">
                  <c:v>1497.7</c:v>
                </c:pt>
                <c:pt idx="293">
                  <c:v>1491.8</c:v>
                </c:pt>
                <c:pt idx="294">
                  <c:v>1489</c:v>
                </c:pt>
                <c:pt idx="295">
                  <c:v>1499.7</c:v>
                </c:pt>
                <c:pt idx="296">
                  <c:v>1511</c:v>
                </c:pt>
                <c:pt idx="297">
                  <c:v>1518.1</c:v>
                </c:pt>
                <c:pt idx="298">
                  <c:v>1520.5</c:v>
                </c:pt>
                <c:pt idx="299">
                  <c:v>1517.4</c:v>
                </c:pt>
                <c:pt idx="300">
                  <c:v>1511.3</c:v>
                </c:pt>
                <c:pt idx="301">
                  <c:v>1505.7</c:v>
                </c:pt>
                <c:pt idx="302">
                  <c:v>1500.1</c:v>
                </c:pt>
                <c:pt idx="303">
                  <c:v>1495.2</c:v>
                </c:pt>
                <c:pt idx="304">
                  <c:v>1494.4</c:v>
                </c:pt>
                <c:pt idx="305">
                  <c:v>1503.9</c:v>
                </c:pt>
                <c:pt idx="306">
                  <c:v>1513</c:v>
                </c:pt>
                <c:pt idx="307">
                  <c:v>1519.4</c:v>
                </c:pt>
                <c:pt idx="308">
                  <c:v>1521.8</c:v>
                </c:pt>
                <c:pt idx="309">
                  <c:v>1521.5</c:v>
                </c:pt>
                <c:pt idx="310">
                  <c:v>1516.8</c:v>
                </c:pt>
                <c:pt idx="311">
                  <c:v>1511.3</c:v>
                </c:pt>
                <c:pt idx="312">
                  <c:v>1506.9</c:v>
                </c:pt>
                <c:pt idx="313">
                  <c:v>1504</c:v>
                </c:pt>
                <c:pt idx="314">
                  <c:v>1501</c:v>
                </c:pt>
                <c:pt idx="315">
                  <c:v>1506.4</c:v>
                </c:pt>
                <c:pt idx="316">
                  <c:v>1512.4</c:v>
                </c:pt>
                <c:pt idx="317">
                  <c:v>1515.8</c:v>
                </c:pt>
                <c:pt idx="318">
                  <c:v>1517.6</c:v>
                </c:pt>
                <c:pt idx="319">
                  <c:v>1516.9</c:v>
                </c:pt>
                <c:pt idx="320">
                  <c:v>1513.6</c:v>
                </c:pt>
                <c:pt idx="321">
                  <c:v>1511.8</c:v>
                </c:pt>
                <c:pt idx="322">
                  <c:v>1509.4</c:v>
                </c:pt>
                <c:pt idx="323">
                  <c:v>1506.7</c:v>
                </c:pt>
                <c:pt idx="324">
                  <c:v>1505.9</c:v>
                </c:pt>
                <c:pt idx="325">
                  <c:v>1509.5</c:v>
                </c:pt>
                <c:pt idx="326">
                  <c:v>1515.6</c:v>
                </c:pt>
                <c:pt idx="327">
                  <c:v>1522.5</c:v>
                </c:pt>
                <c:pt idx="328">
                  <c:v>1526.9</c:v>
                </c:pt>
                <c:pt idx="329">
                  <c:v>1525.7</c:v>
                </c:pt>
                <c:pt idx="330">
                  <c:v>1521.6</c:v>
                </c:pt>
                <c:pt idx="331">
                  <c:v>1517.3</c:v>
                </c:pt>
                <c:pt idx="332">
                  <c:v>1513.2</c:v>
                </c:pt>
                <c:pt idx="333">
                  <c:v>1509.5</c:v>
                </c:pt>
                <c:pt idx="334">
                  <c:v>1506.3</c:v>
                </c:pt>
                <c:pt idx="335">
                  <c:v>1505.8</c:v>
                </c:pt>
                <c:pt idx="336">
                  <c:v>1508.8</c:v>
                </c:pt>
                <c:pt idx="337">
                  <c:v>1513.5</c:v>
                </c:pt>
                <c:pt idx="338">
                  <c:v>1517</c:v>
                </c:pt>
                <c:pt idx="339">
                  <c:v>1517</c:v>
                </c:pt>
                <c:pt idx="340">
                  <c:v>1514.6</c:v>
                </c:pt>
                <c:pt idx="341">
                  <c:v>1512.6</c:v>
                </c:pt>
                <c:pt idx="342">
                  <c:v>1510.8</c:v>
                </c:pt>
                <c:pt idx="343">
                  <c:v>1508.5</c:v>
                </c:pt>
                <c:pt idx="344">
                  <c:v>1506.3</c:v>
                </c:pt>
                <c:pt idx="345">
                  <c:v>1504.6</c:v>
                </c:pt>
                <c:pt idx="346">
                  <c:v>1503.4</c:v>
                </c:pt>
                <c:pt idx="347">
                  <c:v>1504.6</c:v>
                </c:pt>
                <c:pt idx="348">
                  <c:v>1509.6</c:v>
                </c:pt>
                <c:pt idx="349">
                  <c:v>1508.9</c:v>
                </c:pt>
                <c:pt idx="350">
                  <c:v>1507</c:v>
                </c:pt>
                <c:pt idx="351">
                  <c:v>1505.2</c:v>
                </c:pt>
                <c:pt idx="352">
                  <c:v>1502.6</c:v>
                </c:pt>
                <c:pt idx="353">
                  <c:v>1499.3</c:v>
                </c:pt>
                <c:pt idx="354">
                  <c:v>1495.8</c:v>
                </c:pt>
                <c:pt idx="355">
                  <c:v>1493.6</c:v>
                </c:pt>
                <c:pt idx="356">
                  <c:v>1499.4</c:v>
                </c:pt>
                <c:pt idx="357">
                  <c:v>1506.6</c:v>
                </c:pt>
                <c:pt idx="358">
                  <c:v>1511.5</c:v>
                </c:pt>
                <c:pt idx="359">
                  <c:v>1515.2</c:v>
                </c:pt>
                <c:pt idx="360">
                  <c:v>1516.7</c:v>
                </c:pt>
                <c:pt idx="361">
                  <c:v>1515.6</c:v>
                </c:pt>
                <c:pt idx="362">
                  <c:v>1513.3</c:v>
                </c:pt>
                <c:pt idx="363">
                  <c:v>1510.5</c:v>
                </c:pt>
                <c:pt idx="364">
                  <c:v>1507.3</c:v>
                </c:pt>
                <c:pt idx="365">
                  <c:v>1504.1</c:v>
                </c:pt>
                <c:pt idx="366">
                  <c:v>1507.4</c:v>
                </c:pt>
                <c:pt idx="367">
                  <c:v>1513.7</c:v>
                </c:pt>
                <c:pt idx="368">
                  <c:v>1518.6</c:v>
                </c:pt>
                <c:pt idx="369">
                  <c:v>1519.5</c:v>
                </c:pt>
                <c:pt idx="370">
                  <c:v>1516.9</c:v>
                </c:pt>
                <c:pt idx="371">
                  <c:v>1512.6</c:v>
                </c:pt>
                <c:pt idx="372">
                  <c:v>1508.9</c:v>
                </c:pt>
                <c:pt idx="373">
                  <c:v>1504.9</c:v>
                </c:pt>
                <c:pt idx="374">
                  <c:v>1501.7</c:v>
                </c:pt>
                <c:pt idx="375">
                  <c:v>1500.5</c:v>
                </c:pt>
                <c:pt idx="376">
                  <c:v>1499.4</c:v>
                </c:pt>
                <c:pt idx="377">
                  <c:v>1505</c:v>
                </c:pt>
                <c:pt idx="378">
                  <c:v>1510</c:v>
                </c:pt>
                <c:pt idx="379">
                  <c:v>1510.8</c:v>
                </c:pt>
                <c:pt idx="380">
                  <c:v>1509.4</c:v>
                </c:pt>
                <c:pt idx="381">
                  <c:v>1504.3</c:v>
                </c:pt>
                <c:pt idx="382">
                  <c:v>1500.7</c:v>
                </c:pt>
                <c:pt idx="383">
                  <c:v>1497.7</c:v>
                </c:pt>
                <c:pt idx="384">
                  <c:v>1494.7</c:v>
                </c:pt>
                <c:pt idx="385">
                  <c:v>1491.1</c:v>
                </c:pt>
                <c:pt idx="386">
                  <c:v>1490.8</c:v>
                </c:pt>
                <c:pt idx="387">
                  <c:v>1501.8</c:v>
                </c:pt>
                <c:pt idx="388">
                  <c:v>1511.7</c:v>
                </c:pt>
                <c:pt idx="389">
                  <c:v>1516.5</c:v>
                </c:pt>
                <c:pt idx="390">
                  <c:v>1517.7</c:v>
                </c:pt>
                <c:pt idx="391">
                  <c:v>1515.7</c:v>
                </c:pt>
                <c:pt idx="392">
                  <c:v>1512</c:v>
                </c:pt>
                <c:pt idx="393">
                  <c:v>1504.5</c:v>
                </c:pt>
                <c:pt idx="394">
                  <c:v>1497.9</c:v>
                </c:pt>
                <c:pt idx="395">
                  <c:v>1491.9</c:v>
                </c:pt>
                <c:pt idx="396">
                  <c:v>1487.5</c:v>
                </c:pt>
                <c:pt idx="397">
                  <c:v>1497.6</c:v>
                </c:pt>
                <c:pt idx="398">
                  <c:v>1507.8</c:v>
                </c:pt>
                <c:pt idx="399">
                  <c:v>1515</c:v>
                </c:pt>
                <c:pt idx="400">
                  <c:v>1517.7</c:v>
                </c:pt>
                <c:pt idx="401">
                  <c:v>1514.8</c:v>
                </c:pt>
                <c:pt idx="402">
                  <c:v>1508.9</c:v>
                </c:pt>
                <c:pt idx="403">
                  <c:v>1502.7</c:v>
                </c:pt>
                <c:pt idx="404">
                  <c:v>1496.1</c:v>
                </c:pt>
                <c:pt idx="405">
                  <c:v>1488.9</c:v>
                </c:pt>
                <c:pt idx="406">
                  <c:v>1484.3</c:v>
                </c:pt>
                <c:pt idx="407">
                  <c:v>1486.7</c:v>
                </c:pt>
                <c:pt idx="408">
                  <c:v>1494.1</c:v>
                </c:pt>
                <c:pt idx="409">
                  <c:v>1504</c:v>
                </c:pt>
                <c:pt idx="410">
                  <c:v>1511</c:v>
                </c:pt>
                <c:pt idx="411">
                  <c:v>1508.8</c:v>
                </c:pt>
                <c:pt idx="412">
                  <c:v>1504.9</c:v>
                </c:pt>
                <c:pt idx="413">
                  <c:v>1500.7</c:v>
                </c:pt>
                <c:pt idx="414">
                  <c:v>1496</c:v>
                </c:pt>
                <c:pt idx="415">
                  <c:v>1491.2</c:v>
                </c:pt>
                <c:pt idx="416">
                  <c:v>1486.4</c:v>
                </c:pt>
                <c:pt idx="417">
                  <c:v>1490.4</c:v>
                </c:pt>
                <c:pt idx="418">
                  <c:v>1500.8</c:v>
                </c:pt>
                <c:pt idx="419">
                  <c:v>1509.7</c:v>
                </c:pt>
                <c:pt idx="420">
                  <c:v>1516.4</c:v>
                </c:pt>
                <c:pt idx="421">
                  <c:v>1516</c:v>
                </c:pt>
                <c:pt idx="422">
                  <c:v>1513.2</c:v>
                </c:pt>
                <c:pt idx="423">
                  <c:v>1508.8</c:v>
                </c:pt>
                <c:pt idx="424">
                  <c:v>1503.9</c:v>
                </c:pt>
                <c:pt idx="425">
                  <c:v>1498.5</c:v>
                </c:pt>
                <c:pt idx="426">
                  <c:v>1492.4</c:v>
                </c:pt>
                <c:pt idx="427">
                  <c:v>1492.5</c:v>
                </c:pt>
                <c:pt idx="428">
                  <c:v>1502.1</c:v>
                </c:pt>
                <c:pt idx="429">
                  <c:v>1511</c:v>
                </c:pt>
                <c:pt idx="430">
                  <c:v>1517.6</c:v>
                </c:pt>
                <c:pt idx="431">
                  <c:v>1518</c:v>
                </c:pt>
                <c:pt idx="432">
                  <c:v>1514.5</c:v>
                </c:pt>
                <c:pt idx="433">
                  <c:v>1512.2</c:v>
                </c:pt>
                <c:pt idx="434">
                  <c:v>1510.5</c:v>
                </c:pt>
                <c:pt idx="435">
                  <c:v>1507.4</c:v>
                </c:pt>
                <c:pt idx="436">
                  <c:v>1503.2</c:v>
                </c:pt>
                <c:pt idx="437">
                  <c:v>1499.2</c:v>
                </c:pt>
                <c:pt idx="438">
                  <c:v>1505.8</c:v>
                </c:pt>
                <c:pt idx="439">
                  <c:v>1512.1</c:v>
                </c:pt>
                <c:pt idx="440">
                  <c:v>1516.7</c:v>
                </c:pt>
                <c:pt idx="441">
                  <c:v>1518.9</c:v>
                </c:pt>
                <c:pt idx="442">
                  <c:v>1514.6</c:v>
                </c:pt>
                <c:pt idx="443">
                  <c:v>1509.3</c:v>
                </c:pt>
                <c:pt idx="444">
                  <c:v>1506.6</c:v>
                </c:pt>
                <c:pt idx="445">
                  <c:v>1503.4</c:v>
                </c:pt>
                <c:pt idx="446">
                  <c:v>1495.7</c:v>
                </c:pt>
                <c:pt idx="447">
                  <c:v>1489</c:v>
                </c:pt>
                <c:pt idx="448">
                  <c:v>1495.9</c:v>
                </c:pt>
                <c:pt idx="449">
                  <c:v>1505</c:v>
                </c:pt>
                <c:pt idx="450">
                  <c:v>1512.7</c:v>
                </c:pt>
                <c:pt idx="451">
                  <c:v>1516.2</c:v>
                </c:pt>
                <c:pt idx="452">
                  <c:v>1514.3</c:v>
                </c:pt>
                <c:pt idx="453">
                  <c:v>1508.8</c:v>
                </c:pt>
                <c:pt idx="454">
                  <c:v>1502</c:v>
                </c:pt>
                <c:pt idx="455">
                  <c:v>1494.8</c:v>
                </c:pt>
                <c:pt idx="456">
                  <c:v>1487.5</c:v>
                </c:pt>
                <c:pt idx="457">
                  <c:v>1481</c:v>
                </c:pt>
                <c:pt idx="458">
                  <c:v>1484.5</c:v>
                </c:pt>
                <c:pt idx="459">
                  <c:v>1494.6</c:v>
                </c:pt>
                <c:pt idx="460">
                  <c:v>1505.1</c:v>
                </c:pt>
                <c:pt idx="461">
                  <c:v>1512.8</c:v>
                </c:pt>
                <c:pt idx="462">
                  <c:v>1514.6</c:v>
                </c:pt>
                <c:pt idx="463">
                  <c:v>1511</c:v>
                </c:pt>
                <c:pt idx="464">
                  <c:v>1506.4</c:v>
                </c:pt>
                <c:pt idx="465">
                  <c:v>1501.9</c:v>
                </c:pt>
                <c:pt idx="466">
                  <c:v>1497.1</c:v>
                </c:pt>
                <c:pt idx="467">
                  <c:v>1493.7</c:v>
                </c:pt>
                <c:pt idx="468">
                  <c:v>1491.8</c:v>
                </c:pt>
                <c:pt idx="469">
                  <c:v>1493</c:v>
                </c:pt>
                <c:pt idx="470">
                  <c:v>1498.1</c:v>
                </c:pt>
                <c:pt idx="471">
                  <c:v>1502.1</c:v>
                </c:pt>
                <c:pt idx="472">
                  <c:v>1500.8</c:v>
                </c:pt>
                <c:pt idx="473">
                  <c:v>1497.2</c:v>
                </c:pt>
                <c:pt idx="474">
                  <c:v>1494.1</c:v>
                </c:pt>
                <c:pt idx="475">
                  <c:v>1491.4</c:v>
                </c:pt>
                <c:pt idx="476">
                  <c:v>1488.9</c:v>
                </c:pt>
                <c:pt idx="477">
                  <c:v>1486.3</c:v>
                </c:pt>
                <c:pt idx="478">
                  <c:v>1484.2</c:v>
                </c:pt>
                <c:pt idx="479">
                  <c:v>1488</c:v>
                </c:pt>
                <c:pt idx="480">
                  <c:v>1484.6</c:v>
                </c:pt>
                <c:pt idx="481">
                  <c:v>1492.5</c:v>
                </c:pt>
                <c:pt idx="482">
                  <c:v>1491.2</c:v>
                </c:pt>
                <c:pt idx="483">
                  <c:v>1485.6</c:v>
                </c:pt>
                <c:pt idx="484">
                  <c:v>1480.6</c:v>
                </c:pt>
                <c:pt idx="485">
                  <c:v>1476.8</c:v>
                </c:pt>
                <c:pt idx="486">
                  <c:v>1473.3</c:v>
                </c:pt>
                <c:pt idx="487">
                  <c:v>1468.9</c:v>
                </c:pt>
                <c:pt idx="488">
                  <c:v>1463.7</c:v>
                </c:pt>
                <c:pt idx="489">
                  <c:v>1464.5</c:v>
                </c:pt>
                <c:pt idx="490">
                  <c:v>1469.6</c:v>
                </c:pt>
                <c:pt idx="491">
                  <c:v>1472.3</c:v>
                </c:pt>
                <c:pt idx="492">
                  <c:v>1472.4</c:v>
                </c:pt>
                <c:pt idx="493">
                  <c:v>1467.8</c:v>
                </c:pt>
                <c:pt idx="494">
                  <c:v>1464.5</c:v>
                </c:pt>
                <c:pt idx="495">
                  <c:v>1460</c:v>
                </c:pt>
                <c:pt idx="496">
                  <c:v>1456.9</c:v>
                </c:pt>
                <c:pt idx="497">
                  <c:v>1453.1</c:v>
                </c:pt>
                <c:pt idx="498">
                  <c:v>1449.4</c:v>
                </c:pt>
                <c:pt idx="499">
                  <c:v>1449.5</c:v>
                </c:pt>
                <c:pt idx="500">
                  <c:v>1453.4</c:v>
                </c:pt>
                <c:pt idx="501">
                  <c:v>1461.2</c:v>
                </c:pt>
                <c:pt idx="502">
                  <c:v>1463.3</c:v>
                </c:pt>
                <c:pt idx="503">
                  <c:v>1461.7</c:v>
                </c:pt>
                <c:pt idx="504">
                  <c:v>1460.2</c:v>
                </c:pt>
                <c:pt idx="505">
                  <c:v>1458.1</c:v>
                </c:pt>
                <c:pt idx="506">
                  <c:v>1455.7</c:v>
                </c:pt>
                <c:pt idx="507">
                  <c:v>1454.9</c:v>
                </c:pt>
                <c:pt idx="508">
                  <c:v>1454.1</c:v>
                </c:pt>
                <c:pt idx="509">
                  <c:v>1457.1</c:v>
                </c:pt>
                <c:pt idx="510">
                  <c:v>1470.3</c:v>
                </c:pt>
                <c:pt idx="511">
                  <c:v>1479.9</c:v>
                </c:pt>
                <c:pt idx="512">
                  <c:v>1484.5</c:v>
                </c:pt>
                <c:pt idx="513">
                  <c:v>1485.7</c:v>
                </c:pt>
                <c:pt idx="514">
                  <c:v>1484.5</c:v>
                </c:pt>
                <c:pt idx="515">
                  <c:v>1478.1</c:v>
                </c:pt>
                <c:pt idx="516">
                  <c:v>1471.4</c:v>
                </c:pt>
                <c:pt idx="517">
                  <c:v>1464.1</c:v>
                </c:pt>
                <c:pt idx="518">
                  <c:v>1457</c:v>
                </c:pt>
                <c:pt idx="519">
                  <c:v>1459</c:v>
                </c:pt>
                <c:pt idx="520">
                  <c:v>1469</c:v>
                </c:pt>
                <c:pt idx="521">
                  <c:v>1474.7</c:v>
                </c:pt>
                <c:pt idx="522">
                  <c:v>1479.9</c:v>
                </c:pt>
                <c:pt idx="523">
                  <c:v>1483</c:v>
                </c:pt>
                <c:pt idx="524">
                  <c:v>1480.3</c:v>
                </c:pt>
                <c:pt idx="525">
                  <c:v>1476.3</c:v>
                </c:pt>
                <c:pt idx="526">
                  <c:v>1472.6</c:v>
                </c:pt>
                <c:pt idx="527">
                  <c:v>1468.7</c:v>
                </c:pt>
                <c:pt idx="528">
                  <c:v>1467</c:v>
                </c:pt>
                <c:pt idx="529">
                  <c:v>1467.8</c:v>
                </c:pt>
                <c:pt idx="530">
                  <c:v>1472.8</c:v>
                </c:pt>
                <c:pt idx="531">
                  <c:v>1479.8</c:v>
                </c:pt>
                <c:pt idx="532">
                  <c:v>1482</c:v>
                </c:pt>
                <c:pt idx="533">
                  <c:v>1482.8</c:v>
                </c:pt>
                <c:pt idx="534">
                  <c:v>1480.6</c:v>
                </c:pt>
                <c:pt idx="535">
                  <c:v>1474.9</c:v>
                </c:pt>
                <c:pt idx="536">
                  <c:v>1473</c:v>
                </c:pt>
                <c:pt idx="537">
                  <c:v>1472.5</c:v>
                </c:pt>
                <c:pt idx="538">
                  <c:v>1472.5</c:v>
                </c:pt>
                <c:pt idx="539">
                  <c:v>1468.5</c:v>
                </c:pt>
                <c:pt idx="540">
                  <c:v>1465.7</c:v>
                </c:pt>
                <c:pt idx="541">
                  <c:v>1473.1</c:v>
                </c:pt>
                <c:pt idx="542">
                  <c:v>1480.2</c:v>
                </c:pt>
                <c:pt idx="543">
                  <c:v>1487.1</c:v>
                </c:pt>
                <c:pt idx="544">
                  <c:v>1487.8</c:v>
                </c:pt>
                <c:pt idx="545">
                  <c:v>1482.5</c:v>
                </c:pt>
                <c:pt idx="546">
                  <c:v>1473.5</c:v>
                </c:pt>
                <c:pt idx="547">
                  <c:v>1464.8</c:v>
                </c:pt>
                <c:pt idx="548">
                  <c:v>1456.5</c:v>
                </c:pt>
                <c:pt idx="549">
                  <c:v>1448.7</c:v>
                </c:pt>
                <c:pt idx="550">
                  <c:v>1452.4</c:v>
                </c:pt>
                <c:pt idx="551">
                  <c:v>1462.6</c:v>
                </c:pt>
                <c:pt idx="552">
                  <c:v>1475.3</c:v>
                </c:pt>
                <c:pt idx="553">
                  <c:v>1485.1</c:v>
                </c:pt>
                <c:pt idx="554">
                  <c:v>1488.2</c:v>
                </c:pt>
                <c:pt idx="555">
                  <c:v>1488.6</c:v>
                </c:pt>
                <c:pt idx="556">
                  <c:v>1483.7</c:v>
                </c:pt>
                <c:pt idx="557">
                  <c:v>1477.3</c:v>
                </c:pt>
                <c:pt idx="558">
                  <c:v>1469.1</c:v>
                </c:pt>
                <c:pt idx="559">
                  <c:v>1463.1</c:v>
                </c:pt>
                <c:pt idx="560">
                  <c:v>1460.5</c:v>
                </c:pt>
                <c:pt idx="561">
                  <c:v>1464.5</c:v>
                </c:pt>
                <c:pt idx="562">
                  <c:v>1473.8</c:v>
                </c:pt>
                <c:pt idx="563">
                  <c:v>1482.5</c:v>
                </c:pt>
                <c:pt idx="564">
                  <c:v>1487</c:v>
                </c:pt>
                <c:pt idx="565">
                  <c:v>1483.6</c:v>
                </c:pt>
                <c:pt idx="566">
                  <c:v>1480.3</c:v>
                </c:pt>
                <c:pt idx="567">
                  <c:v>1477.4</c:v>
                </c:pt>
                <c:pt idx="568">
                  <c:v>1474.2</c:v>
                </c:pt>
                <c:pt idx="569">
                  <c:v>1470.8</c:v>
                </c:pt>
                <c:pt idx="570">
                  <c:v>1467.6</c:v>
                </c:pt>
                <c:pt idx="571">
                  <c:v>1470.2</c:v>
                </c:pt>
                <c:pt idx="572">
                  <c:v>1477.2</c:v>
                </c:pt>
                <c:pt idx="573">
                  <c:v>1484.1</c:v>
                </c:pt>
                <c:pt idx="574">
                  <c:v>1485.4</c:v>
                </c:pt>
                <c:pt idx="575">
                  <c:v>1483.1</c:v>
                </c:pt>
                <c:pt idx="576">
                  <c:v>1479.5</c:v>
                </c:pt>
                <c:pt idx="577">
                  <c:v>1476</c:v>
                </c:pt>
                <c:pt idx="578">
                  <c:v>1473.4</c:v>
                </c:pt>
                <c:pt idx="579">
                  <c:v>1470.5</c:v>
                </c:pt>
                <c:pt idx="580">
                  <c:v>1467</c:v>
                </c:pt>
                <c:pt idx="581">
                  <c:v>1471.5</c:v>
                </c:pt>
                <c:pt idx="582">
                  <c:v>1479.5</c:v>
                </c:pt>
                <c:pt idx="583">
                  <c:v>1485.8</c:v>
                </c:pt>
                <c:pt idx="584">
                  <c:v>1488.8</c:v>
                </c:pt>
                <c:pt idx="585">
                  <c:v>1487.3</c:v>
                </c:pt>
                <c:pt idx="586">
                  <c:v>1483.5</c:v>
                </c:pt>
                <c:pt idx="587">
                  <c:v>1478.4</c:v>
                </c:pt>
                <c:pt idx="588">
                  <c:v>1474.7</c:v>
                </c:pt>
                <c:pt idx="589">
                  <c:v>1470.4</c:v>
                </c:pt>
                <c:pt idx="590">
                  <c:v>1469</c:v>
                </c:pt>
                <c:pt idx="591">
                  <c:v>1471.5</c:v>
                </c:pt>
                <c:pt idx="592">
                  <c:v>1476</c:v>
                </c:pt>
                <c:pt idx="593">
                  <c:v>1482.1</c:v>
                </c:pt>
                <c:pt idx="594">
                  <c:v>1485.6</c:v>
                </c:pt>
                <c:pt idx="595">
                  <c:v>1486.1</c:v>
                </c:pt>
                <c:pt idx="596">
                  <c:v>1481.8</c:v>
                </c:pt>
                <c:pt idx="597">
                  <c:v>1475.3</c:v>
                </c:pt>
                <c:pt idx="598">
                  <c:v>1469.2</c:v>
                </c:pt>
                <c:pt idx="599">
                  <c:v>1463.4</c:v>
                </c:pt>
                <c:pt idx="600">
                  <c:v>1457</c:v>
                </c:pt>
                <c:pt idx="601">
                  <c:v>1454.5</c:v>
                </c:pt>
                <c:pt idx="602">
                  <c:v>1464.6</c:v>
                </c:pt>
                <c:pt idx="603">
                  <c:v>1474</c:v>
                </c:pt>
                <c:pt idx="604">
                  <c:v>1482.1</c:v>
                </c:pt>
                <c:pt idx="605">
                  <c:v>1486.4</c:v>
                </c:pt>
                <c:pt idx="606">
                  <c:v>1484.3</c:v>
                </c:pt>
                <c:pt idx="607">
                  <c:v>1480.4</c:v>
                </c:pt>
                <c:pt idx="608">
                  <c:v>1478.8</c:v>
                </c:pt>
                <c:pt idx="609">
                  <c:v>1474.9</c:v>
                </c:pt>
                <c:pt idx="610">
                  <c:v>1468.9</c:v>
                </c:pt>
                <c:pt idx="611">
                  <c:v>1461.1</c:v>
                </c:pt>
                <c:pt idx="612">
                  <c:v>1465.2</c:v>
                </c:pt>
                <c:pt idx="613">
                  <c:v>1474.7</c:v>
                </c:pt>
                <c:pt idx="614">
                  <c:v>1484.5</c:v>
                </c:pt>
                <c:pt idx="615">
                  <c:v>1490.5</c:v>
                </c:pt>
                <c:pt idx="616">
                  <c:v>1488.9</c:v>
                </c:pt>
                <c:pt idx="617">
                  <c:v>1484.6</c:v>
                </c:pt>
                <c:pt idx="618">
                  <c:v>1481.6</c:v>
                </c:pt>
                <c:pt idx="619">
                  <c:v>1478.4</c:v>
                </c:pt>
                <c:pt idx="620">
                  <c:v>1474.6</c:v>
                </c:pt>
                <c:pt idx="621">
                  <c:v>1467.8</c:v>
                </c:pt>
                <c:pt idx="622">
                  <c:v>1474.1</c:v>
                </c:pt>
                <c:pt idx="623">
                  <c:v>1483.4</c:v>
                </c:pt>
                <c:pt idx="624">
                  <c:v>1490.1</c:v>
                </c:pt>
                <c:pt idx="625">
                  <c:v>1495.6</c:v>
                </c:pt>
                <c:pt idx="626">
                  <c:v>1498.8</c:v>
                </c:pt>
                <c:pt idx="627">
                  <c:v>1495.2</c:v>
                </c:pt>
                <c:pt idx="628">
                  <c:v>1487.9</c:v>
                </c:pt>
                <c:pt idx="629">
                  <c:v>1481.1</c:v>
                </c:pt>
                <c:pt idx="630">
                  <c:v>1473.4</c:v>
                </c:pt>
                <c:pt idx="631">
                  <c:v>1466.3</c:v>
                </c:pt>
                <c:pt idx="632">
                  <c:v>1465.5</c:v>
                </c:pt>
                <c:pt idx="633">
                  <c:v>1474.2</c:v>
                </c:pt>
                <c:pt idx="634">
                  <c:v>1481.5</c:v>
                </c:pt>
                <c:pt idx="635">
                  <c:v>1489.4</c:v>
                </c:pt>
                <c:pt idx="636">
                  <c:v>1492.4</c:v>
                </c:pt>
                <c:pt idx="637">
                  <c:v>1489.4</c:v>
                </c:pt>
                <c:pt idx="638">
                  <c:v>1485.4</c:v>
                </c:pt>
                <c:pt idx="639">
                  <c:v>1480.4</c:v>
                </c:pt>
                <c:pt idx="640">
                  <c:v>1473.3</c:v>
                </c:pt>
                <c:pt idx="641">
                  <c:v>1465.9</c:v>
                </c:pt>
                <c:pt idx="642">
                  <c:v>1461.8</c:v>
                </c:pt>
                <c:pt idx="643">
                  <c:v>1468.6</c:v>
                </c:pt>
                <c:pt idx="644">
                  <c:v>1477.7</c:v>
                </c:pt>
                <c:pt idx="645">
                  <c:v>1485.1</c:v>
                </c:pt>
                <c:pt idx="646">
                  <c:v>1490.5</c:v>
                </c:pt>
                <c:pt idx="647">
                  <c:v>1488.3</c:v>
                </c:pt>
                <c:pt idx="648">
                  <c:v>1484.6</c:v>
                </c:pt>
                <c:pt idx="649">
                  <c:v>1479.9</c:v>
                </c:pt>
                <c:pt idx="650">
                  <c:v>1472.7</c:v>
                </c:pt>
                <c:pt idx="651">
                  <c:v>1465.8</c:v>
                </c:pt>
                <c:pt idx="652">
                  <c:v>1460.4</c:v>
                </c:pt>
                <c:pt idx="653">
                  <c:v>1470.4</c:v>
                </c:pt>
                <c:pt idx="654">
                  <c:v>1477.6</c:v>
                </c:pt>
                <c:pt idx="655">
                  <c:v>1485.6</c:v>
                </c:pt>
                <c:pt idx="656">
                  <c:v>1493.5</c:v>
                </c:pt>
                <c:pt idx="657">
                  <c:v>1494.5</c:v>
                </c:pt>
                <c:pt idx="658">
                  <c:v>1491.1</c:v>
                </c:pt>
                <c:pt idx="659">
                  <c:v>1486.7</c:v>
                </c:pt>
                <c:pt idx="660">
                  <c:v>1480.8</c:v>
                </c:pt>
                <c:pt idx="661">
                  <c:v>1475.2</c:v>
                </c:pt>
                <c:pt idx="662">
                  <c:v>1470.7</c:v>
                </c:pt>
                <c:pt idx="663">
                  <c:v>1470.4</c:v>
                </c:pt>
                <c:pt idx="664">
                  <c:v>1476.8</c:v>
                </c:pt>
                <c:pt idx="665">
                  <c:v>1483.8</c:v>
                </c:pt>
                <c:pt idx="666">
                  <c:v>1494.3</c:v>
                </c:pt>
                <c:pt idx="667">
                  <c:v>1497.7</c:v>
                </c:pt>
                <c:pt idx="668">
                  <c:v>1494.5</c:v>
                </c:pt>
                <c:pt idx="669">
                  <c:v>1488.8</c:v>
                </c:pt>
                <c:pt idx="670">
                  <c:v>1481.5</c:v>
                </c:pt>
                <c:pt idx="671">
                  <c:v>1474</c:v>
                </c:pt>
                <c:pt idx="672">
                  <c:v>1467</c:v>
                </c:pt>
                <c:pt idx="673">
                  <c:v>1466.8</c:v>
                </c:pt>
                <c:pt idx="674">
                  <c:v>1477.3</c:v>
                </c:pt>
                <c:pt idx="675">
                  <c:v>1487.3</c:v>
                </c:pt>
                <c:pt idx="676">
                  <c:v>1495.5</c:v>
                </c:pt>
                <c:pt idx="677">
                  <c:v>1498.7</c:v>
                </c:pt>
                <c:pt idx="678">
                  <c:v>1494.4</c:v>
                </c:pt>
                <c:pt idx="679">
                  <c:v>1489.5</c:v>
                </c:pt>
                <c:pt idx="680">
                  <c:v>1483.5</c:v>
                </c:pt>
                <c:pt idx="681">
                  <c:v>1476.8</c:v>
                </c:pt>
                <c:pt idx="682">
                  <c:v>1471.5</c:v>
                </c:pt>
                <c:pt idx="683">
                  <c:v>1470.2</c:v>
                </c:pt>
                <c:pt idx="684">
                  <c:v>1477.6</c:v>
                </c:pt>
                <c:pt idx="685">
                  <c:v>1486</c:v>
                </c:pt>
                <c:pt idx="686">
                  <c:v>1493</c:v>
                </c:pt>
                <c:pt idx="687">
                  <c:v>1497.4</c:v>
                </c:pt>
                <c:pt idx="688">
                  <c:v>1495.1</c:v>
                </c:pt>
                <c:pt idx="689">
                  <c:v>1492.2</c:v>
                </c:pt>
                <c:pt idx="690">
                  <c:v>1486.9</c:v>
                </c:pt>
                <c:pt idx="691">
                  <c:v>1480.2</c:v>
                </c:pt>
                <c:pt idx="692">
                  <c:v>1474.9</c:v>
                </c:pt>
                <c:pt idx="693">
                  <c:v>1469</c:v>
                </c:pt>
                <c:pt idx="694">
                  <c:v>1470.8</c:v>
                </c:pt>
                <c:pt idx="695">
                  <c:v>1478</c:v>
                </c:pt>
                <c:pt idx="696">
                  <c:v>1482.4</c:v>
                </c:pt>
                <c:pt idx="697">
                  <c:v>1483.2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471-4B18-975D-AAC490EC1E1C}"/>
            </c:ext>
          </c:extLst>
        </c:ser>
        <c:ser>
          <c:idx val="3"/>
          <c:order val="3"/>
          <c:tx>
            <c:v>Celgard 1611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PowerPoint]Cycle'!$AE$12:$AE$709</c:f>
              <c:numCache>
                <c:formatCode>0.0</c:formatCode>
                <c:ptCount val="698"/>
                <c:pt idx="0">
                  <c:v>1693.6</c:v>
                </c:pt>
                <c:pt idx="1">
                  <c:v>1701</c:v>
                </c:pt>
                <c:pt idx="2">
                  <c:v>1690</c:v>
                </c:pt>
                <c:pt idx="3">
                  <c:v>1681.3</c:v>
                </c:pt>
                <c:pt idx="4">
                  <c:v>1690.3</c:v>
                </c:pt>
                <c:pt idx="5">
                  <c:v>1687</c:v>
                </c:pt>
                <c:pt idx="6">
                  <c:v>1673.9</c:v>
                </c:pt>
                <c:pt idx="7">
                  <c:v>1666.3</c:v>
                </c:pt>
                <c:pt idx="8">
                  <c:v>1674.3</c:v>
                </c:pt>
                <c:pt idx="9">
                  <c:v>1671.5</c:v>
                </c:pt>
                <c:pt idx="10">
                  <c:v>1663.2</c:v>
                </c:pt>
                <c:pt idx="11">
                  <c:v>1658.8</c:v>
                </c:pt>
                <c:pt idx="12">
                  <c:v>1667</c:v>
                </c:pt>
                <c:pt idx="13">
                  <c:v>1664.9</c:v>
                </c:pt>
                <c:pt idx="14">
                  <c:v>1656.5</c:v>
                </c:pt>
                <c:pt idx="15">
                  <c:v>1654.8</c:v>
                </c:pt>
                <c:pt idx="16">
                  <c:v>1665.7</c:v>
                </c:pt>
                <c:pt idx="17">
                  <c:v>1665.8</c:v>
                </c:pt>
                <c:pt idx="18">
                  <c:v>1663.2</c:v>
                </c:pt>
                <c:pt idx="19">
                  <c:v>1667.3</c:v>
                </c:pt>
                <c:pt idx="20">
                  <c:v>1672.7</c:v>
                </c:pt>
                <c:pt idx="21">
                  <c:v>1660.8</c:v>
                </c:pt>
                <c:pt idx="22">
                  <c:v>1662.1</c:v>
                </c:pt>
                <c:pt idx="23">
                  <c:v>1671.8</c:v>
                </c:pt>
                <c:pt idx="24">
                  <c:v>1672.2</c:v>
                </c:pt>
                <c:pt idx="25">
                  <c:v>1660.2</c:v>
                </c:pt>
                <c:pt idx="26">
                  <c:v>1653.6</c:v>
                </c:pt>
                <c:pt idx="27">
                  <c:v>1668.5</c:v>
                </c:pt>
                <c:pt idx="28">
                  <c:v>1668.9</c:v>
                </c:pt>
                <c:pt idx="29">
                  <c:v>1666.7</c:v>
                </c:pt>
                <c:pt idx="30">
                  <c:v>1666.3</c:v>
                </c:pt>
                <c:pt idx="31">
                  <c:v>1670.4</c:v>
                </c:pt>
                <c:pt idx="32">
                  <c:v>1662</c:v>
                </c:pt>
                <c:pt idx="33">
                  <c:v>1652.2</c:v>
                </c:pt>
                <c:pt idx="34">
                  <c:v>1658.1</c:v>
                </c:pt>
                <c:pt idx="35">
                  <c:v>1664.7</c:v>
                </c:pt>
                <c:pt idx="36">
                  <c:v>1656.1</c:v>
                </c:pt>
                <c:pt idx="37">
                  <c:v>1648</c:v>
                </c:pt>
                <c:pt idx="38">
                  <c:v>1653.5</c:v>
                </c:pt>
                <c:pt idx="39">
                  <c:v>1659.7</c:v>
                </c:pt>
                <c:pt idx="40">
                  <c:v>1658.2</c:v>
                </c:pt>
                <c:pt idx="41">
                  <c:v>1657.1</c:v>
                </c:pt>
                <c:pt idx="42">
                  <c:v>1658.1</c:v>
                </c:pt>
                <c:pt idx="43">
                  <c:v>1657.9</c:v>
                </c:pt>
                <c:pt idx="44">
                  <c:v>1657.1</c:v>
                </c:pt>
                <c:pt idx="45">
                  <c:v>1656.3</c:v>
                </c:pt>
                <c:pt idx="46">
                  <c:v>1667.4</c:v>
                </c:pt>
                <c:pt idx="47">
                  <c:v>1669.5</c:v>
                </c:pt>
                <c:pt idx="48">
                  <c:v>1667.4</c:v>
                </c:pt>
                <c:pt idx="49">
                  <c:v>1666.5</c:v>
                </c:pt>
                <c:pt idx="50">
                  <c:v>1673.3</c:v>
                </c:pt>
                <c:pt idx="51">
                  <c:v>1671.2</c:v>
                </c:pt>
                <c:pt idx="52">
                  <c:v>1665.5</c:v>
                </c:pt>
                <c:pt idx="53">
                  <c:v>1665.5</c:v>
                </c:pt>
                <c:pt idx="54">
                  <c:v>1664</c:v>
                </c:pt>
                <c:pt idx="55">
                  <c:v>1658.7</c:v>
                </c:pt>
                <c:pt idx="56">
                  <c:v>1659</c:v>
                </c:pt>
                <c:pt idx="57">
                  <c:v>1661.4</c:v>
                </c:pt>
                <c:pt idx="58">
                  <c:v>1663.4</c:v>
                </c:pt>
                <c:pt idx="59">
                  <c:v>1660.5</c:v>
                </c:pt>
                <c:pt idx="60">
                  <c:v>1654.3</c:v>
                </c:pt>
                <c:pt idx="61">
                  <c:v>1662</c:v>
                </c:pt>
                <c:pt idx="62">
                  <c:v>1663.2</c:v>
                </c:pt>
                <c:pt idx="63">
                  <c:v>1656.1</c:v>
                </c:pt>
                <c:pt idx="64">
                  <c:v>1650.8</c:v>
                </c:pt>
                <c:pt idx="65">
                  <c:v>1656.6</c:v>
                </c:pt>
                <c:pt idx="66">
                  <c:v>1651.6</c:v>
                </c:pt>
                <c:pt idx="67">
                  <c:v>1642.9</c:v>
                </c:pt>
                <c:pt idx="68">
                  <c:v>1640.2</c:v>
                </c:pt>
                <c:pt idx="69">
                  <c:v>1645.7</c:v>
                </c:pt>
                <c:pt idx="70">
                  <c:v>1643</c:v>
                </c:pt>
                <c:pt idx="71">
                  <c:v>1638</c:v>
                </c:pt>
                <c:pt idx="72">
                  <c:v>1638.3</c:v>
                </c:pt>
                <c:pt idx="73">
                  <c:v>1648.8</c:v>
                </c:pt>
                <c:pt idx="74">
                  <c:v>1653</c:v>
                </c:pt>
                <c:pt idx="75">
                  <c:v>1644.5</c:v>
                </c:pt>
                <c:pt idx="76">
                  <c:v>1647.7</c:v>
                </c:pt>
                <c:pt idx="77">
                  <c:v>1649.7</c:v>
                </c:pt>
                <c:pt idx="78">
                  <c:v>1646.1</c:v>
                </c:pt>
                <c:pt idx="79">
                  <c:v>1644.7</c:v>
                </c:pt>
                <c:pt idx="80">
                  <c:v>1651.9</c:v>
                </c:pt>
                <c:pt idx="81">
                  <c:v>1654.5</c:v>
                </c:pt>
                <c:pt idx="82">
                  <c:v>1652.9</c:v>
                </c:pt>
                <c:pt idx="83">
                  <c:v>1649.6</c:v>
                </c:pt>
                <c:pt idx="84">
                  <c:v>1656.9</c:v>
                </c:pt>
                <c:pt idx="85">
                  <c:v>1655.7</c:v>
                </c:pt>
                <c:pt idx="86">
                  <c:v>1655.3</c:v>
                </c:pt>
                <c:pt idx="87">
                  <c:v>1655.3</c:v>
                </c:pt>
                <c:pt idx="88">
                  <c:v>1660</c:v>
                </c:pt>
                <c:pt idx="89">
                  <c:v>1655.2</c:v>
                </c:pt>
                <c:pt idx="90">
                  <c:v>1650.9</c:v>
                </c:pt>
                <c:pt idx="91">
                  <c:v>1651.2</c:v>
                </c:pt>
                <c:pt idx="92">
                  <c:v>1655.6</c:v>
                </c:pt>
                <c:pt idx="93">
                  <c:v>1650.6</c:v>
                </c:pt>
                <c:pt idx="94">
                  <c:v>1645.4</c:v>
                </c:pt>
                <c:pt idx="95">
                  <c:v>1645.7</c:v>
                </c:pt>
                <c:pt idx="96">
                  <c:v>1646.2</c:v>
                </c:pt>
                <c:pt idx="97">
                  <c:v>1644.8</c:v>
                </c:pt>
                <c:pt idx="98">
                  <c:v>1648.1</c:v>
                </c:pt>
                <c:pt idx="99">
                  <c:v>1647.5</c:v>
                </c:pt>
                <c:pt idx="100">
                  <c:v>1646.9</c:v>
                </c:pt>
                <c:pt idx="101">
                  <c:v>1642.2</c:v>
                </c:pt>
                <c:pt idx="102">
                  <c:v>1641.5</c:v>
                </c:pt>
                <c:pt idx="103">
                  <c:v>1649.7</c:v>
                </c:pt>
                <c:pt idx="104">
                  <c:v>1648.7</c:v>
                </c:pt>
                <c:pt idx="105">
                  <c:v>1640.7</c:v>
                </c:pt>
                <c:pt idx="106">
                  <c:v>1639.2</c:v>
                </c:pt>
                <c:pt idx="107">
                  <c:v>1646.2</c:v>
                </c:pt>
                <c:pt idx="108">
                  <c:v>1642.8</c:v>
                </c:pt>
                <c:pt idx="109">
                  <c:v>1634.4</c:v>
                </c:pt>
                <c:pt idx="110">
                  <c:v>1643.6</c:v>
                </c:pt>
                <c:pt idx="111">
                  <c:v>1649.7</c:v>
                </c:pt>
                <c:pt idx="112">
                  <c:v>1643.7</c:v>
                </c:pt>
                <c:pt idx="113">
                  <c:v>1639.4</c:v>
                </c:pt>
                <c:pt idx="114">
                  <c:v>1645.4</c:v>
                </c:pt>
                <c:pt idx="115">
                  <c:v>1650.7</c:v>
                </c:pt>
                <c:pt idx="116">
                  <c:v>1640.6</c:v>
                </c:pt>
                <c:pt idx="117">
                  <c:v>1631.3</c:v>
                </c:pt>
                <c:pt idx="118">
                  <c:v>1630.2</c:v>
                </c:pt>
                <c:pt idx="119">
                  <c:v>1632.1</c:v>
                </c:pt>
                <c:pt idx="120">
                  <c:v>1626.7</c:v>
                </c:pt>
                <c:pt idx="121">
                  <c:v>1619.1</c:v>
                </c:pt>
                <c:pt idx="122">
                  <c:v>1625.6</c:v>
                </c:pt>
                <c:pt idx="123">
                  <c:v>1626.7</c:v>
                </c:pt>
                <c:pt idx="124">
                  <c:v>1620.1</c:v>
                </c:pt>
                <c:pt idx="125">
                  <c:v>1625.9</c:v>
                </c:pt>
                <c:pt idx="126">
                  <c:v>1636.3</c:v>
                </c:pt>
                <c:pt idx="127">
                  <c:v>1635.3</c:v>
                </c:pt>
                <c:pt idx="128">
                  <c:v>1635.6</c:v>
                </c:pt>
                <c:pt idx="129">
                  <c:v>1636.9</c:v>
                </c:pt>
                <c:pt idx="130">
                  <c:v>1643.3</c:v>
                </c:pt>
                <c:pt idx="131">
                  <c:v>1637.4</c:v>
                </c:pt>
                <c:pt idx="132">
                  <c:v>1634.8</c:v>
                </c:pt>
                <c:pt idx="133">
                  <c:v>1635.2</c:v>
                </c:pt>
                <c:pt idx="134">
                  <c:v>1638.7</c:v>
                </c:pt>
                <c:pt idx="135">
                  <c:v>1633.3</c:v>
                </c:pt>
                <c:pt idx="136">
                  <c:v>1627.9</c:v>
                </c:pt>
                <c:pt idx="137">
                  <c:v>1632.3</c:v>
                </c:pt>
                <c:pt idx="138">
                  <c:v>1635.3</c:v>
                </c:pt>
                <c:pt idx="139">
                  <c:v>1627.5</c:v>
                </c:pt>
                <c:pt idx="140">
                  <c:v>1631.3</c:v>
                </c:pt>
                <c:pt idx="141">
                  <c:v>1634.7</c:v>
                </c:pt>
                <c:pt idx="142">
                  <c:v>1636</c:v>
                </c:pt>
                <c:pt idx="143">
                  <c:v>1630.6</c:v>
                </c:pt>
                <c:pt idx="144">
                  <c:v>1628</c:v>
                </c:pt>
                <c:pt idx="145">
                  <c:v>1628.3</c:v>
                </c:pt>
                <c:pt idx="146">
                  <c:v>1630.6</c:v>
                </c:pt>
                <c:pt idx="147">
                  <c:v>1630.8</c:v>
                </c:pt>
                <c:pt idx="148">
                  <c:v>1631.2</c:v>
                </c:pt>
                <c:pt idx="149">
                  <c:v>1638.7</c:v>
                </c:pt>
                <c:pt idx="150">
                  <c:v>1637.8</c:v>
                </c:pt>
                <c:pt idx="151">
                  <c:v>1634.1</c:v>
                </c:pt>
                <c:pt idx="152">
                  <c:v>1635.7</c:v>
                </c:pt>
                <c:pt idx="153">
                  <c:v>1640.2</c:v>
                </c:pt>
                <c:pt idx="154">
                  <c:v>1638.2</c:v>
                </c:pt>
                <c:pt idx="155">
                  <c:v>1632</c:v>
                </c:pt>
                <c:pt idx="156">
                  <c:v>1632.1</c:v>
                </c:pt>
                <c:pt idx="157">
                  <c:v>1639.8</c:v>
                </c:pt>
                <c:pt idx="158">
                  <c:v>1635.9</c:v>
                </c:pt>
                <c:pt idx="159">
                  <c:v>1633.4</c:v>
                </c:pt>
                <c:pt idx="160">
                  <c:v>1636.1</c:v>
                </c:pt>
                <c:pt idx="161">
                  <c:v>1642.1</c:v>
                </c:pt>
                <c:pt idx="162">
                  <c:v>1635.5</c:v>
                </c:pt>
                <c:pt idx="163">
                  <c:v>1630.6</c:v>
                </c:pt>
                <c:pt idx="164">
                  <c:v>1635.4</c:v>
                </c:pt>
                <c:pt idx="165">
                  <c:v>1636.9</c:v>
                </c:pt>
                <c:pt idx="166">
                  <c:v>1632.8</c:v>
                </c:pt>
                <c:pt idx="167">
                  <c:v>1630.6</c:v>
                </c:pt>
                <c:pt idx="168">
                  <c:v>1635.2</c:v>
                </c:pt>
                <c:pt idx="169">
                  <c:v>1636.8</c:v>
                </c:pt>
                <c:pt idx="170">
                  <c:v>1633.5</c:v>
                </c:pt>
                <c:pt idx="171">
                  <c:v>1632.7</c:v>
                </c:pt>
                <c:pt idx="172">
                  <c:v>1636.1</c:v>
                </c:pt>
                <c:pt idx="173">
                  <c:v>1635.2</c:v>
                </c:pt>
                <c:pt idx="174">
                  <c:v>1634</c:v>
                </c:pt>
                <c:pt idx="175">
                  <c:v>1634.2</c:v>
                </c:pt>
                <c:pt idx="176">
                  <c:v>1638.2</c:v>
                </c:pt>
                <c:pt idx="177">
                  <c:v>1638.1</c:v>
                </c:pt>
                <c:pt idx="178">
                  <c:v>1635.8</c:v>
                </c:pt>
                <c:pt idx="179">
                  <c:v>1637.9</c:v>
                </c:pt>
                <c:pt idx="180">
                  <c:v>1642.7</c:v>
                </c:pt>
                <c:pt idx="181">
                  <c:v>1640.6</c:v>
                </c:pt>
                <c:pt idx="182">
                  <c:v>1638.1</c:v>
                </c:pt>
                <c:pt idx="183">
                  <c:v>1640.8</c:v>
                </c:pt>
                <c:pt idx="184">
                  <c:v>1644.9</c:v>
                </c:pt>
                <c:pt idx="185">
                  <c:v>1639.8</c:v>
                </c:pt>
                <c:pt idx="186">
                  <c:v>1636.2</c:v>
                </c:pt>
                <c:pt idx="187">
                  <c:v>1638.7</c:v>
                </c:pt>
                <c:pt idx="188">
                  <c:v>1641.9</c:v>
                </c:pt>
                <c:pt idx="189">
                  <c:v>1638.3</c:v>
                </c:pt>
                <c:pt idx="190">
                  <c:v>1632.9</c:v>
                </c:pt>
                <c:pt idx="191">
                  <c:v>1640.2</c:v>
                </c:pt>
                <c:pt idx="192">
                  <c:v>1642.7</c:v>
                </c:pt>
                <c:pt idx="193">
                  <c:v>1636.7</c:v>
                </c:pt>
                <c:pt idx="194">
                  <c:v>1633.2</c:v>
                </c:pt>
                <c:pt idx="195">
                  <c:v>1638.9</c:v>
                </c:pt>
                <c:pt idx="196">
                  <c:v>1639.3</c:v>
                </c:pt>
                <c:pt idx="197">
                  <c:v>1635.8</c:v>
                </c:pt>
                <c:pt idx="198">
                  <c:v>1585.7</c:v>
                </c:pt>
                <c:pt idx="199">
                  <c:v>1582.5</c:v>
                </c:pt>
                <c:pt idx="200">
                  <c:v>1577.5</c:v>
                </c:pt>
                <c:pt idx="201">
                  <c:v>1573.1</c:v>
                </c:pt>
                <c:pt idx="202">
                  <c:v>1570.3</c:v>
                </c:pt>
                <c:pt idx="203">
                  <c:v>1567.7</c:v>
                </c:pt>
                <c:pt idx="204">
                  <c:v>1565.8</c:v>
                </c:pt>
                <c:pt idx="205">
                  <c:v>1564.1</c:v>
                </c:pt>
                <c:pt idx="206">
                  <c:v>1564.9</c:v>
                </c:pt>
                <c:pt idx="207">
                  <c:v>1565.8</c:v>
                </c:pt>
                <c:pt idx="208">
                  <c:v>1565.7</c:v>
                </c:pt>
                <c:pt idx="209">
                  <c:v>1564.7</c:v>
                </c:pt>
                <c:pt idx="210">
                  <c:v>1562.6</c:v>
                </c:pt>
                <c:pt idx="211">
                  <c:v>1559.7</c:v>
                </c:pt>
                <c:pt idx="212">
                  <c:v>1555</c:v>
                </c:pt>
                <c:pt idx="213">
                  <c:v>1554.6</c:v>
                </c:pt>
                <c:pt idx="214">
                  <c:v>1554.1</c:v>
                </c:pt>
                <c:pt idx="215">
                  <c:v>1553.3</c:v>
                </c:pt>
                <c:pt idx="216">
                  <c:v>1555.6</c:v>
                </c:pt>
                <c:pt idx="217">
                  <c:v>1557.1</c:v>
                </c:pt>
                <c:pt idx="218">
                  <c:v>1562.8</c:v>
                </c:pt>
                <c:pt idx="219">
                  <c:v>1563.4</c:v>
                </c:pt>
                <c:pt idx="220">
                  <c:v>1564.5</c:v>
                </c:pt>
                <c:pt idx="221">
                  <c:v>1564.9</c:v>
                </c:pt>
                <c:pt idx="222">
                  <c:v>1564.8</c:v>
                </c:pt>
                <c:pt idx="223">
                  <c:v>1564.2</c:v>
                </c:pt>
                <c:pt idx="224">
                  <c:v>1564</c:v>
                </c:pt>
                <c:pt idx="225">
                  <c:v>1563.3</c:v>
                </c:pt>
                <c:pt idx="226">
                  <c:v>1564.4</c:v>
                </c:pt>
                <c:pt idx="227">
                  <c:v>1567.7</c:v>
                </c:pt>
                <c:pt idx="228">
                  <c:v>1569.4</c:v>
                </c:pt>
                <c:pt idx="229">
                  <c:v>1569.6</c:v>
                </c:pt>
                <c:pt idx="230">
                  <c:v>1568.6</c:v>
                </c:pt>
                <c:pt idx="231">
                  <c:v>1565.5</c:v>
                </c:pt>
                <c:pt idx="232">
                  <c:v>1563.1</c:v>
                </c:pt>
                <c:pt idx="233">
                  <c:v>1561.8</c:v>
                </c:pt>
                <c:pt idx="234">
                  <c:v>1562.2</c:v>
                </c:pt>
                <c:pt idx="235">
                  <c:v>1561.4</c:v>
                </c:pt>
                <c:pt idx="236">
                  <c:v>1560.8</c:v>
                </c:pt>
                <c:pt idx="237">
                  <c:v>1564</c:v>
                </c:pt>
                <c:pt idx="238">
                  <c:v>1566.6</c:v>
                </c:pt>
                <c:pt idx="239">
                  <c:v>1568.2</c:v>
                </c:pt>
                <c:pt idx="240">
                  <c:v>1568.1</c:v>
                </c:pt>
                <c:pt idx="241">
                  <c:v>1565.7</c:v>
                </c:pt>
                <c:pt idx="242">
                  <c:v>1562.4</c:v>
                </c:pt>
                <c:pt idx="243">
                  <c:v>1560.8</c:v>
                </c:pt>
                <c:pt idx="244">
                  <c:v>1559</c:v>
                </c:pt>
                <c:pt idx="245">
                  <c:v>1556.2</c:v>
                </c:pt>
                <c:pt idx="246">
                  <c:v>1554.7</c:v>
                </c:pt>
                <c:pt idx="247">
                  <c:v>1556.8</c:v>
                </c:pt>
                <c:pt idx="248">
                  <c:v>1557.8</c:v>
                </c:pt>
                <c:pt idx="249">
                  <c:v>1558.4</c:v>
                </c:pt>
                <c:pt idx="250">
                  <c:v>1558.3</c:v>
                </c:pt>
                <c:pt idx="251">
                  <c:v>1555.5</c:v>
                </c:pt>
                <c:pt idx="252">
                  <c:v>1552.8</c:v>
                </c:pt>
                <c:pt idx="253">
                  <c:v>1550.7</c:v>
                </c:pt>
                <c:pt idx="254">
                  <c:v>1547.7</c:v>
                </c:pt>
                <c:pt idx="255">
                  <c:v>1544.4</c:v>
                </c:pt>
                <c:pt idx="256">
                  <c:v>1542</c:v>
                </c:pt>
                <c:pt idx="257">
                  <c:v>1549</c:v>
                </c:pt>
                <c:pt idx="258">
                  <c:v>1554.8</c:v>
                </c:pt>
                <c:pt idx="259">
                  <c:v>1558.1</c:v>
                </c:pt>
                <c:pt idx="260">
                  <c:v>1558.5</c:v>
                </c:pt>
                <c:pt idx="261">
                  <c:v>1557.5</c:v>
                </c:pt>
                <c:pt idx="262">
                  <c:v>1555.1</c:v>
                </c:pt>
                <c:pt idx="263">
                  <c:v>1550.6</c:v>
                </c:pt>
                <c:pt idx="264">
                  <c:v>1546.6</c:v>
                </c:pt>
                <c:pt idx="265">
                  <c:v>1544.3</c:v>
                </c:pt>
                <c:pt idx="266">
                  <c:v>1544.1</c:v>
                </c:pt>
                <c:pt idx="267">
                  <c:v>1546.3</c:v>
                </c:pt>
                <c:pt idx="268">
                  <c:v>1552.3</c:v>
                </c:pt>
                <c:pt idx="269">
                  <c:v>1556.7</c:v>
                </c:pt>
                <c:pt idx="270">
                  <c:v>1558.5</c:v>
                </c:pt>
                <c:pt idx="271">
                  <c:v>1556.6</c:v>
                </c:pt>
                <c:pt idx="272">
                  <c:v>1553.7</c:v>
                </c:pt>
                <c:pt idx="273">
                  <c:v>1550.5</c:v>
                </c:pt>
                <c:pt idx="274">
                  <c:v>1546.9</c:v>
                </c:pt>
                <c:pt idx="275">
                  <c:v>1543.4</c:v>
                </c:pt>
                <c:pt idx="276">
                  <c:v>1540.6</c:v>
                </c:pt>
                <c:pt idx="277">
                  <c:v>1540.5</c:v>
                </c:pt>
                <c:pt idx="278">
                  <c:v>1545.2</c:v>
                </c:pt>
                <c:pt idx="279">
                  <c:v>1549</c:v>
                </c:pt>
                <c:pt idx="280">
                  <c:v>1552.3</c:v>
                </c:pt>
                <c:pt idx="281">
                  <c:v>1553.1</c:v>
                </c:pt>
                <c:pt idx="282">
                  <c:v>1551.4</c:v>
                </c:pt>
                <c:pt idx="283">
                  <c:v>1548.1</c:v>
                </c:pt>
                <c:pt idx="284">
                  <c:v>1544.9</c:v>
                </c:pt>
                <c:pt idx="285">
                  <c:v>1541.6</c:v>
                </c:pt>
                <c:pt idx="286">
                  <c:v>1538.5</c:v>
                </c:pt>
                <c:pt idx="287">
                  <c:v>1537.8</c:v>
                </c:pt>
                <c:pt idx="288">
                  <c:v>1542.4</c:v>
                </c:pt>
                <c:pt idx="289">
                  <c:v>1546.5</c:v>
                </c:pt>
                <c:pt idx="290">
                  <c:v>1550.2</c:v>
                </c:pt>
                <c:pt idx="291">
                  <c:v>1551.2</c:v>
                </c:pt>
                <c:pt idx="292">
                  <c:v>1550.1</c:v>
                </c:pt>
                <c:pt idx="293">
                  <c:v>1548.2</c:v>
                </c:pt>
                <c:pt idx="294">
                  <c:v>1545.4</c:v>
                </c:pt>
                <c:pt idx="295">
                  <c:v>1541.8</c:v>
                </c:pt>
                <c:pt idx="296">
                  <c:v>1538.6</c:v>
                </c:pt>
                <c:pt idx="297">
                  <c:v>1536.1</c:v>
                </c:pt>
                <c:pt idx="298">
                  <c:v>1539.6</c:v>
                </c:pt>
                <c:pt idx="299">
                  <c:v>1546.6</c:v>
                </c:pt>
                <c:pt idx="300">
                  <c:v>1551.6</c:v>
                </c:pt>
                <c:pt idx="301">
                  <c:v>1553.9</c:v>
                </c:pt>
                <c:pt idx="302">
                  <c:v>1552.6</c:v>
                </c:pt>
                <c:pt idx="303">
                  <c:v>1549.4</c:v>
                </c:pt>
                <c:pt idx="304">
                  <c:v>1546</c:v>
                </c:pt>
                <c:pt idx="305">
                  <c:v>1542.8</c:v>
                </c:pt>
                <c:pt idx="306">
                  <c:v>1539.8</c:v>
                </c:pt>
                <c:pt idx="307">
                  <c:v>1539</c:v>
                </c:pt>
                <c:pt idx="308">
                  <c:v>1540.7</c:v>
                </c:pt>
                <c:pt idx="309">
                  <c:v>1547.1</c:v>
                </c:pt>
                <c:pt idx="310">
                  <c:v>1551.6</c:v>
                </c:pt>
                <c:pt idx="311">
                  <c:v>1553.9</c:v>
                </c:pt>
                <c:pt idx="312">
                  <c:v>1554.4</c:v>
                </c:pt>
                <c:pt idx="313">
                  <c:v>1553</c:v>
                </c:pt>
                <c:pt idx="314">
                  <c:v>1549.4</c:v>
                </c:pt>
                <c:pt idx="315">
                  <c:v>1546.4</c:v>
                </c:pt>
                <c:pt idx="316">
                  <c:v>1544.2</c:v>
                </c:pt>
                <c:pt idx="317">
                  <c:v>1542.9</c:v>
                </c:pt>
                <c:pt idx="318">
                  <c:v>1541.9</c:v>
                </c:pt>
                <c:pt idx="319">
                  <c:v>1546.4</c:v>
                </c:pt>
                <c:pt idx="320">
                  <c:v>1549.2</c:v>
                </c:pt>
                <c:pt idx="321">
                  <c:v>1550.8</c:v>
                </c:pt>
                <c:pt idx="322">
                  <c:v>1551.3</c:v>
                </c:pt>
                <c:pt idx="323">
                  <c:v>1550.3</c:v>
                </c:pt>
                <c:pt idx="324">
                  <c:v>1548.5</c:v>
                </c:pt>
                <c:pt idx="325">
                  <c:v>1547.3</c:v>
                </c:pt>
                <c:pt idx="326">
                  <c:v>1545.9</c:v>
                </c:pt>
                <c:pt idx="327">
                  <c:v>1544.1</c:v>
                </c:pt>
                <c:pt idx="328">
                  <c:v>1544</c:v>
                </c:pt>
                <c:pt idx="329">
                  <c:v>1546.7</c:v>
                </c:pt>
                <c:pt idx="330">
                  <c:v>1551.1</c:v>
                </c:pt>
                <c:pt idx="331">
                  <c:v>1554.9</c:v>
                </c:pt>
                <c:pt idx="332">
                  <c:v>1556.6</c:v>
                </c:pt>
                <c:pt idx="333">
                  <c:v>1555.4</c:v>
                </c:pt>
                <c:pt idx="334">
                  <c:v>1552.6</c:v>
                </c:pt>
                <c:pt idx="335">
                  <c:v>1549.9</c:v>
                </c:pt>
                <c:pt idx="336">
                  <c:v>1547.5</c:v>
                </c:pt>
                <c:pt idx="337">
                  <c:v>1545.4</c:v>
                </c:pt>
                <c:pt idx="338">
                  <c:v>1543.8</c:v>
                </c:pt>
                <c:pt idx="339">
                  <c:v>1543.6</c:v>
                </c:pt>
                <c:pt idx="340">
                  <c:v>1545.5</c:v>
                </c:pt>
                <c:pt idx="341">
                  <c:v>1548.1</c:v>
                </c:pt>
                <c:pt idx="342">
                  <c:v>1550.2</c:v>
                </c:pt>
                <c:pt idx="343">
                  <c:v>1550</c:v>
                </c:pt>
                <c:pt idx="344">
                  <c:v>1548.6</c:v>
                </c:pt>
                <c:pt idx="345">
                  <c:v>1547.4</c:v>
                </c:pt>
                <c:pt idx="346">
                  <c:v>1546.3</c:v>
                </c:pt>
                <c:pt idx="347">
                  <c:v>1545</c:v>
                </c:pt>
                <c:pt idx="348">
                  <c:v>1543.9</c:v>
                </c:pt>
                <c:pt idx="349">
                  <c:v>1543.1</c:v>
                </c:pt>
                <c:pt idx="350">
                  <c:v>1542.5</c:v>
                </c:pt>
                <c:pt idx="351">
                  <c:v>1543</c:v>
                </c:pt>
                <c:pt idx="352">
                  <c:v>1545.8</c:v>
                </c:pt>
                <c:pt idx="353">
                  <c:v>1545.9</c:v>
                </c:pt>
                <c:pt idx="354">
                  <c:v>1544.9</c:v>
                </c:pt>
                <c:pt idx="355">
                  <c:v>1543.9</c:v>
                </c:pt>
                <c:pt idx="356">
                  <c:v>1542.6</c:v>
                </c:pt>
                <c:pt idx="357">
                  <c:v>1541</c:v>
                </c:pt>
                <c:pt idx="358">
                  <c:v>1539.1</c:v>
                </c:pt>
                <c:pt idx="359">
                  <c:v>1537.9</c:v>
                </c:pt>
                <c:pt idx="360">
                  <c:v>1540.1</c:v>
                </c:pt>
                <c:pt idx="361">
                  <c:v>1544.2</c:v>
                </c:pt>
                <c:pt idx="362">
                  <c:v>1547.1</c:v>
                </c:pt>
                <c:pt idx="363">
                  <c:v>1549.6</c:v>
                </c:pt>
                <c:pt idx="364">
                  <c:v>1550.6</c:v>
                </c:pt>
                <c:pt idx="365">
                  <c:v>1550.1</c:v>
                </c:pt>
                <c:pt idx="366">
                  <c:v>1548.6</c:v>
                </c:pt>
                <c:pt idx="367">
                  <c:v>1547.1</c:v>
                </c:pt>
                <c:pt idx="368">
                  <c:v>1545.3</c:v>
                </c:pt>
                <c:pt idx="369">
                  <c:v>1543.7</c:v>
                </c:pt>
                <c:pt idx="370">
                  <c:v>1544.1</c:v>
                </c:pt>
                <c:pt idx="371">
                  <c:v>1546.9</c:v>
                </c:pt>
                <c:pt idx="372">
                  <c:v>1550.7</c:v>
                </c:pt>
                <c:pt idx="373">
                  <c:v>1551.9</c:v>
                </c:pt>
                <c:pt idx="374">
                  <c:v>1550.9</c:v>
                </c:pt>
                <c:pt idx="375">
                  <c:v>1548.3</c:v>
                </c:pt>
                <c:pt idx="376">
                  <c:v>1546.1</c:v>
                </c:pt>
                <c:pt idx="377">
                  <c:v>1544</c:v>
                </c:pt>
                <c:pt idx="378">
                  <c:v>1542.1</c:v>
                </c:pt>
                <c:pt idx="379">
                  <c:v>1541.2</c:v>
                </c:pt>
                <c:pt idx="380">
                  <c:v>1540</c:v>
                </c:pt>
                <c:pt idx="381">
                  <c:v>1541.6</c:v>
                </c:pt>
                <c:pt idx="382">
                  <c:v>1544.9</c:v>
                </c:pt>
                <c:pt idx="383">
                  <c:v>1546.4</c:v>
                </c:pt>
                <c:pt idx="384">
                  <c:v>1546.1</c:v>
                </c:pt>
                <c:pt idx="385">
                  <c:v>1544.2</c:v>
                </c:pt>
                <c:pt idx="386">
                  <c:v>1541.7</c:v>
                </c:pt>
                <c:pt idx="387">
                  <c:v>1540.2</c:v>
                </c:pt>
                <c:pt idx="388">
                  <c:v>1538.8</c:v>
                </c:pt>
                <c:pt idx="389">
                  <c:v>1537.3</c:v>
                </c:pt>
                <c:pt idx="390">
                  <c:v>1535.4</c:v>
                </c:pt>
                <c:pt idx="391">
                  <c:v>1538.3</c:v>
                </c:pt>
                <c:pt idx="392">
                  <c:v>1544.5</c:v>
                </c:pt>
                <c:pt idx="393">
                  <c:v>1548.9</c:v>
                </c:pt>
                <c:pt idx="394">
                  <c:v>1550.6</c:v>
                </c:pt>
                <c:pt idx="395">
                  <c:v>1550.1</c:v>
                </c:pt>
                <c:pt idx="396">
                  <c:v>1548.5</c:v>
                </c:pt>
                <c:pt idx="397">
                  <c:v>1545.3</c:v>
                </c:pt>
                <c:pt idx="398">
                  <c:v>1541.5</c:v>
                </c:pt>
                <c:pt idx="399">
                  <c:v>1538.5</c:v>
                </c:pt>
                <c:pt idx="400">
                  <c:v>1535.6</c:v>
                </c:pt>
                <c:pt idx="401">
                  <c:v>1535.6</c:v>
                </c:pt>
                <c:pt idx="402">
                  <c:v>1541.4</c:v>
                </c:pt>
                <c:pt idx="403">
                  <c:v>1546.5</c:v>
                </c:pt>
                <c:pt idx="404">
                  <c:v>1549.5</c:v>
                </c:pt>
                <c:pt idx="405">
                  <c:v>1550</c:v>
                </c:pt>
                <c:pt idx="406">
                  <c:v>1547.1</c:v>
                </c:pt>
                <c:pt idx="407">
                  <c:v>1543.9</c:v>
                </c:pt>
                <c:pt idx="408">
                  <c:v>1540.7</c:v>
                </c:pt>
                <c:pt idx="409">
                  <c:v>1537.4</c:v>
                </c:pt>
                <c:pt idx="410">
                  <c:v>1534</c:v>
                </c:pt>
                <c:pt idx="411">
                  <c:v>1532.7</c:v>
                </c:pt>
                <c:pt idx="412">
                  <c:v>1534.5</c:v>
                </c:pt>
                <c:pt idx="413">
                  <c:v>1538.6</c:v>
                </c:pt>
                <c:pt idx="414">
                  <c:v>1543.9</c:v>
                </c:pt>
                <c:pt idx="415">
                  <c:v>1546.7</c:v>
                </c:pt>
                <c:pt idx="416">
                  <c:v>1545.2</c:v>
                </c:pt>
                <c:pt idx="417">
                  <c:v>1543.1</c:v>
                </c:pt>
                <c:pt idx="418">
                  <c:v>1540.9</c:v>
                </c:pt>
                <c:pt idx="419">
                  <c:v>1538.4</c:v>
                </c:pt>
                <c:pt idx="420">
                  <c:v>1536.2</c:v>
                </c:pt>
                <c:pt idx="421">
                  <c:v>1533.9</c:v>
                </c:pt>
                <c:pt idx="422">
                  <c:v>1536.2</c:v>
                </c:pt>
                <c:pt idx="423">
                  <c:v>1541.5</c:v>
                </c:pt>
                <c:pt idx="424">
                  <c:v>1546.4</c:v>
                </c:pt>
                <c:pt idx="425">
                  <c:v>1549.6</c:v>
                </c:pt>
                <c:pt idx="426">
                  <c:v>1549.2</c:v>
                </c:pt>
                <c:pt idx="427">
                  <c:v>1547.7</c:v>
                </c:pt>
                <c:pt idx="428">
                  <c:v>1545.2</c:v>
                </c:pt>
                <c:pt idx="429">
                  <c:v>1542.7</c:v>
                </c:pt>
                <c:pt idx="430">
                  <c:v>1539.9</c:v>
                </c:pt>
                <c:pt idx="431">
                  <c:v>1536.9</c:v>
                </c:pt>
                <c:pt idx="432">
                  <c:v>1536.5</c:v>
                </c:pt>
                <c:pt idx="433">
                  <c:v>1541.1</c:v>
                </c:pt>
                <c:pt idx="434">
                  <c:v>1545.8</c:v>
                </c:pt>
                <c:pt idx="435">
                  <c:v>1549.4</c:v>
                </c:pt>
                <c:pt idx="436">
                  <c:v>1550.2</c:v>
                </c:pt>
                <c:pt idx="437">
                  <c:v>1548.2</c:v>
                </c:pt>
                <c:pt idx="438">
                  <c:v>1546.7</c:v>
                </c:pt>
                <c:pt idx="439">
                  <c:v>1545.7</c:v>
                </c:pt>
                <c:pt idx="440">
                  <c:v>1544.3</c:v>
                </c:pt>
                <c:pt idx="441">
                  <c:v>1542.3</c:v>
                </c:pt>
                <c:pt idx="442">
                  <c:v>1539.8</c:v>
                </c:pt>
                <c:pt idx="443">
                  <c:v>1541.9</c:v>
                </c:pt>
                <c:pt idx="444">
                  <c:v>1545.8</c:v>
                </c:pt>
                <c:pt idx="445">
                  <c:v>1548.1</c:v>
                </c:pt>
                <c:pt idx="446">
                  <c:v>1549.9</c:v>
                </c:pt>
                <c:pt idx="447">
                  <c:v>1548.1</c:v>
                </c:pt>
                <c:pt idx="448">
                  <c:v>1545.5</c:v>
                </c:pt>
                <c:pt idx="449">
                  <c:v>1543.3</c:v>
                </c:pt>
                <c:pt idx="450">
                  <c:v>1542.1</c:v>
                </c:pt>
                <c:pt idx="451">
                  <c:v>1538.7</c:v>
                </c:pt>
                <c:pt idx="452">
                  <c:v>1535.1</c:v>
                </c:pt>
                <c:pt idx="453">
                  <c:v>1536.3</c:v>
                </c:pt>
                <c:pt idx="454">
                  <c:v>1540.7</c:v>
                </c:pt>
                <c:pt idx="455">
                  <c:v>1545.3</c:v>
                </c:pt>
                <c:pt idx="456">
                  <c:v>1548.3</c:v>
                </c:pt>
                <c:pt idx="457">
                  <c:v>1548.4</c:v>
                </c:pt>
                <c:pt idx="458">
                  <c:v>1545.9</c:v>
                </c:pt>
                <c:pt idx="459">
                  <c:v>1542.6</c:v>
                </c:pt>
                <c:pt idx="460">
                  <c:v>1539</c:v>
                </c:pt>
                <c:pt idx="461">
                  <c:v>1535.4</c:v>
                </c:pt>
                <c:pt idx="462">
                  <c:v>1532.3</c:v>
                </c:pt>
                <c:pt idx="463">
                  <c:v>1530.7</c:v>
                </c:pt>
                <c:pt idx="464">
                  <c:v>1535.3</c:v>
                </c:pt>
                <c:pt idx="465">
                  <c:v>1541</c:v>
                </c:pt>
                <c:pt idx="466">
                  <c:v>1546</c:v>
                </c:pt>
                <c:pt idx="467">
                  <c:v>1548.6</c:v>
                </c:pt>
                <c:pt idx="468">
                  <c:v>1547.4</c:v>
                </c:pt>
                <c:pt idx="469">
                  <c:v>1544.8</c:v>
                </c:pt>
                <c:pt idx="470">
                  <c:v>1542.3</c:v>
                </c:pt>
                <c:pt idx="471">
                  <c:v>1539.9</c:v>
                </c:pt>
                <c:pt idx="472">
                  <c:v>1537.8</c:v>
                </c:pt>
                <c:pt idx="473">
                  <c:v>1536.2</c:v>
                </c:pt>
                <c:pt idx="474">
                  <c:v>1535.9</c:v>
                </c:pt>
                <c:pt idx="475">
                  <c:v>1537.7</c:v>
                </c:pt>
                <c:pt idx="476">
                  <c:v>1539.9</c:v>
                </c:pt>
                <c:pt idx="477">
                  <c:v>1541</c:v>
                </c:pt>
                <c:pt idx="478">
                  <c:v>1539.7</c:v>
                </c:pt>
                <c:pt idx="479">
                  <c:v>1538</c:v>
                </c:pt>
                <c:pt idx="480">
                  <c:v>1536.4</c:v>
                </c:pt>
                <c:pt idx="481">
                  <c:v>1535.3</c:v>
                </c:pt>
                <c:pt idx="482">
                  <c:v>1534</c:v>
                </c:pt>
                <c:pt idx="483">
                  <c:v>1532.9</c:v>
                </c:pt>
                <c:pt idx="484">
                  <c:v>1532.7</c:v>
                </c:pt>
                <c:pt idx="485">
                  <c:v>1534.2</c:v>
                </c:pt>
                <c:pt idx="486">
                  <c:v>1533.5</c:v>
                </c:pt>
                <c:pt idx="487">
                  <c:v>1536.6</c:v>
                </c:pt>
                <c:pt idx="488">
                  <c:v>1535.2</c:v>
                </c:pt>
                <c:pt idx="489">
                  <c:v>1532.4</c:v>
                </c:pt>
                <c:pt idx="490">
                  <c:v>1530.2</c:v>
                </c:pt>
                <c:pt idx="491">
                  <c:v>1528.3</c:v>
                </c:pt>
                <c:pt idx="492">
                  <c:v>1526.8</c:v>
                </c:pt>
                <c:pt idx="493">
                  <c:v>1524.7</c:v>
                </c:pt>
                <c:pt idx="494">
                  <c:v>1522.4</c:v>
                </c:pt>
                <c:pt idx="495">
                  <c:v>1523.4</c:v>
                </c:pt>
                <c:pt idx="496">
                  <c:v>1525.8</c:v>
                </c:pt>
                <c:pt idx="497">
                  <c:v>1526.9</c:v>
                </c:pt>
                <c:pt idx="498">
                  <c:v>1526.8</c:v>
                </c:pt>
                <c:pt idx="499">
                  <c:v>1524.7</c:v>
                </c:pt>
                <c:pt idx="500">
                  <c:v>1523.1</c:v>
                </c:pt>
                <c:pt idx="501">
                  <c:v>1521</c:v>
                </c:pt>
                <c:pt idx="502">
                  <c:v>1519.6</c:v>
                </c:pt>
                <c:pt idx="503">
                  <c:v>1517.9</c:v>
                </c:pt>
                <c:pt idx="504">
                  <c:v>1516.3</c:v>
                </c:pt>
                <c:pt idx="505">
                  <c:v>1516.3</c:v>
                </c:pt>
                <c:pt idx="506">
                  <c:v>1518</c:v>
                </c:pt>
                <c:pt idx="507">
                  <c:v>1521.8</c:v>
                </c:pt>
                <c:pt idx="508">
                  <c:v>1522.7</c:v>
                </c:pt>
                <c:pt idx="509">
                  <c:v>1521.8</c:v>
                </c:pt>
                <c:pt idx="510">
                  <c:v>1520.9</c:v>
                </c:pt>
                <c:pt idx="511">
                  <c:v>1520.2</c:v>
                </c:pt>
                <c:pt idx="512">
                  <c:v>1519.3</c:v>
                </c:pt>
                <c:pt idx="513">
                  <c:v>1519.1</c:v>
                </c:pt>
                <c:pt idx="514">
                  <c:v>1518.9</c:v>
                </c:pt>
                <c:pt idx="515">
                  <c:v>1520</c:v>
                </c:pt>
                <c:pt idx="516">
                  <c:v>1525.7</c:v>
                </c:pt>
                <c:pt idx="517">
                  <c:v>1530.3</c:v>
                </c:pt>
                <c:pt idx="518">
                  <c:v>1532.8</c:v>
                </c:pt>
                <c:pt idx="519">
                  <c:v>1533.6</c:v>
                </c:pt>
                <c:pt idx="520">
                  <c:v>1532.5</c:v>
                </c:pt>
                <c:pt idx="521">
                  <c:v>1529</c:v>
                </c:pt>
                <c:pt idx="522">
                  <c:v>1525.6</c:v>
                </c:pt>
                <c:pt idx="523">
                  <c:v>1522.4</c:v>
                </c:pt>
                <c:pt idx="524">
                  <c:v>1519.1</c:v>
                </c:pt>
                <c:pt idx="525">
                  <c:v>1519.7</c:v>
                </c:pt>
                <c:pt idx="526">
                  <c:v>1523.8</c:v>
                </c:pt>
                <c:pt idx="527">
                  <c:v>1527.1</c:v>
                </c:pt>
                <c:pt idx="528">
                  <c:v>1529.4</c:v>
                </c:pt>
                <c:pt idx="529">
                  <c:v>1531.4</c:v>
                </c:pt>
                <c:pt idx="530">
                  <c:v>1530.4</c:v>
                </c:pt>
                <c:pt idx="531">
                  <c:v>1528.3</c:v>
                </c:pt>
                <c:pt idx="532">
                  <c:v>1526.1</c:v>
                </c:pt>
                <c:pt idx="533">
                  <c:v>1524.2</c:v>
                </c:pt>
                <c:pt idx="534">
                  <c:v>1523.2</c:v>
                </c:pt>
                <c:pt idx="535">
                  <c:v>1523.8</c:v>
                </c:pt>
                <c:pt idx="536">
                  <c:v>1525.5</c:v>
                </c:pt>
                <c:pt idx="537">
                  <c:v>1528.7</c:v>
                </c:pt>
                <c:pt idx="538">
                  <c:v>1530.5</c:v>
                </c:pt>
                <c:pt idx="539">
                  <c:v>1530.6</c:v>
                </c:pt>
                <c:pt idx="540">
                  <c:v>1530</c:v>
                </c:pt>
                <c:pt idx="541">
                  <c:v>1527.5</c:v>
                </c:pt>
                <c:pt idx="542">
                  <c:v>1526.2</c:v>
                </c:pt>
                <c:pt idx="543">
                  <c:v>1525.8</c:v>
                </c:pt>
                <c:pt idx="544">
                  <c:v>1525.5</c:v>
                </c:pt>
                <c:pt idx="545">
                  <c:v>1524.3</c:v>
                </c:pt>
                <c:pt idx="546">
                  <c:v>1522.4</c:v>
                </c:pt>
                <c:pt idx="547">
                  <c:v>1523.6</c:v>
                </c:pt>
                <c:pt idx="548">
                  <c:v>1528.1</c:v>
                </c:pt>
                <c:pt idx="549">
                  <c:v>1532</c:v>
                </c:pt>
                <c:pt idx="550">
                  <c:v>1533.8</c:v>
                </c:pt>
                <c:pt idx="551">
                  <c:v>1531.5</c:v>
                </c:pt>
                <c:pt idx="552">
                  <c:v>1527.6</c:v>
                </c:pt>
                <c:pt idx="553">
                  <c:v>1523.6</c:v>
                </c:pt>
                <c:pt idx="554">
                  <c:v>1519.7</c:v>
                </c:pt>
                <c:pt idx="555">
                  <c:v>1516.1</c:v>
                </c:pt>
                <c:pt idx="556">
                  <c:v>1514.8</c:v>
                </c:pt>
                <c:pt idx="557">
                  <c:v>1518.5</c:v>
                </c:pt>
                <c:pt idx="558">
                  <c:v>1524.5</c:v>
                </c:pt>
                <c:pt idx="559">
                  <c:v>1530.7</c:v>
                </c:pt>
                <c:pt idx="560">
                  <c:v>1533.3</c:v>
                </c:pt>
                <c:pt idx="561">
                  <c:v>1533.9</c:v>
                </c:pt>
                <c:pt idx="562">
                  <c:v>1532</c:v>
                </c:pt>
                <c:pt idx="563">
                  <c:v>1529</c:v>
                </c:pt>
                <c:pt idx="564">
                  <c:v>1525.5</c:v>
                </c:pt>
                <c:pt idx="565">
                  <c:v>1522.2</c:v>
                </c:pt>
                <c:pt idx="566">
                  <c:v>1519.8</c:v>
                </c:pt>
                <c:pt idx="567">
                  <c:v>1519.8</c:v>
                </c:pt>
                <c:pt idx="568">
                  <c:v>1522.7</c:v>
                </c:pt>
                <c:pt idx="569">
                  <c:v>1527.5</c:v>
                </c:pt>
                <c:pt idx="570">
                  <c:v>1531.6</c:v>
                </c:pt>
                <c:pt idx="571">
                  <c:v>1532</c:v>
                </c:pt>
                <c:pt idx="572">
                  <c:v>1529.7</c:v>
                </c:pt>
                <c:pt idx="573">
                  <c:v>1528</c:v>
                </c:pt>
                <c:pt idx="574">
                  <c:v>1526.5</c:v>
                </c:pt>
                <c:pt idx="575">
                  <c:v>1524.9</c:v>
                </c:pt>
                <c:pt idx="576">
                  <c:v>1523.3</c:v>
                </c:pt>
                <c:pt idx="577">
                  <c:v>1522.1</c:v>
                </c:pt>
                <c:pt idx="578">
                  <c:v>1524</c:v>
                </c:pt>
                <c:pt idx="579">
                  <c:v>1527.7</c:v>
                </c:pt>
                <c:pt idx="580">
                  <c:v>1530.8</c:v>
                </c:pt>
                <c:pt idx="581">
                  <c:v>1530.9</c:v>
                </c:pt>
                <c:pt idx="582">
                  <c:v>1529.7</c:v>
                </c:pt>
                <c:pt idx="583">
                  <c:v>1527.6</c:v>
                </c:pt>
                <c:pt idx="584">
                  <c:v>1525.9</c:v>
                </c:pt>
                <c:pt idx="585">
                  <c:v>1524.6</c:v>
                </c:pt>
                <c:pt idx="586">
                  <c:v>1523.1</c:v>
                </c:pt>
                <c:pt idx="587">
                  <c:v>1522.2</c:v>
                </c:pt>
                <c:pt idx="588">
                  <c:v>1524.4</c:v>
                </c:pt>
                <c:pt idx="589">
                  <c:v>1528.5</c:v>
                </c:pt>
                <c:pt idx="590">
                  <c:v>1531.7</c:v>
                </c:pt>
                <c:pt idx="591">
                  <c:v>1533.1</c:v>
                </c:pt>
                <c:pt idx="592">
                  <c:v>1531.9</c:v>
                </c:pt>
                <c:pt idx="593">
                  <c:v>1529.7</c:v>
                </c:pt>
                <c:pt idx="594">
                  <c:v>1527.1</c:v>
                </c:pt>
                <c:pt idx="595">
                  <c:v>1525.2</c:v>
                </c:pt>
                <c:pt idx="596">
                  <c:v>1523.3</c:v>
                </c:pt>
                <c:pt idx="597">
                  <c:v>1522.8</c:v>
                </c:pt>
                <c:pt idx="598">
                  <c:v>1523.9</c:v>
                </c:pt>
                <c:pt idx="599">
                  <c:v>1526.2</c:v>
                </c:pt>
                <c:pt idx="600">
                  <c:v>1528.9</c:v>
                </c:pt>
                <c:pt idx="601">
                  <c:v>1530.9</c:v>
                </c:pt>
                <c:pt idx="602">
                  <c:v>1531.4</c:v>
                </c:pt>
                <c:pt idx="603">
                  <c:v>1528.8</c:v>
                </c:pt>
                <c:pt idx="604">
                  <c:v>1525.6</c:v>
                </c:pt>
                <c:pt idx="605">
                  <c:v>1522.6</c:v>
                </c:pt>
                <c:pt idx="606">
                  <c:v>1520</c:v>
                </c:pt>
                <c:pt idx="607">
                  <c:v>1517.1</c:v>
                </c:pt>
                <c:pt idx="608">
                  <c:v>1516</c:v>
                </c:pt>
                <c:pt idx="609">
                  <c:v>1520.2</c:v>
                </c:pt>
                <c:pt idx="610">
                  <c:v>1525</c:v>
                </c:pt>
                <c:pt idx="611">
                  <c:v>1529.3</c:v>
                </c:pt>
                <c:pt idx="612">
                  <c:v>1531.8</c:v>
                </c:pt>
                <c:pt idx="613">
                  <c:v>1530.6</c:v>
                </c:pt>
                <c:pt idx="614">
                  <c:v>1528.2</c:v>
                </c:pt>
                <c:pt idx="615">
                  <c:v>1527.4</c:v>
                </c:pt>
                <c:pt idx="616">
                  <c:v>1525.9</c:v>
                </c:pt>
                <c:pt idx="617">
                  <c:v>1523.2</c:v>
                </c:pt>
                <c:pt idx="618">
                  <c:v>1519.4</c:v>
                </c:pt>
                <c:pt idx="619">
                  <c:v>1519.9</c:v>
                </c:pt>
                <c:pt idx="620">
                  <c:v>1524.3</c:v>
                </c:pt>
                <c:pt idx="621">
                  <c:v>1529.2</c:v>
                </c:pt>
                <c:pt idx="622">
                  <c:v>1533</c:v>
                </c:pt>
                <c:pt idx="623">
                  <c:v>1532.9</c:v>
                </c:pt>
                <c:pt idx="624">
                  <c:v>1530.7</c:v>
                </c:pt>
                <c:pt idx="625">
                  <c:v>1528.5</c:v>
                </c:pt>
                <c:pt idx="626">
                  <c:v>1526.9</c:v>
                </c:pt>
                <c:pt idx="627">
                  <c:v>1524.9</c:v>
                </c:pt>
                <c:pt idx="628">
                  <c:v>1522.5</c:v>
                </c:pt>
                <c:pt idx="629">
                  <c:v>1522.8</c:v>
                </c:pt>
                <c:pt idx="630">
                  <c:v>1527.5</c:v>
                </c:pt>
                <c:pt idx="631">
                  <c:v>1531.7</c:v>
                </c:pt>
                <c:pt idx="632">
                  <c:v>1535.1</c:v>
                </c:pt>
                <c:pt idx="633">
                  <c:v>1537.1</c:v>
                </c:pt>
                <c:pt idx="634">
                  <c:v>1535.9</c:v>
                </c:pt>
                <c:pt idx="635">
                  <c:v>1532.8</c:v>
                </c:pt>
                <c:pt idx="636">
                  <c:v>1528.9</c:v>
                </c:pt>
                <c:pt idx="637">
                  <c:v>1525.5</c:v>
                </c:pt>
                <c:pt idx="638">
                  <c:v>1521.8</c:v>
                </c:pt>
                <c:pt idx="639">
                  <c:v>1519.5</c:v>
                </c:pt>
                <c:pt idx="640">
                  <c:v>1521.4</c:v>
                </c:pt>
                <c:pt idx="641">
                  <c:v>1526</c:v>
                </c:pt>
                <c:pt idx="642">
                  <c:v>1530.3</c:v>
                </c:pt>
                <c:pt idx="643">
                  <c:v>1533.4</c:v>
                </c:pt>
                <c:pt idx="644">
                  <c:v>1532.9</c:v>
                </c:pt>
                <c:pt idx="645">
                  <c:v>1530.7</c:v>
                </c:pt>
                <c:pt idx="646">
                  <c:v>1528.2</c:v>
                </c:pt>
                <c:pt idx="647">
                  <c:v>1525.3</c:v>
                </c:pt>
                <c:pt idx="648">
                  <c:v>1521.9</c:v>
                </c:pt>
                <c:pt idx="649">
                  <c:v>1518.5</c:v>
                </c:pt>
                <c:pt idx="650">
                  <c:v>1518.4</c:v>
                </c:pt>
                <c:pt idx="651">
                  <c:v>1522.3</c:v>
                </c:pt>
                <c:pt idx="652">
                  <c:v>1527.3</c:v>
                </c:pt>
                <c:pt idx="653">
                  <c:v>1531</c:v>
                </c:pt>
                <c:pt idx="654">
                  <c:v>1532.1</c:v>
                </c:pt>
                <c:pt idx="655">
                  <c:v>1530.3</c:v>
                </c:pt>
                <c:pt idx="656">
                  <c:v>1528</c:v>
                </c:pt>
                <c:pt idx="657">
                  <c:v>1525.2</c:v>
                </c:pt>
                <c:pt idx="658">
                  <c:v>1521.7</c:v>
                </c:pt>
                <c:pt idx="659">
                  <c:v>1518.7</c:v>
                </c:pt>
                <c:pt idx="660">
                  <c:v>1517.8</c:v>
                </c:pt>
                <c:pt idx="661">
                  <c:v>1522.6</c:v>
                </c:pt>
                <c:pt idx="662">
                  <c:v>1525.6</c:v>
                </c:pt>
                <c:pt idx="663">
                  <c:v>1530.2</c:v>
                </c:pt>
                <c:pt idx="664">
                  <c:v>1534.3</c:v>
                </c:pt>
                <c:pt idx="665">
                  <c:v>1533.8</c:v>
                </c:pt>
                <c:pt idx="666">
                  <c:v>1531.5</c:v>
                </c:pt>
                <c:pt idx="667">
                  <c:v>1528.9</c:v>
                </c:pt>
                <c:pt idx="668">
                  <c:v>1525.8</c:v>
                </c:pt>
                <c:pt idx="669">
                  <c:v>1523.4</c:v>
                </c:pt>
                <c:pt idx="670">
                  <c:v>1521.4</c:v>
                </c:pt>
                <c:pt idx="671">
                  <c:v>1521.7</c:v>
                </c:pt>
                <c:pt idx="672">
                  <c:v>1524.4</c:v>
                </c:pt>
                <c:pt idx="673">
                  <c:v>1527.7</c:v>
                </c:pt>
                <c:pt idx="674">
                  <c:v>1533.3</c:v>
                </c:pt>
                <c:pt idx="675">
                  <c:v>1534.7</c:v>
                </c:pt>
                <c:pt idx="676">
                  <c:v>1532.7</c:v>
                </c:pt>
                <c:pt idx="677">
                  <c:v>1529.5</c:v>
                </c:pt>
                <c:pt idx="678">
                  <c:v>1526.2</c:v>
                </c:pt>
                <c:pt idx="679">
                  <c:v>1522.6</c:v>
                </c:pt>
                <c:pt idx="680">
                  <c:v>1519.5</c:v>
                </c:pt>
                <c:pt idx="681">
                  <c:v>1519.2</c:v>
                </c:pt>
                <c:pt idx="682">
                  <c:v>1523.8</c:v>
                </c:pt>
                <c:pt idx="683">
                  <c:v>1528.9</c:v>
                </c:pt>
                <c:pt idx="684">
                  <c:v>1533.2</c:v>
                </c:pt>
                <c:pt idx="685">
                  <c:v>1534.7</c:v>
                </c:pt>
                <c:pt idx="686">
                  <c:v>1532.7</c:v>
                </c:pt>
                <c:pt idx="687">
                  <c:v>1530.1</c:v>
                </c:pt>
                <c:pt idx="688">
                  <c:v>1527</c:v>
                </c:pt>
                <c:pt idx="689">
                  <c:v>1523.9</c:v>
                </c:pt>
                <c:pt idx="690">
                  <c:v>1521.3</c:v>
                </c:pt>
                <c:pt idx="691">
                  <c:v>1520.4</c:v>
                </c:pt>
                <c:pt idx="692">
                  <c:v>1523</c:v>
                </c:pt>
                <c:pt idx="693">
                  <c:v>1527.3</c:v>
                </c:pt>
                <c:pt idx="694">
                  <c:v>1531.3</c:v>
                </c:pt>
                <c:pt idx="695">
                  <c:v>1533.7</c:v>
                </c:pt>
                <c:pt idx="696">
                  <c:v>1532.7</c:v>
                </c:pt>
                <c:pt idx="697">
                  <c:v>1531.2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471-4B18-975D-AAC490EC1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179264"/>
        <c:axId val="837340880"/>
      </c:scatterChart>
      <c:valAx>
        <c:axId val="100117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Cycle </a:t>
                </a:r>
              </a:p>
            </c:rich>
          </c:tx>
          <c:layout>
            <c:manualLayout>
              <c:xMode val="edge"/>
              <c:yMode val="edge"/>
              <c:x val="0.46923417906095072"/>
              <c:y val="0.793142967055800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37340880"/>
        <c:crosses val="autoZero"/>
        <c:crossBetween val="midCat"/>
      </c:valAx>
      <c:valAx>
        <c:axId val="837340880"/>
        <c:scaling>
          <c:orientation val="minMax"/>
          <c:min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Capacity  (mAh)</a:t>
                </a:r>
              </a:p>
            </c:rich>
          </c:tx>
          <c:layout>
            <c:manualLayout>
              <c:xMode val="edge"/>
              <c:yMode val="edge"/>
              <c:x val="1.088538955539866E-2"/>
              <c:y val="0.2561423799383619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01179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48581705064645"/>
          <c:y val="0.85729123042669653"/>
          <c:w val="0.75790259550889472"/>
          <c:h val="0.13862379436942457"/>
        </c:manualLayout>
      </c:layout>
      <c:overlay val="0"/>
      <c:spPr>
        <a:noFill/>
        <a:ln w="2857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2000" b="1"/>
              <a:t>Cycle 1C at 45°C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15um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PowerPoint]Cycle'!$S$12:$S$766</c:f>
              <c:numCache>
                <c:formatCode>0.0</c:formatCode>
                <c:ptCount val="755"/>
                <c:pt idx="0">
                  <c:v>1652.6</c:v>
                </c:pt>
                <c:pt idx="1">
                  <c:v>1643.1</c:v>
                </c:pt>
                <c:pt idx="2">
                  <c:v>1644.2</c:v>
                </c:pt>
                <c:pt idx="3">
                  <c:v>1647.4</c:v>
                </c:pt>
                <c:pt idx="4">
                  <c:v>1635.1</c:v>
                </c:pt>
                <c:pt idx="5">
                  <c:v>1624.1</c:v>
                </c:pt>
                <c:pt idx="6">
                  <c:v>1629.3</c:v>
                </c:pt>
                <c:pt idx="7">
                  <c:v>1637.3</c:v>
                </c:pt>
                <c:pt idx="8">
                  <c:v>1628.1</c:v>
                </c:pt>
                <c:pt idx="9">
                  <c:v>1617.1</c:v>
                </c:pt>
                <c:pt idx="10">
                  <c:v>1622.9</c:v>
                </c:pt>
                <c:pt idx="11">
                  <c:v>1629.2</c:v>
                </c:pt>
                <c:pt idx="12">
                  <c:v>1619.5</c:v>
                </c:pt>
                <c:pt idx="13">
                  <c:v>1608.1</c:v>
                </c:pt>
                <c:pt idx="14">
                  <c:v>1627.5</c:v>
                </c:pt>
                <c:pt idx="15">
                  <c:v>1638.4</c:v>
                </c:pt>
                <c:pt idx="16">
                  <c:v>1622.3</c:v>
                </c:pt>
                <c:pt idx="17">
                  <c:v>1609.5</c:v>
                </c:pt>
                <c:pt idx="18">
                  <c:v>1630.1</c:v>
                </c:pt>
                <c:pt idx="19">
                  <c:v>1639.3</c:v>
                </c:pt>
                <c:pt idx="20">
                  <c:v>1627.5</c:v>
                </c:pt>
                <c:pt idx="21">
                  <c:v>1624.1</c:v>
                </c:pt>
                <c:pt idx="22">
                  <c:v>1643</c:v>
                </c:pt>
                <c:pt idx="23">
                  <c:v>1644.2</c:v>
                </c:pt>
                <c:pt idx="24">
                  <c:v>1627.5</c:v>
                </c:pt>
                <c:pt idx="25">
                  <c:v>1620.3</c:v>
                </c:pt>
                <c:pt idx="26">
                  <c:v>1644.3</c:v>
                </c:pt>
                <c:pt idx="27">
                  <c:v>1646.8</c:v>
                </c:pt>
                <c:pt idx="28">
                  <c:v>1639.2</c:v>
                </c:pt>
                <c:pt idx="29">
                  <c:v>1624.4</c:v>
                </c:pt>
                <c:pt idx="30">
                  <c:v>1644.3</c:v>
                </c:pt>
                <c:pt idx="31">
                  <c:v>1643.5</c:v>
                </c:pt>
                <c:pt idx="32">
                  <c:v>1637.3</c:v>
                </c:pt>
                <c:pt idx="33">
                  <c:v>1632.9</c:v>
                </c:pt>
                <c:pt idx="34">
                  <c:v>1638.1</c:v>
                </c:pt>
                <c:pt idx="35">
                  <c:v>1637.6</c:v>
                </c:pt>
                <c:pt idx="36">
                  <c:v>1634.8</c:v>
                </c:pt>
                <c:pt idx="37">
                  <c:v>1634</c:v>
                </c:pt>
                <c:pt idx="38">
                  <c:v>1640</c:v>
                </c:pt>
                <c:pt idx="39">
                  <c:v>1639.3</c:v>
                </c:pt>
                <c:pt idx="40">
                  <c:v>1634</c:v>
                </c:pt>
                <c:pt idx="41">
                  <c:v>1631.1</c:v>
                </c:pt>
                <c:pt idx="42">
                  <c:v>1647.1</c:v>
                </c:pt>
                <c:pt idx="43">
                  <c:v>1643.1</c:v>
                </c:pt>
                <c:pt idx="44">
                  <c:v>1638.3</c:v>
                </c:pt>
                <c:pt idx="45">
                  <c:v>1633</c:v>
                </c:pt>
                <c:pt idx="46">
                  <c:v>1649.6</c:v>
                </c:pt>
                <c:pt idx="47">
                  <c:v>1645.1</c:v>
                </c:pt>
                <c:pt idx="48">
                  <c:v>1633.6</c:v>
                </c:pt>
                <c:pt idx="49">
                  <c:v>1634.9</c:v>
                </c:pt>
                <c:pt idx="50">
                  <c:v>1646.7</c:v>
                </c:pt>
                <c:pt idx="51">
                  <c:v>1638</c:v>
                </c:pt>
                <c:pt idx="52">
                  <c:v>1629</c:v>
                </c:pt>
                <c:pt idx="53">
                  <c:v>1632</c:v>
                </c:pt>
                <c:pt idx="54">
                  <c:v>1641.2</c:v>
                </c:pt>
                <c:pt idx="55">
                  <c:v>1627.8</c:v>
                </c:pt>
                <c:pt idx="56">
                  <c:v>1615.5</c:v>
                </c:pt>
                <c:pt idx="57">
                  <c:v>1614.9</c:v>
                </c:pt>
                <c:pt idx="58">
                  <c:v>1626.1</c:v>
                </c:pt>
                <c:pt idx="59">
                  <c:v>1615.4</c:v>
                </c:pt>
                <c:pt idx="60">
                  <c:v>1606</c:v>
                </c:pt>
                <c:pt idx="61">
                  <c:v>1607.2</c:v>
                </c:pt>
                <c:pt idx="62">
                  <c:v>1615.9</c:v>
                </c:pt>
                <c:pt idx="63">
                  <c:v>1611.8</c:v>
                </c:pt>
                <c:pt idx="64">
                  <c:v>1601.9</c:v>
                </c:pt>
                <c:pt idx="65">
                  <c:v>1600.8</c:v>
                </c:pt>
                <c:pt idx="66">
                  <c:v>1617.1</c:v>
                </c:pt>
                <c:pt idx="67">
                  <c:v>1617.9</c:v>
                </c:pt>
                <c:pt idx="68">
                  <c:v>1616.8</c:v>
                </c:pt>
                <c:pt idx="69">
                  <c:v>1621.1</c:v>
                </c:pt>
                <c:pt idx="70">
                  <c:v>1631.4</c:v>
                </c:pt>
                <c:pt idx="71">
                  <c:v>1615.8</c:v>
                </c:pt>
                <c:pt idx="72">
                  <c:v>1605.8</c:v>
                </c:pt>
                <c:pt idx="73">
                  <c:v>1625.4</c:v>
                </c:pt>
                <c:pt idx="74">
                  <c:v>1635.2</c:v>
                </c:pt>
                <c:pt idx="75">
                  <c:v>1620.2</c:v>
                </c:pt>
                <c:pt idx="76">
                  <c:v>1607.3</c:v>
                </c:pt>
                <c:pt idx="77">
                  <c:v>1618.9</c:v>
                </c:pt>
                <c:pt idx="78">
                  <c:v>1630.7</c:v>
                </c:pt>
                <c:pt idx="79">
                  <c:v>1628.3</c:v>
                </c:pt>
                <c:pt idx="80">
                  <c:v>1627.4</c:v>
                </c:pt>
                <c:pt idx="81">
                  <c:v>1629.6</c:v>
                </c:pt>
                <c:pt idx="82">
                  <c:v>1631.1</c:v>
                </c:pt>
                <c:pt idx="83">
                  <c:v>1615.6</c:v>
                </c:pt>
                <c:pt idx="84">
                  <c:v>1604.2</c:v>
                </c:pt>
                <c:pt idx="85">
                  <c:v>1617.9</c:v>
                </c:pt>
                <c:pt idx="86">
                  <c:v>1625.4</c:v>
                </c:pt>
                <c:pt idx="87">
                  <c:v>1612.4</c:v>
                </c:pt>
                <c:pt idx="88">
                  <c:v>1602.2</c:v>
                </c:pt>
                <c:pt idx="89">
                  <c:v>1608.8</c:v>
                </c:pt>
                <c:pt idx="90">
                  <c:v>1619.4</c:v>
                </c:pt>
                <c:pt idx="91">
                  <c:v>1619.2</c:v>
                </c:pt>
                <c:pt idx="92">
                  <c:v>1618.7</c:v>
                </c:pt>
                <c:pt idx="93">
                  <c:v>1619</c:v>
                </c:pt>
                <c:pt idx="94">
                  <c:v>1618.1</c:v>
                </c:pt>
                <c:pt idx="95">
                  <c:v>1619</c:v>
                </c:pt>
                <c:pt idx="96">
                  <c:v>1618.3</c:v>
                </c:pt>
                <c:pt idx="97">
                  <c:v>1629.4</c:v>
                </c:pt>
                <c:pt idx="98">
                  <c:v>1638</c:v>
                </c:pt>
                <c:pt idx="99">
                  <c:v>1637.3</c:v>
                </c:pt>
                <c:pt idx="100">
                  <c:v>1630.3</c:v>
                </c:pt>
                <c:pt idx="101">
                  <c:v>1640.3</c:v>
                </c:pt>
                <c:pt idx="102">
                  <c:v>1644.6</c:v>
                </c:pt>
                <c:pt idx="103">
                  <c:v>1639.4</c:v>
                </c:pt>
                <c:pt idx="104">
                  <c:v>1630.6</c:v>
                </c:pt>
                <c:pt idx="105">
                  <c:v>1634.8</c:v>
                </c:pt>
                <c:pt idx="106">
                  <c:v>1630.3</c:v>
                </c:pt>
                <c:pt idx="107">
                  <c:v>1622.4</c:v>
                </c:pt>
                <c:pt idx="108">
                  <c:v>1624.3</c:v>
                </c:pt>
                <c:pt idx="109">
                  <c:v>1630.5</c:v>
                </c:pt>
                <c:pt idx="110">
                  <c:v>1633.1</c:v>
                </c:pt>
                <c:pt idx="111">
                  <c:v>1629.7</c:v>
                </c:pt>
                <c:pt idx="112">
                  <c:v>1619.2</c:v>
                </c:pt>
                <c:pt idx="113">
                  <c:v>1631.3</c:v>
                </c:pt>
                <c:pt idx="114">
                  <c:v>1636.6</c:v>
                </c:pt>
                <c:pt idx="115">
                  <c:v>1624.4</c:v>
                </c:pt>
                <c:pt idx="116">
                  <c:v>1614.1</c:v>
                </c:pt>
                <c:pt idx="117">
                  <c:v>1623.7</c:v>
                </c:pt>
                <c:pt idx="118">
                  <c:v>1620.2</c:v>
                </c:pt>
                <c:pt idx="119">
                  <c:v>1607.8</c:v>
                </c:pt>
                <c:pt idx="120">
                  <c:v>1597.4</c:v>
                </c:pt>
                <c:pt idx="121">
                  <c:v>1605.8</c:v>
                </c:pt>
                <c:pt idx="122">
                  <c:v>1607.9</c:v>
                </c:pt>
                <c:pt idx="123">
                  <c:v>1601</c:v>
                </c:pt>
                <c:pt idx="124">
                  <c:v>1595.5</c:v>
                </c:pt>
                <c:pt idx="125">
                  <c:v>1603.4</c:v>
                </c:pt>
                <c:pt idx="126">
                  <c:v>1624.1</c:v>
                </c:pt>
                <c:pt idx="127">
                  <c:v>1619.6</c:v>
                </c:pt>
                <c:pt idx="128">
                  <c:v>1608.3</c:v>
                </c:pt>
                <c:pt idx="129">
                  <c:v>1620.4</c:v>
                </c:pt>
                <c:pt idx="130">
                  <c:v>1615.7</c:v>
                </c:pt>
                <c:pt idx="131">
                  <c:v>1613.2</c:v>
                </c:pt>
                <c:pt idx="132">
                  <c:v>1612.7</c:v>
                </c:pt>
                <c:pt idx="133">
                  <c:v>1624.6</c:v>
                </c:pt>
                <c:pt idx="134">
                  <c:v>1625</c:v>
                </c:pt>
                <c:pt idx="135">
                  <c:v>1624.4</c:v>
                </c:pt>
                <c:pt idx="136">
                  <c:v>1618.6</c:v>
                </c:pt>
                <c:pt idx="137">
                  <c:v>1630.7</c:v>
                </c:pt>
                <c:pt idx="138">
                  <c:v>1628.5</c:v>
                </c:pt>
                <c:pt idx="139">
                  <c:v>1628.2</c:v>
                </c:pt>
                <c:pt idx="140">
                  <c:v>1627</c:v>
                </c:pt>
                <c:pt idx="141">
                  <c:v>1636.8</c:v>
                </c:pt>
                <c:pt idx="142">
                  <c:v>1630</c:v>
                </c:pt>
                <c:pt idx="143">
                  <c:v>1622.7</c:v>
                </c:pt>
                <c:pt idx="144">
                  <c:v>1618.5</c:v>
                </c:pt>
                <c:pt idx="145">
                  <c:v>1630</c:v>
                </c:pt>
                <c:pt idx="146">
                  <c:v>1625</c:v>
                </c:pt>
                <c:pt idx="147">
                  <c:v>1616.1</c:v>
                </c:pt>
                <c:pt idx="148">
                  <c:v>1613.6</c:v>
                </c:pt>
                <c:pt idx="149">
                  <c:v>1615.8</c:v>
                </c:pt>
                <c:pt idx="150">
                  <c:v>1614.6</c:v>
                </c:pt>
                <c:pt idx="151">
                  <c:v>1617</c:v>
                </c:pt>
                <c:pt idx="152">
                  <c:v>1618.1</c:v>
                </c:pt>
                <c:pt idx="153">
                  <c:v>1620.7</c:v>
                </c:pt>
                <c:pt idx="154">
                  <c:v>1615.7</c:v>
                </c:pt>
                <c:pt idx="155">
                  <c:v>1611.5</c:v>
                </c:pt>
                <c:pt idx="156">
                  <c:v>1613.2</c:v>
                </c:pt>
                <c:pt idx="157">
                  <c:v>1626.4</c:v>
                </c:pt>
                <c:pt idx="158">
                  <c:v>1620.6</c:v>
                </c:pt>
                <c:pt idx="159">
                  <c:v>1607.8</c:v>
                </c:pt>
                <c:pt idx="160">
                  <c:v>1608.6</c:v>
                </c:pt>
                <c:pt idx="161">
                  <c:v>1620.5</c:v>
                </c:pt>
                <c:pt idx="162">
                  <c:v>1614.4</c:v>
                </c:pt>
                <c:pt idx="163">
                  <c:v>1600.2</c:v>
                </c:pt>
                <c:pt idx="164">
                  <c:v>1615.8</c:v>
                </c:pt>
                <c:pt idx="165">
                  <c:v>1627.6</c:v>
                </c:pt>
                <c:pt idx="166">
                  <c:v>1617.9</c:v>
                </c:pt>
                <c:pt idx="167">
                  <c:v>1609.3</c:v>
                </c:pt>
                <c:pt idx="168">
                  <c:v>1616.2</c:v>
                </c:pt>
                <c:pt idx="169">
                  <c:v>1629.5</c:v>
                </c:pt>
                <c:pt idx="170">
                  <c:v>1616.5</c:v>
                </c:pt>
                <c:pt idx="171">
                  <c:v>1600.6</c:v>
                </c:pt>
                <c:pt idx="172">
                  <c:v>1592.2</c:v>
                </c:pt>
                <c:pt idx="173">
                  <c:v>1597.4</c:v>
                </c:pt>
                <c:pt idx="174">
                  <c:v>1594.3</c:v>
                </c:pt>
                <c:pt idx="175">
                  <c:v>1584.3</c:v>
                </c:pt>
                <c:pt idx="176">
                  <c:v>1581.3</c:v>
                </c:pt>
                <c:pt idx="177">
                  <c:v>1591.7</c:v>
                </c:pt>
                <c:pt idx="178">
                  <c:v>1587.3</c:v>
                </c:pt>
                <c:pt idx="179">
                  <c:v>1578.3</c:v>
                </c:pt>
                <c:pt idx="180">
                  <c:v>1597.5</c:v>
                </c:pt>
                <c:pt idx="181">
                  <c:v>1611.6</c:v>
                </c:pt>
                <c:pt idx="182">
                  <c:v>1606.7</c:v>
                </c:pt>
                <c:pt idx="183">
                  <c:v>1607.6</c:v>
                </c:pt>
                <c:pt idx="184">
                  <c:v>1610.8</c:v>
                </c:pt>
                <c:pt idx="185">
                  <c:v>1620.5</c:v>
                </c:pt>
                <c:pt idx="186">
                  <c:v>1607.9</c:v>
                </c:pt>
                <c:pt idx="187">
                  <c:v>1606.5</c:v>
                </c:pt>
                <c:pt idx="188">
                  <c:v>1606.6</c:v>
                </c:pt>
                <c:pt idx="189">
                  <c:v>1612.4</c:v>
                </c:pt>
                <c:pt idx="190">
                  <c:v>1603.3</c:v>
                </c:pt>
                <c:pt idx="191">
                  <c:v>1595.2</c:v>
                </c:pt>
                <c:pt idx="192">
                  <c:v>1600.7</c:v>
                </c:pt>
                <c:pt idx="193">
                  <c:v>1610</c:v>
                </c:pt>
                <c:pt idx="194">
                  <c:v>1596.3</c:v>
                </c:pt>
                <c:pt idx="195">
                  <c:v>1593.9</c:v>
                </c:pt>
                <c:pt idx="196">
                  <c:v>1608.8</c:v>
                </c:pt>
                <c:pt idx="197">
                  <c:v>1612.2</c:v>
                </c:pt>
                <c:pt idx="198">
                  <c:v>1602.2</c:v>
                </c:pt>
                <c:pt idx="199">
                  <c:v>1596.1</c:v>
                </c:pt>
                <c:pt idx="200">
                  <c:v>1593.9</c:v>
                </c:pt>
                <c:pt idx="201">
                  <c:v>1597.8</c:v>
                </c:pt>
                <c:pt idx="202">
                  <c:v>1599.2</c:v>
                </c:pt>
                <c:pt idx="203">
                  <c:v>1599.8</c:v>
                </c:pt>
                <c:pt idx="204">
                  <c:v>1604.2</c:v>
                </c:pt>
                <c:pt idx="205">
                  <c:v>1615.1</c:v>
                </c:pt>
                <c:pt idx="206">
                  <c:v>1609.6</c:v>
                </c:pt>
                <c:pt idx="207">
                  <c:v>1604.9</c:v>
                </c:pt>
                <c:pt idx="208">
                  <c:v>1613.1</c:v>
                </c:pt>
                <c:pt idx="209">
                  <c:v>1621.3</c:v>
                </c:pt>
                <c:pt idx="210">
                  <c:v>1611.8</c:v>
                </c:pt>
                <c:pt idx="211">
                  <c:v>1602</c:v>
                </c:pt>
                <c:pt idx="212">
                  <c:v>1605.8</c:v>
                </c:pt>
                <c:pt idx="213">
                  <c:v>1618</c:v>
                </c:pt>
                <c:pt idx="214">
                  <c:v>1609.4</c:v>
                </c:pt>
                <c:pt idx="215">
                  <c:v>1605.3</c:v>
                </c:pt>
                <c:pt idx="216">
                  <c:v>1608.8</c:v>
                </c:pt>
                <c:pt idx="217">
                  <c:v>1623.1</c:v>
                </c:pt>
                <c:pt idx="218">
                  <c:v>1611.3</c:v>
                </c:pt>
                <c:pt idx="219">
                  <c:v>1602.6</c:v>
                </c:pt>
                <c:pt idx="220">
                  <c:v>1610.1</c:v>
                </c:pt>
                <c:pt idx="221">
                  <c:v>1616.5</c:v>
                </c:pt>
                <c:pt idx="222">
                  <c:v>1607.5</c:v>
                </c:pt>
                <c:pt idx="223">
                  <c:v>1602</c:v>
                </c:pt>
                <c:pt idx="224">
                  <c:v>1610.1</c:v>
                </c:pt>
                <c:pt idx="225">
                  <c:v>1615.7</c:v>
                </c:pt>
                <c:pt idx="226">
                  <c:v>1608.5</c:v>
                </c:pt>
                <c:pt idx="227">
                  <c:v>1605.8</c:v>
                </c:pt>
                <c:pt idx="228">
                  <c:v>1608.1</c:v>
                </c:pt>
                <c:pt idx="229">
                  <c:v>1611.4</c:v>
                </c:pt>
                <c:pt idx="230">
                  <c:v>1608.7</c:v>
                </c:pt>
                <c:pt idx="231">
                  <c:v>1607.1</c:v>
                </c:pt>
                <c:pt idx="232">
                  <c:v>1609.9</c:v>
                </c:pt>
                <c:pt idx="233">
                  <c:v>1616.4</c:v>
                </c:pt>
                <c:pt idx="234">
                  <c:v>1614.3</c:v>
                </c:pt>
                <c:pt idx="235">
                  <c:v>1610.5</c:v>
                </c:pt>
                <c:pt idx="236">
                  <c:v>1619.5</c:v>
                </c:pt>
                <c:pt idx="237">
                  <c:v>1626.5</c:v>
                </c:pt>
                <c:pt idx="238">
                  <c:v>1619</c:v>
                </c:pt>
                <c:pt idx="239">
                  <c:v>1614.8</c:v>
                </c:pt>
                <c:pt idx="240">
                  <c:v>1623.3</c:v>
                </c:pt>
                <c:pt idx="241">
                  <c:v>1630</c:v>
                </c:pt>
                <c:pt idx="242">
                  <c:v>1618</c:v>
                </c:pt>
                <c:pt idx="243">
                  <c:v>1612.2</c:v>
                </c:pt>
                <c:pt idx="244">
                  <c:v>1618</c:v>
                </c:pt>
                <c:pt idx="245">
                  <c:v>1625.9</c:v>
                </c:pt>
                <c:pt idx="246">
                  <c:v>1618.4</c:v>
                </c:pt>
                <c:pt idx="247">
                  <c:v>1608.8</c:v>
                </c:pt>
                <c:pt idx="248">
                  <c:v>1619</c:v>
                </c:pt>
                <c:pt idx="249">
                  <c:v>1630.4</c:v>
                </c:pt>
                <c:pt idx="250">
                  <c:v>1618.7</c:v>
                </c:pt>
                <c:pt idx="251">
                  <c:v>1610.2</c:v>
                </c:pt>
                <c:pt idx="252">
                  <c:v>1616.3</c:v>
                </c:pt>
                <c:pt idx="253">
                  <c:v>1625.1</c:v>
                </c:pt>
                <c:pt idx="254">
                  <c:v>1617.3</c:v>
                </c:pt>
                <c:pt idx="255">
                  <c:v>1656.1</c:v>
                </c:pt>
                <c:pt idx="256">
                  <c:v>1662.6</c:v>
                </c:pt>
                <c:pt idx="257">
                  <c:v>1663.2</c:v>
                </c:pt>
                <c:pt idx="258">
                  <c:v>1662.9</c:v>
                </c:pt>
                <c:pt idx="259">
                  <c:v>1662.7</c:v>
                </c:pt>
                <c:pt idx="260">
                  <c:v>1662.3</c:v>
                </c:pt>
                <c:pt idx="261">
                  <c:v>1662.2</c:v>
                </c:pt>
                <c:pt idx="262">
                  <c:v>1661.9</c:v>
                </c:pt>
                <c:pt idx="263">
                  <c:v>1662.2</c:v>
                </c:pt>
                <c:pt idx="264">
                  <c:v>1662.6</c:v>
                </c:pt>
                <c:pt idx="265">
                  <c:v>1662.9</c:v>
                </c:pt>
                <c:pt idx="266">
                  <c:v>1662.8</c:v>
                </c:pt>
                <c:pt idx="267">
                  <c:v>1662.6</c:v>
                </c:pt>
                <c:pt idx="268">
                  <c:v>1662.2</c:v>
                </c:pt>
                <c:pt idx="269">
                  <c:v>1661.9</c:v>
                </c:pt>
                <c:pt idx="270">
                  <c:v>1661.8</c:v>
                </c:pt>
                <c:pt idx="271">
                  <c:v>1661.6</c:v>
                </c:pt>
                <c:pt idx="272">
                  <c:v>1661.7</c:v>
                </c:pt>
                <c:pt idx="273">
                  <c:v>1662.6</c:v>
                </c:pt>
                <c:pt idx="274">
                  <c:v>1663.7</c:v>
                </c:pt>
                <c:pt idx="275">
                  <c:v>1664.1</c:v>
                </c:pt>
                <c:pt idx="276">
                  <c:v>1664</c:v>
                </c:pt>
                <c:pt idx="277">
                  <c:v>1664</c:v>
                </c:pt>
                <c:pt idx="278">
                  <c:v>1663.9</c:v>
                </c:pt>
                <c:pt idx="279">
                  <c:v>1664.2</c:v>
                </c:pt>
                <c:pt idx="280">
                  <c:v>1663.9</c:v>
                </c:pt>
                <c:pt idx="281">
                  <c:v>1664.2</c:v>
                </c:pt>
                <c:pt idx="282">
                  <c:v>1665.2</c:v>
                </c:pt>
                <c:pt idx="283">
                  <c:v>1665.5</c:v>
                </c:pt>
                <c:pt idx="284">
                  <c:v>1665.7</c:v>
                </c:pt>
                <c:pt idx="285">
                  <c:v>1665</c:v>
                </c:pt>
                <c:pt idx="286">
                  <c:v>1664.2</c:v>
                </c:pt>
                <c:pt idx="287">
                  <c:v>1663.6</c:v>
                </c:pt>
                <c:pt idx="288">
                  <c:v>1663.7</c:v>
                </c:pt>
                <c:pt idx="289">
                  <c:v>1663.5</c:v>
                </c:pt>
                <c:pt idx="290">
                  <c:v>1663.3</c:v>
                </c:pt>
                <c:pt idx="291">
                  <c:v>1664.1</c:v>
                </c:pt>
                <c:pt idx="292">
                  <c:v>1665</c:v>
                </c:pt>
                <c:pt idx="293">
                  <c:v>1665.2</c:v>
                </c:pt>
                <c:pt idx="294">
                  <c:v>1664.9</c:v>
                </c:pt>
                <c:pt idx="295">
                  <c:v>1664</c:v>
                </c:pt>
                <c:pt idx="296">
                  <c:v>1663.3</c:v>
                </c:pt>
                <c:pt idx="297">
                  <c:v>1662.9</c:v>
                </c:pt>
                <c:pt idx="298">
                  <c:v>1662.2</c:v>
                </c:pt>
                <c:pt idx="299">
                  <c:v>1661.5</c:v>
                </c:pt>
                <c:pt idx="300">
                  <c:v>1661.9</c:v>
                </c:pt>
                <c:pt idx="301">
                  <c:v>1662.3</c:v>
                </c:pt>
                <c:pt idx="302">
                  <c:v>1662.3</c:v>
                </c:pt>
                <c:pt idx="303">
                  <c:v>1661.8</c:v>
                </c:pt>
                <c:pt idx="304">
                  <c:v>1660.8</c:v>
                </c:pt>
                <c:pt idx="305">
                  <c:v>1660</c:v>
                </c:pt>
                <c:pt idx="306">
                  <c:v>1659.4</c:v>
                </c:pt>
                <c:pt idx="307">
                  <c:v>1658.5</c:v>
                </c:pt>
                <c:pt idx="308">
                  <c:v>1657.8</c:v>
                </c:pt>
                <c:pt idx="309">
                  <c:v>1659</c:v>
                </c:pt>
                <c:pt idx="310">
                  <c:v>1660.7</c:v>
                </c:pt>
                <c:pt idx="311">
                  <c:v>1661.5</c:v>
                </c:pt>
                <c:pt idx="312">
                  <c:v>1661.5</c:v>
                </c:pt>
                <c:pt idx="313">
                  <c:v>1661.1</c:v>
                </c:pt>
                <c:pt idx="314">
                  <c:v>1660</c:v>
                </c:pt>
                <c:pt idx="315">
                  <c:v>1658.8</c:v>
                </c:pt>
                <c:pt idx="316">
                  <c:v>1658</c:v>
                </c:pt>
                <c:pt idx="317">
                  <c:v>1657.6</c:v>
                </c:pt>
                <c:pt idx="318">
                  <c:v>1657.8</c:v>
                </c:pt>
                <c:pt idx="319">
                  <c:v>1659.2</c:v>
                </c:pt>
                <c:pt idx="320">
                  <c:v>1660.5</c:v>
                </c:pt>
                <c:pt idx="321">
                  <c:v>1660.7</c:v>
                </c:pt>
                <c:pt idx="322">
                  <c:v>1659.8</c:v>
                </c:pt>
                <c:pt idx="323">
                  <c:v>1658.9</c:v>
                </c:pt>
                <c:pt idx="324">
                  <c:v>1657.9</c:v>
                </c:pt>
                <c:pt idx="325">
                  <c:v>1656.8</c:v>
                </c:pt>
                <c:pt idx="326">
                  <c:v>1655.9</c:v>
                </c:pt>
                <c:pt idx="327">
                  <c:v>1655.2</c:v>
                </c:pt>
                <c:pt idx="328">
                  <c:v>1656.1</c:v>
                </c:pt>
                <c:pt idx="329">
                  <c:v>1657.3</c:v>
                </c:pt>
                <c:pt idx="330">
                  <c:v>1658.1</c:v>
                </c:pt>
                <c:pt idx="331">
                  <c:v>1658.1</c:v>
                </c:pt>
                <c:pt idx="332">
                  <c:v>1657.4</c:v>
                </c:pt>
                <c:pt idx="333">
                  <c:v>1656.5</c:v>
                </c:pt>
                <c:pt idx="334">
                  <c:v>1655.4</c:v>
                </c:pt>
                <c:pt idx="335">
                  <c:v>1654.3</c:v>
                </c:pt>
                <c:pt idx="336">
                  <c:v>1653.6</c:v>
                </c:pt>
                <c:pt idx="337">
                  <c:v>1654.1</c:v>
                </c:pt>
                <c:pt idx="338">
                  <c:v>1655.2</c:v>
                </c:pt>
                <c:pt idx="339">
                  <c:v>1656.4</c:v>
                </c:pt>
                <c:pt idx="340">
                  <c:v>1656.6</c:v>
                </c:pt>
                <c:pt idx="341">
                  <c:v>1656.1</c:v>
                </c:pt>
                <c:pt idx="342">
                  <c:v>1655.3</c:v>
                </c:pt>
                <c:pt idx="343">
                  <c:v>1654.3</c:v>
                </c:pt>
                <c:pt idx="344">
                  <c:v>1653.3</c:v>
                </c:pt>
                <c:pt idx="345">
                  <c:v>1652.3</c:v>
                </c:pt>
                <c:pt idx="346">
                  <c:v>1652.9</c:v>
                </c:pt>
                <c:pt idx="347">
                  <c:v>1654.7</c:v>
                </c:pt>
                <c:pt idx="348">
                  <c:v>1656.1</c:v>
                </c:pt>
                <c:pt idx="349">
                  <c:v>1656.5</c:v>
                </c:pt>
                <c:pt idx="350">
                  <c:v>1655.7</c:v>
                </c:pt>
                <c:pt idx="351">
                  <c:v>1654.7</c:v>
                </c:pt>
                <c:pt idx="352">
                  <c:v>1653.6</c:v>
                </c:pt>
                <c:pt idx="353">
                  <c:v>1652.5</c:v>
                </c:pt>
                <c:pt idx="354">
                  <c:v>1652</c:v>
                </c:pt>
                <c:pt idx="355">
                  <c:v>1652.2</c:v>
                </c:pt>
                <c:pt idx="356">
                  <c:v>1653.7</c:v>
                </c:pt>
                <c:pt idx="357">
                  <c:v>1655</c:v>
                </c:pt>
                <c:pt idx="358">
                  <c:v>1655.6</c:v>
                </c:pt>
                <c:pt idx="359">
                  <c:v>1655.6</c:v>
                </c:pt>
                <c:pt idx="360">
                  <c:v>1654.7</c:v>
                </c:pt>
                <c:pt idx="361">
                  <c:v>1653.4</c:v>
                </c:pt>
                <c:pt idx="362">
                  <c:v>1652.4</c:v>
                </c:pt>
                <c:pt idx="363">
                  <c:v>1651.6</c:v>
                </c:pt>
                <c:pt idx="364">
                  <c:v>1651.2</c:v>
                </c:pt>
                <c:pt idx="365">
                  <c:v>1652.4</c:v>
                </c:pt>
                <c:pt idx="366">
                  <c:v>1653.1</c:v>
                </c:pt>
                <c:pt idx="367">
                  <c:v>1653.4</c:v>
                </c:pt>
                <c:pt idx="368">
                  <c:v>1653.2</c:v>
                </c:pt>
                <c:pt idx="369">
                  <c:v>1652.5</c:v>
                </c:pt>
                <c:pt idx="370">
                  <c:v>1651.8</c:v>
                </c:pt>
                <c:pt idx="371">
                  <c:v>1651.2</c:v>
                </c:pt>
                <c:pt idx="372">
                  <c:v>1650.8</c:v>
                </c:pt>
                <c:pt idx="373">
                  <c:v>1650.3</c:v>
                </c:pt>
                <c:pt idx="374">
                  <c:v>1651.2</c:v>
                </c:pt>
                <c:pt idx="375">
                  <c:v>1652.6</c:v>
                </c:pt>
                <c:pt idx="376">
                  <c:v>1653.7</c:v>
                </c:pt>
                <c:pt idx="377">
                  <c:v>1653.8</c:v>
                </c:pt>
                <c:pt idx="378">
                  <c:v>1652.9</c:v>
                </c:pt>
                <c:pt idx="379">
                  <c:v>1651.9</c:v>
                </c:pt>
                <c:pt idx="380">
                  <c:v>1650.9</c:v>
                </c:pt>
                <c:pt idx="381">
                  <c:v>1649.9</c:v>
                </c:pt>
                <c:pt idx="382">
                  <c:v>1649.2</c:v>
                </c:pt>
                <c:pt idx="383">
                  <c:v>1649</c:v>
                </c:pt>
                <c:pt idx="384">
                  <c:v>1649.6</c:v>
                </c:pt>
                <c:pt idx="385">
                  <c:v>1650.1</c:v>
                </c:pt>
                <c:pt idx="386">
                  <c:v>1650.6</c:v>
                </c:pt>
                <c:pt idx="387">
                  <c:v>1650.1</c:v>
                </c:pt>
                <c:pt idx="388">
                  <c:v>1649.4</c:v>
                </c:pt>
                <c:pt idx="389">
                  <c:v>1648.8</c:v>
                </c:pt>
                <c:pt idx="390">
                  <c:v>1648.2</c:v>
                </c:pt>
                <c:pt idx="391">
                  <c:v>1647.8</c:v>
                </c:pt>
                <c:pt idx="392">
                  <c:v>1647.3</c:v>
                </c:pt>
                <c:pt idx="393">
                  <c:v>1646.9</c:v>
                </c:pt>
                <c:pt idx="394">
                  <c:v>1642.1</c:v>
                </c:pt>
                <c:pt idx="395">
                  <c:v>1646</c:v>
                </c:pt>
                <c:pt idx="396">
                  <c:v>1646.7</c:v>
                </c:pt>
                <c:pt idx="397">
                  <c:v>1646.4</c:v>
                </c:pt>
                <c:pt idx="398">
                  <c:v>1646</c:v>
                </c:pt>
                <c:pt idx="399">
                  <c:v>1645.4</c:v>
                </c:pt>
                <c:pt idx="400">
                  <c:v>1644.7</c:v>
                </c:pt>
                <c:pt idx="401">
                  <c:v>1644</c:v>
                </c:pt>
                <c:pt idx="402">
                  <c:v>1644.8</c:v>
                </c:pt>
                <c:pt idx="403">
                  <c:v>1646.3</c:v>
                </c:pt>
                <c:pt idx="404">
                  <c:v>1647.2</c:v>
                </c:pt>
                <c:pt idx="405">
                  <c:v>1647.6</c:v>
                </c:pt>
                <c:pt idx="406">
                  <c:v>1647.3</c:v>
                </c:pt>
                <c:pt idx="407">
                  <c:v>1646.7</c:v>
                </c:pt>
                <c:pt idx="408">
                  <c:v>1645.9</c:v>
                </c:pt>
                <c:pt idx="409">
                  <c:v>1645.1</c:v>
                </c:pt>
                <c:pt idx="410">
                  <c:v>1644.3</c:v>
                </c:pt>
                <c:pt idx="411">
                  <c:v>1644.9</c:v>
                </c:pt>
                <c:pt idx="412">
                  <c:v>1646.3</c:v>
                </c:pt>
                <c:pt idx="413">
                  <c:v>1646.8</c:v>
                </c:pt>
                <c:pt idx="414">
                  <c:v>1646.4</c:v>
                </c:pt>
                <c:pt idx="415">
                  <c:v>1645.3</c:v>
                </c:pt>
                <c:pt idx="416">
                  <c:v>1644.3</c:v>
                </c:pt>
                <c:pt idx="417">
                  <c:v>1643.5</c:v>
                </c:pt>
                <c:pt idx="418">
                  <c:v>1642.7</c:v>
                </c:pt>
                <c:pt idx="419">
                  <c:v>1642.2</c:v>
                </c:pt>
                <c:pt idx="420">
                  <c:v>1642</c:v>
                </c:pt>
                <c:pt idx="421">
                  <c:v>1642.8</c:v>
                </c:pt>
                <c:pt idx="422">
                  <c:v>1643.3</c:v>
                </c:pt>
                <c:pt idx="423">
                  <c:v>1643.3</c:v>
                </c:pt>
                <c:pt idx="424">
                  <c:v>1642.5</c:v>
                </c:pt>
                <c:pt idx="425">
                  <c:v>1641.5</c:v>
                </c:pt>
                <c:pt idx="426">
                  <c:v>1640.7</c:v>
                </c:pt>
                <c:pt idx="427">
                  <c:v>1640</c:v>
                </c:pt>
                <c:pt idx="428">
                  <c:v>1639.3</c:v>
                </c:pt>
                <c:pt idx="429">
                  <c:v>1639.1</c:v>
                </c:pt>
                <c:pt idx="430">
                  <c:v>1641</c:v>
                </c:pt>
                <c:pt idx="431">
                  <c:v>1642.6</c:v>
                </c:pt>
                <c:pt idx="432">
                  <c:v>1643.2</c:v>
                </c:pt>
                <c:pt idx="433">
                  <c:v>1643.1</c:v>
                </c:pt>
                <c:pt idx="434">
                  <c:v>1642.3</c:v>
                </c:pt>
                <c:pt idx="435">
                  <c:v>1641</c:v>
                </c:pt>
                <c:pt idx="436">
                  <c:v>1639.5</c:v>
                </c:pt>
                <c:pt idx="437">
                  <c:v>1638.2</c:v>
                </c:pt>
                <c:pt idx="438">
                  <c:v>1637.3</c:v>
                </c:pt>
                <c:pt idx="439">
                  <c:v>1638.7</c:v>
                </c:pt>
                <c:pt idx="440">
                  <c:v>1640.6</c:v>
                </c:pt>
                <c:pt idx="441">
                  <c:v>1641.9</c:v>
                </c:pt>
                <c:pt idx="442">
                  <c:v>1641.7</c:v>
                </c:pt>
                <c:pt idx="443">
                  <c:v>1640.3</c:v>
                </c:pt>
                <c:pt idx="444">
                  <c:v>1638.8</c:v>
                </c:pt>
                <c:pt idx="445">
                  <c:v>1637.4</c:v>
                </c:pt>
                <c:pt idx="446">
                  <c:v>1636.2</c:v>
                </c:pt>
                <c:pt idx="447">
                  <c:v>1635.4</c:v>
                </c:pt>
                <c:pt idx="448">
                  <c:v>1636</c:v>
                </c:pt>
                <c:pt idx="449">
                  <c:v>1637.4</c:v>
                </c:pt>
                <c:pt idx="450">
                  <c:v>1639</c:v>
                </c:pt>
                <c:pt idx="451">
                  <c:v>1639.1</c:v>
                </c:pt>
                <c:pt idx="452">
                  <c:v>1638.5</c:v>
                </c:pt>
                <c:pt idx="453">
                  <c:v>1637.6</c:v>
                </c:pt>
                <c:pt idx="454">
                  <c:v>1636.6</c:v>
                </c:pt>
                <c:pt idx="455">
                  <c:v>1635.7</c:v>
                </c:pt>
                <c:pt idx="456">
                  <c:v>1634.6</c:v>
                </c:pt>
                <c:pt idx="457">
                  <c:v>1634.5</c:v>
                </c:pt>
                <c:pt idx="458">
                  <c:v>1636.2</c:v>
                </c:pt>
                <c:pt idx="459">
                  <c:v>1638.1</c:v>
                </c:pt>
                <c:pt idx="460">
                  <c:v>1638.8</c:v>
                </c:pt>
                <c:pt idx="461">
                  <c:v>1638.4</c:v>
                </c:pt>
                <c:pt idx="462">
                  <c:v>1637.5</c:v>
                </c:pt>
                <c:pt idx="463">
                  <c:v>1636.4</c:v>
                </c:pt>
                <c:pt idx="464">
                  <c:v>1635.1</c:v>
                </c:pt>
                <c:pt idx="465">
                  <c:v>1633.9</c:v>
                </c:pt>
                <c:pt idx="466">
                  <c:v>1633.3</c:v>
                </c:pt>
                <c:pt idx="467">
                  <c:v>1634.5</c:v>
                </c:pt>
                <c:pt idx="468">
                  <c:v>1636.2</c:v>
                </c:pt>
                <c:pt idx="469">
                  <c:v>1637.3</c:v>
                </c:pt>
                <c:pt idx="470">
                  <c:v>1636.8</c:v>
                </c:pt>
                <c:pt idx="471">
                  <c:v>1636.3</c:v>
                </c:pt>
                <c:pt idx="472">
                  <c:v>1635.7</c:v>
                </c:pt>
                <c:pt idx="473">
                  <c:v>1634.9</c:v>
                </c:pt>
                <c:pt idx="474">
                  <c:v>1633.9</c:v>
                </c:pt>
                <c:pt idx="475">
                  <c:v>1633</c:v>
                </c:pt>
                <c:pt idx="476">
                  <c:v>1634</c:v>
                </c:pt>
                <c:pt idx="477">
                  <c:v>1634.9</c:v>
                </c:pt>
                <c:pt idx="478">
                  <c:v>1635.5</c:v>
                </c:pt>
                <c:pt idx="479">
                  <c:v>1634.8</c:v>
                </c:pt>
                <c:pt idx="480">
                  <c:v>1633.6</c:v>
                </c:pt>
                <c:pt idx="481">
                  <c:v>1632.8</c:v>
                </c:pt>
                <c:pt idx="482">
                  <c:v>1632</c:v>
                </c:pt>
                <c:pt idx="483">
                  <c:v>1630.7</c:v>
                </c:pt>
                <c:pt idx="484">
                  <c:v>1629.5</c:v>
                </c:pt>
                <c:pt idx="485">
                  <c:v>1630.7</c:v>
                </c:pt>
                <c:pt idx="486">
                  <c:v>1632.5</c:v>
                </c:pt>
                <c:pt idx="487">
                  <c:v>1633.9</c:v>
                </c:pt>
                <c:pt idx="488">
                  <c:v>1633.7</c:v>
                </c:pt>
                <c:pt idx="489">
                  <c:v>1632.5</c:v>
                </c:pt>
                <c:pt idx="490">
                  <c:v>1631</c:v>
                </c:pt>
                <c:pt idx="491">
                  <c:v>1629.4</c:v>
                </c:pt>
                <c:pt idx="492">
                  <c:v>1628</c:v>
                </c:pt>
                <c:pt idx="493">
                  <c:v>1626.7</c:v>
                </c:pt>
                <c:pt idx="494">
                  <c:v>1627.5</c:v>
                </c:pt>
                <c:pt idx="495">
                  <c:v>1629.6</c:v>
                </c:pt>
                <c:pt idx="496">
                  <c:v>1631.5</c:v>
                </c:pt>
                <c:pt idx="497">
                  <c:v>1632.1</c:v>
                </c:pt>
                <c:pt idx="498">
                  <c:v>1631.2</c:v>
                </c:pt>
                <c:pt idx="499">
                  <c:v>1630.1</c:v>
                </c:pt>
                <c:pt idx="500">
                  <c:v>1628.8</c:v>
                </c:pt>
                <c:pt idx="501">
                  <c:v>1627.6</c:v>
                </c:pt>
                <c:pt idx="502">
                  <c:v>1626.6</c:v>
                </c:pt>
                <c:pt idx="503">
                  <c:v>1626.2</c:v>
                </c:pt>
                <c:pt idx="504">
                  <c:v>1626.8</c:v>
                </c:pt>
                <c:pt idx="505">
                  <c:v>1627.2</c:v>
                </c:pt>
                <c:pt idx="506">
                  <c:v>1626.9</c:v>
                </c:pt>
                <c:pt idx="507">
                  <c:v>1626</c:v>
                </c:pt>
                <c:pt idx="508">
                  <c:v>1625.2</c:v>
                </c:pt>
                <c:pt idx="509">
                  <c:v>1624.4</c:v>
                </c:pt>
                <c:pt idx="510">
                  <c:v>1623.8</c:v>
                </c:pt>
                <c:pt idx="511">
                  <c:v>1623.1</c:v>
                </c:pt>
                <c:pt idx="512">
                  <c:v>1623.2</c:v>
                </c:pt>
                <c:pt idx="513">
                  <c:v>1623.8</c:v>
                </c:pt>
                <c:pt idx="514">
                  <c:v>1624.1</c:v>
                </c:pt>
                <c:pt idx="515">
                  <c:v>1623.6</c:v>
                </c:pt>
                <c:pt idx="516">
                  <c:v>1622.2</c:v>
                </c:pt>
                <c:pt idx="517">
                  <c:v>1620.9</c:v>
                </c:pt>
                <c:pt idx="518">
                  <c:v>1619.9</c:v>
                </c:pt>
                <c:pt idx="519">
                  <c:v>1619</c:v>
                </c:pt>
                <c:pt idx="520">
                  <c:v>1618.1</c:v>
                </c:pt>
                <c:pt idx="521">
                  <c:v>1617.8</c:v>
                </c:pt>
                <c:pt idx="522">
                  <c:v>1618.4</c:v>
                </c:pt>
                <c:pt idx="523">
                  <c:v>1618.7</c:v>
                </c:pt>
                <c:pt idx="524">
                  <c:v>1618.4</c:v>
                </c:pt>
                <c:pt idx="525">
                  <c:v>1617.3</c:v>
                </c:pt>
                <c:pt idx="526">
                  <c:v>1616.4</c:v>
                </c:pt>
                <c:pt idx="527">
                  <c:v>1615.6</c:v>
                </c:pt>
                <c:pt idx="528">
                  <c:v>1614.9</c:v>
                </c:pt>
                <c:pt idx="529">
                  <c:v>1614.2</c:v>
                </c:pt>
                <c:pt idx="530">
                  <c:v>1613.8</c:v>
                </c:pt>
                <c:pt idx="531">
                  <c:v>1614.1</c:v>
                </c:pt>
                <c:pt idx="532">
                  <c:v>1614.9</c:v>
                </c:pt>
                <c:pt idx="533">
                  <c:v>1615</c:v>
                </c:pt>
                <c:pt idx="534">
                  <c:v>1614.6</c:v>
                </c:pt>
                <c:pt idx="535">
                  <c:v>1614.3</c:v>
                </c:pt>
                <c:pt idx="536">
                  <c:v>1613.9</c:v>
                </c:pt>
                <c:pt idx="537">
                  <c:v>1613.7</c:v>
                </c:pt>
                <c:pt idx="538">
                  <c:v>1613.7</c:v>
                </c:pt>
                <c:pt idx="539">
                  <c:v>1614.2</c:v>
                </c:pt>
                <c:pt idx="540">
                  <c:v>1615.8</c:v>
                </c:pt>
                <c:pt idx="541">
                  <c:v>1617.1</c:v>
                </c:pt>
                <c:pt idx="542">
                  <c:v>1617.9</c:v>
                </c:pt>
                <c:pt idx="543">
                  <c:v>1617.2</c:v>
                </c:pt>
                <c:pt idx="544">
                  <c:v>1615.5</c:v>
                </c:pt>
                <c:pt idx="545">
                  <c:v>1613.8</c:v>
                </c:pt>
                <c:pt idx="546">
                  <c:v>1612.9</c:v>
                </c:pt>
                <c:pt idx="547">
                  <c:v>1612.1</c:v>
                </c:pt>
                <c:pt idx="548">
                  <c:v>1612.6</c:v>
                </c:pt>
                <c:pt idx="549">
                  <c:v>1613.5</c:v>
                </c:pt>
                <c:pt idx="550">
                  <c:v>1614.3</c:v>
                </c:pt>
                <c:pt idx="551">
                  <c:v>1615</c:v>
                </c:pt>
                <c:pt idx="552">
                  <c:v>1614.4</c:v>
                </c:pt>
                <c:pt idx="553">
                  <c:v>1613.6</c:v>
                </c:pt>
                <c:pt idx="554">
                  <c:v>1612.5</c:v>
                </c:pt>
                <c:pt idx="555">
                  <c:v>1611.7</c:v>
                </c:pt>
                <c:pt idx="556">
                  <c:v>1612</c:v>
                </c:pt>
                <c:pt idx="557">
                  <c:v>1612.1</c:v>
                </c:pt>
                <c:pt idx="558">
                  <c:v>1613</c:v>
                </c:pt>
                <c:pt idx="559">
                  <c:v>1613.5</c:v>
                </c:pt>
                <c:pt idx="560">
                  <c:v>1613.2</c:v>
                </c:pt>
                <c:pt idx="561">
                  <c:v>1612.4</c:v>
                </c:pt>
                <c:pt idx="562">
                  <c:v>1611.5</c:v>
                </c:pt>
                <c:pt idx="563">
                  <c:v>1611.1</c:v>
                </c:pt>
                <c:pt idx="564">
                  <c:v>1610.7</c:v>
                </c:pt>
                <c:pt idx="565">
                  <c:v>1609.8</c:v>
                </c:pt>
                <c:pt idx="566">
                  <c:v>1608.8</c:v>
                </c:pt>
                <c:pt idx="567">
                  <c:v>1609.4</c:v>
                </c:pt>
                <c:pt idx="568">
                  <c:v>1611</c:v>
                </c:pt>
                <c:pt idx="569">
                  <c:v>1612.5</c:v>
                </c:pt>
                <c:pt idx="570">
                  <c:v>1611.7</c:v>
                </c:pt>
                <c:pt idx="571">
                  <c:v>1610.2</c:v>
                </c:pt>
                <c:pt idx="572">
                  <c:v>1608.4</c:v>
                </c:pt>
                <c:pt idx="573">
                  <c:v>1606.9</c:v>
                </c:pt>
                <c:pt idx="574">
                  <c:v>1605.3</c:v>
                </c:pt>
                <c:pt idx="575">
                  <c:v>1604.7</c:v>
                </c:pt>
                <c:pt idx="576">
                  <c:v>1606.3</c:v>
                </c:pt>
                <c:pt idx="577">
                  <c:v>1609.1</c:v>
                </c:pt>
                <c:pt idx="578">
                  <c:v>1610.7</c:v>
                </c:pt>
                <c:pt idx="579">
                  <c:v>1610.6</c:v>
                </c:pt>
                <c:pt idx="580">
                  <c:v>1609.3</c:v>
                </c:pt>
                <c:pt idx="581">
                  <c:v>1607.8</c:v>
                </c:pt>
                <c:pt idx="582">
                  <c:v>1606.3</c:v>
                </c:pt>
                <c:pt idx="583">
                  <c:v>1604.9</c:v>
                </c:pt>
                <c:pt idx="584">
                  <c:v>1604</c:v>
                </c:pt>
                <c:pt idx="585">
                  <c:v>1604.4</c:v>
                </c:pt>
                <c:pt idx="586">
                  <c:v>1606.5</c:v>
                </c:pt>
                <c:pt idx="587">
                  <c:v>1608</c:v>
                </c:pt>
                <c:pt idx="588">
                  <c:v>1607.5</c:v>
                </c:pt>
                <c:pt idx="589">
                  <c:v>1606.3</c:v>
                </c:pt>
                <c:pt idx="590">
                  <c:v>1605.4</c:v>
                </c:pt>
                <c:pt idx="591">
                  <c:v>1604.4</c:v>
                </c:pt>
                <c:pt idx="592">
                  <c:v>1603.3</c:v>
                </c:pt>
                <c:pt idx="593">
                  <c:v>1602.4</c:v>
                </c:pt>
                <c:pt idx="594">
                  <c:v>1603</c:v>
                </c:pt>
                <c:pt idx="595">
                  <c:v>1604.7</c:v>
                </c:pt>
                <c:pt idx="596">
                  <c:v>1605.4</c:v>
                </c:pt>
                <c:pt idx="597">
                  <c:v>1604.9</c:v>
                </c:pt>
                <c:pt idx="598">
                  <c:v>1603.9</c:v>
                </c:pt>
                <c:pt idx="599">
                  <c:v>1602.8</c:v>
                </c:pt>
                <c:pt idx="600">
                  <c:v>1602</c:v>
                </c:pt>
                <c:pt idx="601">
                  <c:v>1601.3</c:v>
                </c:pt>
                <c:pt idx="602">
                  <c:v>1601.7</c:v>
                </c:pt>
                <c:pt idx="603">
                  <c:v>1603</c:v>
                </c:pt>
                <c:pt idx="604">
                  <c:v>1604.4</c:v>
                </c:pt>
                <c:pt idx="605">
                  <c:v>1605.1</c:v>
                </c:pt>
                <c:pt idx="606">
                  <c:v>1603.9</c:v>
                </c:pt>
                <c:pt idx="607">
                  <c:v>1602.5</c:v>
                </c:pt>
                <c:pt idx="608">
                  <c:v>1601.2</c:v>
                </c:pt>
                <c:pt idx="609">
                  <c:v>1600.1</c:v>
                </c:pt>
                <c:pt idx="610">
                  <c:v>1599.5</c:v>
                </c:pt>
                <c:pt idx="611">
                  <c:v>1600.1</c:v>
                </c:pt>
                <c:pt idx="612">
                  <c:v>1600.7</c:v>
                </c:pt>
                <c:pt idx="613">
                  <c:v>1601.5</c:v>
                </c:pt>
                <c:pt idx="614">
                  <c:v>1602.1</c:v>
                </c:pt>
                <c:pt idx="615">
                  <c:v>1601.1</c:v>
                </c:pt>
                <c:pt idx="616">
                  <c:v>1599.4</c:v>
                </c:pt>
                <c:pt idx="617">
                  <c:v>1597.8</c:v>
                </c:pt>
                <c:pt idx="618">
                  <c:v>1596.3</c:v>
                </c:pt>
                <c:pt idx="619">
                  <c:v>1594.9</c:v>
                </c:pt>
                <c:pt idx="620">
                  <c:v>1595.4</c:v>
                </c:pt>
                <c:pt idx="621">
                  <c:v>1597.3</c:v>
                </c:pt>
                <c:pt idx="622">
                  <c:v>1599.5</c:v>
                </c:pt>
                <c:pt idx="623">
                  <c:v>1600.8</c:v>
                </c:pt>
                <c:pt idx="624">
                  <c:v>1599.9</c:v>
                </c:pt>
                <c:pt idx="625">
                  <c:v>1598.7</c:v>
                </c:pt>
                <c:pt idx="626">
                  <c:v>1598</c:v>
                </c:pt>
                <c:pt idx="627">
                  <c:v>1596.9</c:v>
                </c:pt>
                <c:pt idx="628">
                  <c:v>1595.3</c:v>
                </c:pt>
                <c:pt idx="629">
                  <c:v>1595</c:v>
                </c:pt>
                <c:pt idx="630">
                  <c:v>1596.8</c:v>
                </c:pt>
                <c:pt idx="631">
                  <c:v>1599</c:v>
                </c:pt>
                <c:pt idx="632">
                  <c:v>1600</c:v>
                </c:pt>
                <c:pt idx="633">
                  <c:v>1598.8</c:v>
                </c:pt>
                <c:pt idx="634">
                  <c:v>1597.3</c:v>
                </c:pt>
                <c:pt idx="635">
                  <c:v>1595.8</c:v>
                </c:pt>
                <c:pt idx="636">
                  <c:v>1594.6</c:v>
                </c:pt>
                <c:pt idx="637">
                  <c:v>1593.6</c:v>
                </c:pt>
                <c:pt idx="638">
                  <c:v>1594.6</c:v>
                </c:pt>
                <c:pt idx="639">
                  <c:v>1596.5</c:v>
                </c:pt>
                <c:pt idx="640">
                  <c:v>1598.4</c:v>
                </c:pt>
                <c:pt idx="641">
                  <c:v>1599.1</c:v>
                </c:pt>
                <c:pt idx="642">
                  <c:v>1597.5</c:v>
                </c:pt>
                <c:pt idx="643">
                  <c:v>1595.6</c:v>
                </c:pt>
                <c:pt idx="644">
                  <c:v>1593.8</c:v>
                </c:pt>
                <c:pt idx="645">
                  <c:v>1592.1</c:v>
                </c:pt>
                <c:pt idx="646">
                  <c:v>1590.3</c:v>
                </c:pt>
                <c:pt idx="647">
                  <c:v>1590.2</c:v>
                </c:pt>
                <c:pt idx="648">
                  <c:v>1592.2</c:v>
                </c:pt>
                <c:pt idx="649">
                  <c:v>1594.3</c:v>
                </c:pt>
                <c:pt idx="650">
                  <c:v>1594.9</c:v>
                </c:pt>
                <c:pt idx="651">
                  <c:v>1593.9</c:v>
                </c:pt>
                <c:pt idx="652">
                  <c:v>1592.4</c:v>
                </c:pt>
                <c:pt idx="653">
                  <c:v>1590.7</c:v>
                </c:pt>
                <c:pt idx="654">
                  <c:v>1588.8</c:v>
                </c:pt>
                <c:pt idx="655">
                  <c:v>1587.3</c:v>
                </c:pt>
                <c:pt idx="656">
                  <c:v>1587.5</c:v>
                </c:pt>
                <c:pt idx="657">
                  <c:v>1589.5</c:v>
                </c:pt>
                <c:pt idx="658">
                  <c:v>1591.7</c:v>
                </c:pt>
                <c:pt idx="659">
                  <c:v>1592.1</c:v>
                </c:pt>
                <c:pt idx="660">
                  <c:v>1591.1</c:v>
                </c:pt>
                <c:pt idx="661">
                  <c:v>1589.5</c:v>
                </c:pt>
                <c:pt idx="662">
                  <c:v>1587.7</c:v>
                </c:pt>
                <c:pt idx="663">
                  <c:v>1585.9</c:v>
                </c:pt>
                <c:pt idx="664">
                  <c:v>1585.3</c:v>
                </c:pt>
                <c:pt idx="665">
                  <c:v>1586.4</c:v>
                </c:pt>
                <c:pt idx="666">
                  <c:v>1587.6</c:v>
                </c:pt>
                <c:pt idx="667">
                  <c:v>1590.6</c:v>
                </c:pt>
                <c:pt idx="668">
                  <c:v>1591</c:v>
                </c:pt>
                <c:pt idx="669">
                  <c:v>1589.7</c:v>
                </c:pt>
                <c:pt idx="670">
                  <c:v>1588.2</c:v>
                </c:pt>
                <c:pt idx="671">
                  <c:v>1586.5</c:v>
                </c:pt>
                <c:pt idx="672">
                  <c:v>1584.9</c:v>
                </c:pt>
                <c:pt idx="673">
                  <c:v>1584.1</c:v>
                </c:pt>
                <c:pt idx="674">
                  <c:v>1584.5</c:v>
                </c:pt>
                <c:pt idx="675">
                  <c:v>1586.1</c:v>
                </c:pt>
                <c:pt idx="676">
                  <c:v>1588.9</c:v>
                </c:pt>
                <c:pt idx="677">
                  <c:v>1588.8</c:v>
                </c:pt>
                <c:pt idx="678">
                  <c:v>1587.1</c:v>
                </c:pt>
                <c:pt idx="679">
                  <c:v>1585.1</c:v>
                </c:pt>
                <c:pt idx="680">
                  <c:v>1583.2</c:v>
                </c:pt>
                <c:pt idx="681">
                  <c:v>1581.4</c:v>
                </c:pt>
                <c:pt idx="682">
                  <c:v>1581.5</c:v>
                </c:pt>
                <c:pt idx="683">
                  <c:v>1583.4</c:v>
                </c:pt>
                <c:pt idx="684">
                  <c:v>1586</c:v>
                </c:pt>
                <c:pt idx="685">
                  <c:v>1586.9</c:v>
                </c:pt>
                <c:pt idx="686">
                  <c:v>1585.7</c:v>
                </c:pt>
                <c:pt idx="687">
                  <c:v>1583.9</c:v>
                </c:pt>
                <c:pt idx="688">
                  <c:v>1582</c:v>
                </c:pt>
                <c:pt idx="689">
                  <c:v>1580.3</c:v>
                </c:pt>
                <c:pt idx="690">
                  <c:v>1578.8</c:v>
                </c:pt>
                <c:pt idx="691">
                  <c:v>1579.3</c:v>
                </c:pt>
                <c:pt idx="692">
                  <c:v>1581.3</c:v>
                </c:pt>
                <c:pt idx="693">
                  <c:v>1583.7</c:v>
                </c:pt>
                <c:pt idx="694">
                  <c:v>1583.9</c:v>
                </c:pt>
                <c:pt idx="695">
                  <c:v>1583.1</c:v>
                </c:pt>
                <c:pt idx="696">
                  <c:v>1581.5</c:v>
                </c:pt>
                <c:pt idx="697">
                  <c:v>1579.6</c:v>
                </c:pt>
                <c:pt idx="698">
                  <c:v>1577.9</c:v>
                </c:pt>
                <c:pt idx="699">
                  <c:v>1576.5</c:v>
                </c:pt>
                <c:pt idx="700">
                  <c:v>1576.8</c:v>
                </c:pt>
                <c:pt idx="701">
                  <c:v>1578.1</c:v>
                </c:pt>
                <c:pt idx="702">
                  <c:v>1578.6</c:v>
                </c:pt>
                <c:pt idx="703">
                  <c:v>1578</c:v>
                </c:pt>
                <c:pt idx="704">
                  <c:v>1576.5</c:v>
                </c:pt>
                <c:pt idx="705">
                  <c:v>1574.7</c:v>
                </c:pt>
                <c:pt idx="706">
                  <c:v>1573.1</c:v>
                </c:pt>
                <c:pt idx="707">
                  <c:v>1571.6</c:v>
                </c:pt>
                <c:pt idx="708">
                  <c:v>1570.6</c:v>
                </c:pt>
                <c:pt idx="709">
                  <c:v>1570.1</c:v>
                </c:pt>
                <c:pt idx="710">
                  <c:v>1570.4</c:v>
                </c:pt>
                <c:pt idx="711">
                  <c:v>1571.1</c:v>
                </c:pt>
                <c:pt idx="712">
                  <c:v>1570.6</c:v>
                </c:pt>
                <c:pt idx="713">
                  <c:v>1569.5</c:v>
                </c:pt>
                <c:pt idx="714">
                  <c:v>1568.2</c:v>
                </c:pt>
                <c:pt idx="715">
                  <c:v>1567.1</c:v>
                </c:pt>
                <c:pt idx="716">
                  <c:v>1566.3</c:v>
                </c:pt>
                <c:pt idx="717">
                  <c:v>1566</c:v>
                </c:pt>
                <c:pt idx="718">
                  <c:v>1567.6</c:v>
                </c:pt>
                <c:pt idx="719">
                  <c:v>1568.7</c:v>
                </c:pt>
                <c:pt idx="720">
                  <c:v>1568.9</c:v>
                </c:pt>
                <c:pt idx="721">
                  <c:v>1568.2</c:v>
                </c:pt>
                <c:pt idx="722">
                  <c:v>1566.9</c:v>
                </c:pt>
                <c:pt idx="723">
                  <c:v>1565.5</c:v>
                </c:pt>
                <c:pt idx="724">
                  <c:v>1564.3</c:v>
                </c:pt>
                <c:pt idx="725">
                  <c:v>1563.7</c:v>
                </c:pt>
                <c:pt idx="726">
                  <c:v>1565.2</c:v>
                </c:pt>
                <c:pt idx="727">
                  <c:v>1567</c:v>
                </c:pt>
                <c:pt idx="728">
                  <c:v>1568.3</c:v>
                </c:pt>
                <c:pt idx="729">
                  <c:v>1568.4</c:v>
                </c:pt>
                <c:pt idx="730">
                  <c:v>1566.7</c:v>
                </c:pt>
                <c:pt idx="731">
                  <c:v>1565.2</c:v>
                </c:pt>
                <c:pt idx="732">
                  <c:v>1564</c:v>
                </c:pt>
                <c:pt idx="733">
                  <c:v>1563</c:v>
                </c:pt>
                <c:pt idx="734">
                  <c:v>1563</c:v>
                </c:pt>
                <c:pt idx="735">
                  <c:v>1563.5</c:v>
                </c:pt>
                <c:pt idx="736">
                  <c:v>1565.3</c:v>
                </c:pt>
                <c:pt idx="737">
                  <c:v>1567</c:v>
                </c:pt>
                <c:pt idx="738">
                  <c:v>1565.7</c:v>
                </c:pt>
                <c:pt idx="739">
                  <c:v>1563.4</c:v>
                </c:pt>
                <c:pt idx="740">
                  <c:v>1561.3</c:v>
                </c:pt>
                <c:pt idx="741">
                  <c:v>1559.9</c:v>
                </c:pt>
                <c:pt idx="742">
                  <c:v>1558.8</c:v>
                </c:pt>
                <c:pt idx="743">
                  <c:v>1559.8</c:v>
                </c:pt>
                <c:pt idx="744">
                  <c:v>1560.7</c:v>
                </c:pt>
                <c:pt idx="745">
                  <c:v>1561.6</c:v>
                </c:pt>
                <c:pt idx="746">
                  <c:v>1561.7</c:v>
                </c:pt>
                <c:pt idx="747">
                  <c:v>1561</c:v>
                </c:pt>
                <c:pt idx="748">
                  <c:v>1559.5</c:v>
                </c:pt>
                <c:pt idx="749">
                  <c:v>1558.3</c:v>
                </c:pt>
                <c:pt idx="750">
                  <c:v>1556.7</c:v>
                </c:pt>
                <c:pt idx="751">
                  <c:v>1556.7</c:v>
                </c:pt>
                <c:pt idx="752">
                  <c:v>1557.5</c:v>
                </c:pt>
                <c:pt idx="753">
                  <c:v>1557.4</c:v>
                </c:pt>
                <c:pt idx="754">
                  <c:v>1557.6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041-494C-874D-17E641813854}"/>
            </c:ext>
          </c:extLst>
        </c:ser>
        <c:ser>
          <c:idx val="1"/>
          <c:order val="1"/>
          <c:tx>
            <c:v>Celgard 2500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PowerPoint]Cycle'!$X$12:$X$710</c:f>
              <c:numCache>
                <c:formatCode>0.0</c:formatCode>
                <c:ptCount val="699"/>
                <c:pt idx="0">
                  <c:v>1672.1</c:v>
                </c:pt>
                <c:pt idx="1">
                  <c:v>1680.4</c:v>
                </c:pt>
                <c:pt idx="2">
                  <c:v>1669</c:v>
                </c:pt>
                <c:pt idx="3">
                  <c:v>1659.1</c:v>
                </c:pt>
                <c:pt idx="4">
                  <c:v>1667.3</c:v>
                </c:pt>
                <c:pt idx="5">
                  <c:v>1665.5</c:v>
                </c:pt>
                <c:pt idx="6">
                  <c:v>1651.8</c:v>
                </c:pt>
                <c:pt idx="7">
                  <c:v>1641.2</c:v>
                </c:pt>
                <c:pt idx="8">
                  <c:v>1648</c:v>
                </c:pt>
                <c:pt idx="9">
                  <c:v>1648.9</c:v>
                </c:pt>
                <c:pt idx="10">
                  <c:v>1639.4</c:v>
                </c:pt>
                <c:pt idx="11">
                  <c:v>1632.3</c:v>
                </c:pt>
                <c:pt idx="12">
                  <c:v>1641.3</c:v>
                </c:pt>
                <c:pt idx="13">
                  <c:v>1641.3</c:v>
                </c:pt>
                <c:pt idx="14">
                  <c:v>1632.1</c:v>
                </c:pt>
                <c:pt idx="15">
                  <c:v>1627.5</c:v>
                </c:pt>
                <c:pt idx="16">
                  <c:v>1639.2</c:v>
                </c:pt>
                <c:pt idx="17">
                  <c:v>1640.5</c:v>
                </c:pt>
                <c:pt idx="18">
                  <c:v>1636.3</c:v>
                </c:pt>
                <c:pt idx="19">
                  <c:v>1639.3</c:v>
                </c:pt>
                <c:pt idx="20">
                  <c:v>1650</c:v>
                </c:pt>
                <c:pt idx="21">
                  <c:v>1639.7</c:v>
                </c:pt>
                <c:pt idx="22">
                  <c:v>1631.1</c:v>
                </c:pt>
                <c:pt idx="23">
                  <c:v>1644.3</c:v>
                </c:pt>
                <c:pt idx="24">
                  <c:v>1652</c:v>
                </c:pt>
                <c:pt idx="25">
                  <c:v>1639.8</c:v>
                </c:pt>
                <c:pt idx="26">
                  <c:v>1629.7</c:v>
                </c:pt>
                <c:pt idx="27">
                  <c:v>1642.7</c:v>
                </c:pt>
                <c:pt idx="28">
                  <c:v>1647.1</c:v>
                </c:pt>
                <c:pt idx="29">
                  <c:v>1644.8</c:v>
                </c:pt>
                <c:pt idx="30">
                  <c:v>1642</c:v>
                </c:pt>
                <c:pt idx="31">
                  <c:v>1648.2</c:v>
                </c:pt>
                <c:pt idx="32">
                  <c:v>1643.8</c:v>
                </c:pt>
                <c:pt idx="33">
                  <c:v>1631.5</c:v>
                </c:pt>
                <c:pt idx="34">
                  <c:v>1628.6</c:v>
                </c:pt>
                <c:pt idx="35">
                  <c:v>1642.1</c:v>
                </c:pt>
                <c:pt idx="36">
                  <c:v>1636.7</c:v>
                </c:pt>
                <c:pt idx="37">
                  <c:v>1627.1</c:v>
                </c:pt>
                <c:pt idx="38">
                  <c:v>1624.7</c:v>
                </c:pt>
                <c:pt idx="39">
                  <c:v>1636.2</c:v>
                </c:pt>
                <c:pt idx="40">
                  <c:v>1636.6</c:v>
                </c:pt>
                <c:pt idx="41">
                  <c:v>1635.3</c:v>
                </c:pt>
                <c:pt idx="42">
                  <c:v>1636.2</c:v>
                </c:pt>
                <c:pt idx="43">
                  <c:v>1635.6</c:v>
                </c:pt>
                <c:pt idx="44">
                  <c:v>1635.6</c:v>
                </c:pt>
                <c:pt idx="45">
                  <c:v>1634.5</c:v>
                </c:pt>
                <c:pt idx="46">
                  <c:v>1642.6</c:v>
                </c:pt>
                <c:pt idx="47">
                  <c:v>1650.3</c:v>
                </c:pt>
                <c:pt idx="48">
                  <c:v>1650.5</c:v>
                </c:pt>
                <c:pt idx="49">
                  <c:v>1646</c:v>
                </c:pt>
                <c:pt idx="50">
                  <c:v>1653.9</c:v>
                </c:pt>
                <c:pt idx="51">
                  <c:v>1655.4</c:v>
                </c:pt>
                <c:pt idx="52">
                  <c:v>1650.6</c:v>
                </c:pt>
                <c:pt idx="53">
                  <c:v>1646.6</c:v>
                </c:pt>
                <c:pt idx="54">
                  <c:v>1647.4</c:v>
                </c:pt>
                <c:pt idx="55">
                  <c:v>1642.4</c:v>
                </c:pt>
                <c:pt idx="56">
                  <c:v>1637.7</c:v>
                </c:pt>
                <c:pt idx="57">
                  <c:v>1640.3</c:v>
                </c:pt>
                <c:pt idx="58">
                  <c:v>1645.8</c:v>
                </c:pt>
                <c:pt idx="59">
                  <c:v>1644.2</c:v>
                </c:pt>
                <c:pt idx="60">
                  <c:v>1639</c:v>
                </c:pt>
                <c:pt idx="61">
                  <c:v>1640.1</c:v>
                </c:pt>
                <c:pt idx="62">
                  <c:v>1648.2</c:v>
                </c:pt>
                <c:pt idx="63">
                  <c:v>1641.8</c:v>
                </c:pt>
                <c:pt idx="64">
                  <c:v>1632.8</c:v>
                </c:pt>
                <c:pt idx="65">
                  <c:v>1633.6</c:v>
                </c:pt>
                <c:pt idx="66">
                  <c:v>1636.3</c:v>
                </c:pt>
                <c:pt idx="67">
                  <c:v>1626.5</c:v>
                </c:pt>
                <c:pt idx="68">
                  <c:v>1616.3</c:v>
                </c:pt>
                <c:pt idx="69">
                  <c:v>1621.3</c:v>
                </c:pt>
                <c:pt idx="70">
                  <c:v>1623.8</c:v>
                </c:pt>
                <c:pt idx="71">
                  <c:v>1617.9</c:v>
                </c:pt>
                <c:pt idx="72">
                  <c:v>1612.9</c:v>
                </c:pt>
                <c:pt idx="73">
                  <c:v>1619.2</c:v>
                </c:pt>
                <c:pt idx="74">
                  <c:v>1632</c:v>
                </c:pt>
                <c:pt idx="75">
                  <c:v>1628.7</c:v>
                </c:pt>
                <c:pt idx="76">
                  <c:v>1623.1</c:v>
                </c:pt>
                <c:pt idx="77">
                  <c:v>1630.5</c:v>
                </c:pt>
                <c:pt idx="78">
                  <c:v>1626.4</c:v>
                </c:pt>
                <c:pt idx="79">
                  <c:v>1624.7</c:v>
                </c:pt>
                <c:pt idx="80">
                  <c:v>1625.7</c:v>
                </c:pt>
                <c:pt idx="81">
                  <c:v>1636.5</c:v>
                </c:pt>
                <c:pt idx="82">
                  <c:v>1633.8</c:v>
                </c:pt>
                <c:pt idx="83">
                  <c:v>1632.7</c:v>
                </c:pt>
                <c:pt idx="84">
                  <c:v>1632.6</c:v>
                </c:pt>
                <c:pt idx="85">
                  <c:v>1640.5</c:v>
                </c:pt>
                <c:pt idx="86">
                  <c:v>1636.9</c:v>
                </c:pt>
                <c:pt idx="87">
                  <c:v>1637</c:v>
                </c:pt>
                <c:pt idx="88">
                  <c:v>1639.6</c:v>
                </c:pt>
                <c:pt idx="89">
                  <c:v>1641.9</c:v>
                </c:pt>
                <c:pt idx="90">
                  <c:v>1635.8</c:v>
                </c:pt>
                <c:pt idx="91">
                  <c:v>1631.5</c:v>
                </c:pt>
                <c:pt idx="92">
                  <c:v>1635.5</c:v>
                </c:pt>
                <c:pt idx="93">
                  <c:v>1637</c:v>
                </c:pt>
                <c:pt idx="94">
                  <c:v>1629.7</c:v>
                </c:pt>
                <c:pt idx="95">
                  <c:v>1625.7</c:v>
                </c:pt>
                <c:pt idx="96">
                  <c:v>1627.4</c:v>
                </c:pt>
                <c:pt idx="97">
                  <c:v>1626.7</c:v>
                </c:pt>
                <c:pt idx="98">
                  <c:v>1625.2</c:v>
                </c:pt>
                <c:pt idx="99">
                  <c:v>1627.6</c:v>
                </c:pt>
                <c:pt idx="100">
                  <c:v>1630.6</c:v>
                </c:pt>
                <c:pt idx="101">
                  <c:v>1626</c:v>
                </c:pt>
                <c:pt idx="102">
                  <c:v>1621.3</c:v>
                </c:pt>
                <c:pt idx="103">
                  <c:v>1623.3</c:v>
                </c:pt>
                <c:pt idx="104">
                  <c:v>1631.9</c:v>
                </c:pt>
                <c:pt idx="105">
                  <c:v>1627.5</c:v>
                </c:pt>
                <c:pt idx="106">
                  <c:v>1618.3</c:v>
                </c:pt>
                <c:pt idx="107">
                  <c:v>1621.3</c:v>
                </c:pt>
                <c:pt idx="108">
                  <c:v>1627.2</c:v>
                </c:pt>
                <c:pt idx="109">
                  <c:v>1619.7</c:v>
                </c:pt>
                <c:pt idx="110">
                  <c:v>1612.5</c:v>
                </c:pt>
                <c:pt idx="111">
                  <c:v>1625.1</c:v>
                </c:pt>
                <c:pt idx="112">
                  <c:v>1630.6</c:v>
                </c:pt>
                <c:pt idx="113">
                  <c:v>1623</c:v>
                </c:pt>
                <c:pt idx="114">
                  <c:v>1620</c:v>
                </c:pt>
                <c:pt idx="115">
                  <c:v>1628.3</c:v>
                </c:pt>
                <c:pt idx="116">
                  <c:v>1630.6</c:v>
                </c:pt>
                <c:pt idx="117">
                  <c:v>1617.8</c:v>
                </c:pt>
                <c:pt idx="118">
                  <c:v>1607.5</c:v>
                </c:pt>
                <c:pt idx="119">
                  <c:v>1609.4</c:v>
                </c:pt>
                <c:pt idx="120">
                  <c:v>1609.8</c:v>
                </c:pt>
                <c:pt idx="121">
                  <c:v>1601.5</c:v>
                </c:pt>
                <c:pt idx="122">
                  <c:v>1594.5</c:v>
                </c:pt>
                <c:pt idx="123">
                  <c:v>1604</c:v>
                </c:pt>
                <c:pt idx="124">
                  <c:v>1602.7</c:v>
                </c:pt>
                <c:pt idx="125">
                  <c:v>1594</c:v>
                </c:pt>
                <c:pt idx="126">
                  <c:v>1603.5</c:v>
                </c:pt>
                <c:pt idx="127">
                  <c:v>1615.3</c:v>
                </c:pt>
                <c:pt idx="128">
                  <c:v>1613.4</c:v>
                </c:pt>
                <c:pt idx="129">
                  <c:v>1614.1</c:v>
                </c:pt>
                <c:pt idx="130">
                  <c:v>1616.5</c:v>
                </c:pt>
                <c:pt idx="131">
                  <c:v>1624.1</c:v>
                </c:pt>
                <c:pt idx="132">
                  <c:v>1616.8</c:v>
                </c:pt>
                <c:pt idx="133">
                  <c:v>1612.9</c:v>
                </c:pt>
                <c:pt idx="134">
                  <c:v>1614.6</c:v>
                </c:pt>
                <c:pt idx="135">
                  <c:v>1618.5</c:v>
                </c:pt>
                <c:pt idx="136">
                  <c:v>1612.3</c:v>
                </c:pt>
                <c:pt idx="137">
                  <c:v>1605.1</c:v>
                </c:pt>
                <c:pt idx="138">
                  <c:v>1611.3</c:v>
                </c:pt>
                <c:pt idx="139">
                  <c:v>1614.4</c:v>
                </c:pt>
                <c:pt idx="140">
                  <c:v>1604.9</c:v>
                </c:pt>
                <c:pt idx="141">
                  <c:v>1608.5</c:v>
                </c:pt>
                <c:pt idx="142">
                  <c:v>1613.4</c:v>
                </c:pt>
                <c:pt idx="143">
                  <c:v>1615.7</c:v>
                </c:pt>
                <c:pt idx="144">
                  <c:v>1609.6</c:v>
                </c:pt>
                <c:pt idx="145">
                  <c:v>1606.4</c:v>
                </c:pt>
                <c:pt idx="146">
                  <c:v>1606.9</c:v>
                </c:pt>
                <c:pt idx="147">
                  <c:v>1609.7</c:v>
                </c:pt>
                <c:pt idx="148">
                  <c:v>1610</c:v>
                </c:pt>
                <c:pt idx="149">
                  <c:v>1610.7</c:v>
                </c:pt>
                <c:pt idx="150">
                  <c:v>1619.8</c:v>
                </c:pt>
                <c:pt idx="151">
                  <c:v>1618.9</c:v>
                </c:pt>
                <c:pt idx="152">
                  <c:v>1614.4</c:v>
                </c:pt>
                <c:pt idx="153">
                  <c:v>1615.7</c:v>
                </c:pt>
                <c:pt idx="154">
                  <c:v>1621.3</c:v>
                </c:pt>
                <c:pt idx="155">
                  <c:v>1619.7</c:v>
                </c:pt>
                <c:pt idx="156">
                  <c:v>1612.3</c:v>
                </c:pt>
                <c:pt idx="157">
                  <c:v>1611.5</c:v>
                </c:pt>
                <c:pt idx="158">
                  <c:v>1621.2</c:v>
                </c:pt>
                <c:pt idx="159">
                  <c:v>1617.6</c:v>
                </c:pt>
                <c:pt idx="160">
                  <c:v>1614.8</c:v>
                </c:pt>
                <c:pt idx="161">
                  <c:v>1616.6</c:v>
                </c:pt>
                <c:pt idx="162">
                  <c:v>1624.4</c:v>
                </c:pt>
                <c:pt idx="163">
                  <c:v>1617.9</c:v>
                </c:pt>
                <c:pt idx="164">
                  <c:v>1611.6</c:v>
                </c:pt>
                <c:pt idx="165">
                  <c:v>1615.8</c:v>
                </c:pt>
                <c:pt idx="166">
                  <c:v>1618.6</c:v>
                </c:pt>
                <c:pt idx="167">
                  <c:v>1614.2</c:v>
                </c:pt>
                <c:pt idx="168">
                  <c:v>1611.2</c:v>
                </c:pt>
                <c:pt idx="169">
                  <c:v>1615.3</c:v>
                </c:pt>
                <c:pt idx="170">
                  <c:v>1618.8</c:v>
                </c:pt>
                <c:pt idx="171">
                  <c:v>1614.9</c:v>
                </c:pt>
                <c:pt idx="172">
                  <c:v>1613.6</c:v>
                </c:pt>
                <c:pt idx="173">
                  <c:v>1617.7</c:v>
                </c:pt>
                <c:pt idx="174">
                  <c:v>1617.5</c:v>
                </c:pt>
                <c:pt idx="175">
                  <c:v>1615.8</c:v>
                </c:pt>
                <c:pt idx="176">
                  <c:v>1615.2</c:v>
                </c:pt>
                <c:pt idx="177">
                  <c:v>1620.2</c:v>
                </c:pt>
                <c:pt idx="178">
                  <c:v>1621.2</c:v>
                </c:pt>
                <c:pt idx="179">
                  <c:v>1618.4</c:v>
                </c:pt>
                <c:pt idx="180">
                  <c:v>1619.3</c:v>
                </c:pt>
                <c:pt idx="181">
                  <c:v>1625.4</c:v>
                </c:pt>
                <c:pt idx="182">
                  <c:v>1624.8</c:v>
                </c:pt>
                <c:pt idx="183">
                  <c:v>1621.8</c:v>
                </c:pt>
                <c:pt idx="184">
                  <c:v>1623.2</c:v>
                </c:pt>
                <c:pt idx="185">
                  <c:v>1629.1</c:v>
                </c:pt>
                <c:pt idx="186">
                  <c:v>1624.9</c:v>
                </c:pt>
                <c:pt idx="187">
                  <c:v>1620.1</c:v>
                </c:pt>
                <c:pt idx="188">
                  <c:v>1620.2</c:v>
                </c:pt>
                <c:pt idx="189">
                  <c:v>1626</c:v>
                </c:pt>
                <c:pt idx="190">
                  <c:v>1622.7</c:v>
                </c:pt>
                <c:pt idx="191">
                  <c:v>1616.5</c:v>
                </c:pt>
                <c:pt idx="192">
                  <c:v>1621.4</c:v>
                </c:pt>
                <c:pt idx="193">
                  <c:v>1627.2</c:v>
                </c:pt>
                <c:pt idx="194">
                  <c:v>1621.2</c:v>
                </c:pt>
                <c:pt idx="195">
                  <c:v>1615.9</c:v>
                </c:pt>
                <c:pt idx="196">
                  <c:v>1620.1</c:v>
                </c:pt>
                <c:pt idx="197">
                  <c:v>1623.8</c:v>
                </c:pt>
                <c:pt idx="198">
                  <c:v>1619.6</c:v>
                </c:pt>
                <c:pt idx="199">
                  <c:v>1637.1</c:v>
                </c:pt>
                <c:pt idx="200">
                  <c:v>1644.8</c:v>
                </c:pt>
                <c:pt idx="201">
                  <c:v>1646.1</c:v>
                </c:pt>
                <c:pt idx="202">
                  <c:v>1646.2</c:v>
                </c:pt>
                <c:pt idx="203">
                  <c:v>1645.8</c:v>
                </c:pt>
                <c:pt idx="204">
                  <c:v>1645.6</c:v>
                </c:pt>
                <c:pt idx="205">
                  <c:v>1645</c:v>
                </c:pt>
                <c:pt idx="206">
                  <c:v>1644.7</c:v>
                </c:pt>
                <c:pt idx="207">
                  <c:v>1644.8</c:v>
                </c:pt>
                <c:pt idx="208">
                  <c:v>1644.8</c:v>
                </c:pt>
                <c:pt idx="209">
                  <c:v>1644.9</c:v>
                </c:pt>
                <c:pt idx="210">
                  <c:v>1644.4</c:v>
                </c:pt>
                <c:pt idx="211">
                  <c:v>1644.1</c:v>
                </c:pt>
                <c:pt idx="212">
                  <c:v>1643.5</c:v>
                </c:pt>
                <c:pt idx="213">
                  <c:v>1642.9</c:v>
                </c:pt>
                <c:pt idx="214">
                  <c:v>1642.6</c:v>
                </c:pt>
                <c:pt idx="215">
                  <c:v>1642.2</c:v>
                </c:pt>
                <c:pt idx="216">
                  <c:v>1642.1</c:v>
                </c:pt>
                <c:pt idx="217">
                  <c:v>1642.8</c:v>
                </c:pt>
                <c:pt idx="218">
                  <c:v>1643.4</c:v>
                </c:pt>
                <c:pt idx="219">
                  <c:v>1643.4</c:v>
                </c:pt>
                <c:pt idx="220">
                  <c:v>1643.1</c:v>
                </c:pt>
                <c:pt idx="221">
                  <c:v>1643</c:v>
                </c:pt>
                <c:pt idx="222">
                  <c:v>1642.9</c:v>
                </c:pt>
                <c:pt idx="223">
                  <c:v>1642.7</c:v>
                </c:pt>
                <c:pt idx="224">
                  <c:v>1642.3</c:v>
                </c:pt>
                <c:pt idx="225">
                  <c:v>1642.7</c:v>
                </c:pt>
                <c:pt idx="226">
                  <c:v>1643.2</c:v>
                </c:pt>
                <c:pt idx="227">
                  <c:v>1643.4</c:v>
                </c:pt>
                <c:pt idx="228">
                  <c:v>1643.1</c:v>
                </c:pt>
                <c:pt idx="229">
                  <c:v>1642.4</c:v>
                </c:pt>
                <c:pt idx="230">
                  <c:v>1641.5</c:v>
                </c:pt>
                <c:pt idx="231">
                  <c:v>1641</c:v>
                </c:pt>
                <c:pt idx="232">
                  <c:v>1640.8</c:v>
                </c:pt>
                <c:pt idx="233">
                  <c:v>1640.3</c:v>
                </c:pt>
                <c:pt idx="234">
                  <c:v>1640.3</c:v>
                </c:pt>
                <c:pt idx="235">
                  <c:v>1640.8</c:v>
                </c:pt>
                <c:pt idx="236">
                  <c:v>1641.3</c:v>
                </c:pt>
                <c:pt idx="237">
                  <c:v>1641.2</c:v>
                </c:pt>
                <c:pt idx="238">
                  <c:v>1640.7</c:v>
                </c:pt>
                <c:pt idx="239">
                  <c:v>1639.6</c:v>
                </c:pt>
                <c:pt idx="240">
                  <c:v>1638.9</c:v>
                </c:pt>
                <c:pt idx="241">
                  <c:v>1638.3</c:v>
                </c:pt>
                <c:pt idx="242">
                  <c:v>1637.2</c:v>
                </c:pt>
                <c:pt idx="243">
                  <c:v>1636.9</c:v>
                </c:pt>
                <c:pt idx="244">
                  <c:v>1637.2</c:v>
                </c:pt>
                <c:pt idx="245">
                  <c:v>1637.2</c:v>
                </c:pt>
                <c:pt idx="246">
                  <c:v>1636.9</c:v>
                </c:pt>
                <c:pt idx="247">
                  <c:v>1636.1</c:v>
                </c:pt>
                <c:pt idx="248">
                  <c:v>1635</c:v>
                </c:pt>
                <c:pt idx="249">
                  <c:v>1634</c:v>
                </c:pt>
                <c:pt idx="250">
                  <c:v>1633.3</c:v>
                </c:pt>
                <c:pt idx="251">
                  <c:v>1632.3</c:v>
                </c:pt>
                <c:pt idx="252">
                  <c:v>1632.3</c:v>
                </c:pt>
                <c:pt idx="253">
                  <c:v>1633.5</c:v>
                </c:pt>
                <c:pt idx="254">
                  <c:v>1634.6</c:v>
                </c:pt>
                <c:pt idx="255">
                  <c:v>1634.9</c:v>
                </c:pt>
                <c:pt idx="256">
                  <c:v>1634.5</c:v>
                </c:pt>
                <c:pt idx="257">
                  <c:v>1633.8</c:v>
                </c:pt>
                <c:pt idx="258">
                  <c:v>1632.5</c:v>
                </c:pt>
                <c:pt idx="259">
                  <c:v>1631.3</c:v>
                </c:pt>
                <c:pt idx="260">
                  <c:v>1630.9</c:v>
                </c:pt>
                <c:pt idx="261">
                  <c:v>1630.4</c:v>
                </c:pt>
                <c:pt idx="262">
                  <c:v>1631.3</c:v>
                </c:pt>
                <c:pt idx="263">
                  <c:v>1632.3</c:v>
                </c:pt>
                <c:pt idx="264">
                  <c:v>1633.1</c:v>
                </c:pt>
                <c:pt idx="265">
                  <c:v>1632.4</c:v>
                </c:pt>
                <c:pt idx="266">
                  <c:v>1631.5</c:v>
                </c:pt>
                <c:pt idx="267">
                  <c:v>1630.6</c:v>
                </c:pt>
                <c:pt idx="268">
                  <c:v>1629.3</c:v>
                </c:pt>
                <c:pt idx="269">
                  <c:v>1628.4</c:v>
                </c:pt>
                <c:pt idx="270">
                  <c:v>1627.3</c:v>
                </c:pt>
                <c:pt idx="271">
                  <c:v>1627.5</c:v>
                </c:pt>
                <c:pt idx="272">
                  <c:v>1628.4</c:v>
                </c:pt>
                <c:pt idx="273">
                  <c:v>1629.2</c:v>
                </c:pt>
                <c:pt idx="274">
                  <c:v>1629.3</c:v>
                </c:pt>
                <c:pt idx="275">
                  <c:v>1628.7</c:v>
                </c:pt>
                <c:pt idx="276">
                  <c:v>1627.9</c:v>
                </c:pt>
                <c:pt idx="277">
                  <c:v>1626.9</c:v>
                </c:pt>
                <c:pt idx="278">
                  <c:v>1625.8</c:v>
                </c:pt>
                <c:pt idx="279">
                  <c:v>1624.9</c:v>
                </c:pt>
                <c:pt idx="280">
                  <c:v>1624.7</c:v>
                </c:pt>
                <c:pt idx="281">
                  <c:v>1625.6</c:v>
                </c:pt>
                <c:pt idx="282">
                  <c:v>1626.4</c:v>
                </c:pt>
                <c:pt idx="283">
                  <c:v>1626.8</c:v>
                </c:pt>
                <c:pt idx="284">
                  <c:v>1626.4</c:v>
                </c:pt>
                <c:pt idx="285">
                  <c:v>1625.7</c:v>
                </c:pt>
                <c:pt idx="286">
                  <c:v>1624.7</c:v>
                </c:pt>
                <c:pt idx="287">
                  <c:v>1623.7</c:v>
                </c:pt>
                <c:pt idx="288">
                  <c:v>1622.7</c:v>
                </c:pt>
                <c:pt idx="289">
                  <c:v>1622.8</c:v>
                </c:pt>
                <c:pt idx="290">
                  <c:v>1624</c:v>
                </c:pt>
                <c:pt idx="291">
                  <c:v>1625.2</c:v>
                </c:pt>
                <c:pt idx="292">
                  <c:v>1625.6</c:v>
                </c:pt>
                <c:pt idx="293">
                  <c:v>1625</c:v>
                </c:pt>
                <c:pt idx="294">
                  <c:v>1624.1</c:v>
                </c:pt>
                <c:pt idx="295">
                  <c:v>1623.1</c:v>
                </c:pt>
                <c:pt idx="296">
                  <c:v>1622</c:v>
                </c:pt>
                <c:pt idx="297">
                  <c:v>1621.4</c:v>
                </c:pt>
                <c:pt idx="298">
                  <c:v>1621.3</c:v>
                </c:pt>
                <c:pt idx="299">
                  <c:v>1622.3</c:v>
                </c:pt>
                <c:pt idx="300">
                  <c:v>1623.4</c:v>
                </c:pt>
                <c:pt idx="301">
                  <c:v>1623.8</c:v>
                </c:pt>
                <c:pt idx="302">
                  <c:v>1623.8</c:v>
                </c:pt>
                <c:pt idx="303">
                  <c:v>1623</c:v>
                </c:pt>
                <c:pt idx="304">
                  <c:v>1621.9</c:v>
                </c:pt>
                <c:pt idx="305">
                  <c:v>1620.9</c:v>
                </c:pt>
                <c:pt idx="306">
                  <c:v>1620.1</c:v>
                </c:pt>
                <c:pt idx="307">
                  <c:v>1619.6</c:v>
                </c:pt>
                <c:pt idx="308">
                  <c:v>1620.4</c:v>
                </c:pt>
                <c:pt idx="309">
                  <c:v>1620.9</c:v>
                </c:pt>
                <c:pt idx="310">
                  <c:v>1621.1</c:v>
                </c:pt>
                <c:pt idx="311">
                  <c:v>1620.7</c:v>
                </c:pt>
                <c:pt idx="312">
                  <c:v>1620.1</c:v>
                </c:pt>
                <c:pt idx="313">
                  <c:v>1619.4</c:v>
                </c:pt>
                <c:pt idx="314">
                  <c:v>1618.9</c:v>
                </c:pt>
                <c:pt idx="315">
                  <c:v>1618.3</c:v>
                </c:pt>
                <c:pt idx="316">
                  <c:v>1617.8</c:v>
                </c:pt>
                <c:pt idx="317">
                  <c:v>1618.6</c:v>
                </c:pt>
                <c:pt idx="318">
                  <c:v>1619.6</c:v>
                </c:pt>
                <c:pt idx="319">
                  <c:v>1620.4</c:v>
                </c:pt>
                <c:pt idx="320">
                  <c:v>1620.4</c:v>
                </c:pt>
                <c:pt idx="321">
                  <c:v>1619.7</c:v>
                </c:pt>
                <c:pt idx="322">
                  <c:v>1618.7</c:v>
                </c:pt>
                <c:pt idx="323">
                  <c:v>1617.8</c:v>
                </c:pt>
                <c:pt idx="324">
                  <c:v>1616.9</c:v>
                </c:pt>
                <c:pt idx="325">
                  <c:v>1616</c:v>
                </c:pt>
                <c:pt idx="326">
                  <c:v>1616</c:v>
                </c:pt>
                <c:pt idx="327">
                  <c:v>1616.2</c:v>
                </c:pt>
                <c:pt idx="328">
                  <c:v>1616.5</c:v>
                </c:pt>
                <c:pt idx="329">
                  <c:v>1616.8</c:v>
                </c:pt>
                <c:pt idx="330">
                  <c:v>1616.1</c:v>
                </c:pt>
                <c:pt idx="331">
                  <c:v>1615.6</c:v>
                </c:pt>
                <c:pt idx="332">
                  <c:v>1614.9</c:v>
                </c:pt>
                <c:pt idx="333">
                  <c:v>1614.4</c:v>
                </c:pt>
                <c:pt idx="334">
                  <c:v>1613.7</c:v>
                </c:pt>
                <c:pt idx="335">
                  <c:v>1613.4</c:v>
                </c:pt>
                <c:pt idx="336">
                  <c:v>1612.5</c:v>
                </c:pt>
                <c:pt idx="337">
                  <c:v>1610.1</c:v>
                </c:pt>
                <c:pt idx="338">
                  <c:v>1612.2</c:v>
                </c:pt>
                <c:pt idx="339">
                  <c:v>1612.3</c:v>
                </c:pt>
                <c:pt idx="340">
                  <c:v>1612.1</c:v>
                </c:pt>
                <c:pt idx="341">
                  <c:v>1611.6</c:v>
                </c:pt>
                <c:pt idx="342">
                  <c:v>1610.9</c:v>
                </c:pt>
                <c:pt idx="343">
                  <c:v>1610.2</c:v>
                </c:pt>
                <c:pt idx="344">
                  <c:v>1609.7</c:v>
                </c:pt>
                <c:pt idx="345">
                  <c:v>1610.5</c:v>
                </c:pt>
                <c:pt idx="346">
                  <c:v>1611.5</c:v>
                </c:pt>
                <c:pt idx="347">
                  <c:v>1612.2</c:v>
                </c:pt>
                <c:pt idx="348">
                  <c:v>1612.3</c:v>
                </c:pt>
                <c:pt idx="349">
                  <c:v>1611.8</c:v>
                </c:pt>
                <c:pt idx="350">
                  <c:v>1611.3</c:v>
                </c:pt>
                <c:pt idx="351">
                  <c:v>1610.5</c:v>
                </c:pt>
                <c:pt idx="352">
                  <c:v>1609.8</c:v>
                </c:pt>
                <c:pt idx="353">
                  <c:v>1609.2</c:v>
                </c:pt>
                <c:pt idx="354">
                  <c:v>1609.9</c:v>
                </c:pt>
                <c:pt idx="355">
                  <c:v>1610.7</c:v>
                </c:pt>
                <c:pt idx="356">
                  <c:v>1610.9</c:v>
                </c:pt>
                <c:pt idx="357">
                  <c:v>1610.3</c:v>
                </c:pt>
                <c:pt idx="358">
                  <c:v>1609.3</c:v>
                </c:pt>
                <c:pt idx="359">
                  <c:v>1608.5</c:v>
                </c:pt>
                <c:pt idx="360">
                  <c:v>1607.6</c:v>
                </c:pt>
                <c:pt idx="361">
                  <c:v>1606.9</c:v>
                </c:pt>
                <c:pt idx="362">
                  <c:v>1606.7</c:v>
                </c:pt>
                <c:pt idx="363">
                  <c:v>1608.7</c:v>
                </c:pt>
                <c:pt idx="364">
                  <c:v>1609.9</c:v>
                </c:pt>
                <c:pt idx="365">
                  <c:v>1610.5</c:v>
                </c:pt>
                <c:pt idx="366">
                  <c:v>1610.6</c:v>
                </c:pt>
                <c:pt idx="367">
                  <c:v>1610</c:v>
                </c:pt>
                <c:pt idx="368">
                  <c:v>1609.4</c:v>
                </c:pt>
                <c:pt idx="369">
                  <c:v>1608.9</c:v>
                </c:pt>
                <c:pt idx="370">
                  <c:v>1608.3</c:v>
                </c:pt>
                <c:pt idx="371">
                  <c:v>1607.7</c:v>
                </c:pt>
                <c:pt idx="372">
                  <c:v>1608.1</c:v>
                </c:pt>
                <c:pt idx="373">
                  <c:v>1609.5</c:v>
                </c:pt>
                <c:pt idx="374">
                  <c:v>1610.7</c:v>
                </c:pt>
                <c:pt idx="375">
                  <c:v>1610.9</c:v>
                </c:pt>
                <c:pt idx="376">
                  <c:v>1610.5</c:v>
                </c:pt>
                <c:pt idx="377">
                  <c:v>1609.6</c:v>
                </c:pt>
                <c:pt idx="378">
                  <c:v>1608.5</c:v>
                </c:pt>
                <c:pt idx="379">
                  <c:v>1607.2</c:v>
                </c:pt>
                <c:pt idx="380">
                  <c:v>1606</c:v>
                </c:pt>
                <c:pt idx="381">
                  <c:v>1605.9</c:v>
                </c:pt>
                <c:pt idx="382">
                  <c:v>1607.3</c:v>
                </c:pt>
                <c:pt idx="383">
                  <c:v>1608.5</c:v>
                </c:pt>
                <c:pt idx="384">
                  <c:v>1609.1</c:v>
                </c:pt>
                <c:pt idx="385">
                  <c:v>1608.5</c:v>
                </c:pt>
                <c:pt idx="386">
                  <c:v>1607.1</c:v>
                </c:pt>
                <c:pt idx="387">
                  <c:v>1605.8</c:v>
                </c:pt>
                <c:pt idx="388">
                  <c:v>1604.7</c:v>
                </c:pt>
                <c:pt idx="389">
                  <c:v>1603.6</c:v>
                </c:pt>
                <c:pt idx="390">
                  <c:v>1603.3</c:v>
                </c:pt>
                <c:pt idx="391">
                  <c:v>1603.9</c:v>
                </c:pt>
                <c:pt idx="392">
                  <c:v>1605.2</c:v>
                </c:pt>
                <c:pt idx="393">
                  <c:v>1606.1</c:v>
                </c:pt>
                <c:pt idx="394">
                  <c:v>1605.7</c:v>
                </c:pt>
                <c:pt idx="395">
                  <c:v>1605.2</c:v>
                </c:pt>
                <c:pt idx="396">
                  <c:v>1604.2</c:v>
                </c:pt>
                <c:pt idx="397">
                  <c:v>1603.4</c:v>
                </c:pt>
                <c:pt idx="398">
                  <c:v>1602.4</c:v>
                </c:pt>
                <c:pt idx="399">
                  <c:v>1601.5</c:v>
                </c:pt>
                <c:pt idx="400">
                  <c:v>1602</c:v>
                </c:pt>
                <c:pt idx="401">
                  <c:v>1603.6</c:v>
                </c:pt>
                <c:pt idx="402">
                  <c:v>1604.7</c:v>
                </c:pt>
                <c:pt idx="403">
                  <c:v>1604.8</c:v>
                </c:pt>
                <c:pt idx="404">
                  <c:v>1604.3</c:v>
                </c:pt>
                <c:pt idx="405">
                  <c:v>1603.4</c:v>
                </c:pt>
                <c:pt idx="406">
                  <c:v>1602.3</c:v>
                </c:pt>
                <c:pt idx="407">
                  <c:v>1601.2</c:v>
                </c:pt>
                <c:pt idx="408">
                  <c:v>1600.2</c:v>
                </c:pt>
                <c:pt idx="409">
                  <c:v>1600.2</c:v>
                </c:pt>
                <c:pt idx="410">
                  <c:v>1601.3</c:v>
                </c:pt>
                <c:pt idx="411">
                  <c:v>1602.5</c:v>
                </c:pt>
                <c:pt idx="412">
                  <c:v>1602.7</c:v>
                </c:pt>
                <c:pt idx="413">
                  <c:v>1602.1</c:v>
                </c:pt>
                <c:pt idx="414">
                  <c:v>1601.7</c:v>
                </c:pt>
                <c:pt idx="415">
                  <c:v>1601</c:v>
                </c:pt>
                <c:pt idx="416">
                  <c:v>1600.4</c:v>
                </c:pt>
                <c:pt idx="417">
                  <c:v>1599.3</c:v>
                </c:pt>
                <c:pt idx="418">
                  <c:v>1599</c:v>
                </c:pt>
                <c:pt idx="419">
                  <c:v>1599.7</c:v>
                </c:pt>
                <c:pt idx="420">
                  <c:v>1600.3</c:v>
                </c:pt>
                <c:pt idx="421">
                  <c:v>1600.3</c:v>
                </c:pt>
                <c:pt idx="422">
                  <c:v>1599.5</c:v>
                </c:pt>
                <c:pt idx="423">
                  <c:v>1598.5</c:v>
                </c:pt>
                <c:pt idx="424">
                  <c:v>1597.9</c:v>
                </c:pt>
                <c:pt idx="425">
                  <c:v>1597</c:v>
                </c:pt>
                <c:pt idx="426">
                  <c:v>1595.7</c:v>
                </c:pt>
                <c:pt idx="427">
                  <c:v>1595.4</c:v>
                </c:pt>
                <c:pt idx="428">
                  <c:v>1596.4</c:v>
                </c:pt>
                <c:pt idx="429">
                  <c:v>1597.7</c:v>
                </c:pt>
                <c:pt idx="430">
                  <c:v>1598.3</c:v>
                </c:pt>
                <c:pt idx="431">
                  <c:v>1597.6</c:v>
                </c:pt>
                <c:pt idx="432">
                  <c:v>1596.6</c:v>
                </c:pt>
                <c:pt idx="433">
                  <c:v>1595.2</c:v>
                </c:pt>
                <c:pt idx="434">
                  <c:v>1594</c:v>
                </c:pt>
                <c:pt idx="435">
                  <c:v>1592.6</c:v>
                </c:pt>
                <c:pt idx="436">
                  <c:v>1591.9</c:v>
                </c:pt>
                <c:pt idx="437">
                  <c:v>1592.9</c:v>
                </c:pt>
                <c:pt idx="438">
                  <c:v>1594.4</c:v>
                </c:pt>
                <c:pt idx="439">
                  <c:v>1595.7</c:v>
                </c:pt>
                <c:pt idx="440">
                  <c:v>1595.5</c:v>
                </c:pt>
                <c:pt idx="441">
                  <c:v>1594.7</c:v>
                </c:pt>
                <c:pt idx="442">
                  <c:v>1593.6</c:v>
                </c:pt>
                <c:pt idx="443">
                  <c:v>1592.6</c:v>
                </c:pt>
                <c:pt idx="444">
                  <c:v>1591.6</c:v>
                </c:pt>
                <c:pt idx="445">
                  <c:v>1590.7</c:v>
                </c:pt>
                <c:pt idx="446">
                  <c:v>1590.7</c:v>
                </c:pt>
                <c:pt idx="447">
                  <c:v>1590.9</c:v>
                </c:pt>
                <c:pt idx="448">
                  <c:v>1591.1</c:v>
                </c:pt>
                <c:pt idx="449">
                  <c:v>1590.4</c:v>
                </c:pt>
                <c:pt idx="450">
                  <c:v>1589.7</c:v>
                </c:pt>
                <c:pt idx="451">
                  <c:v>1589</c:v>
                </c:pt>
                <c:pt idx="452">
                  <c:v>1588.2</c:v>
                </c:pt>
                <c:pt idx="453">
                  <c:v>1587.7</c:v>
                </c:pt>
                <c:pt idx="454">
                  <c:v>1587.1</c:v>
                </c:pt>
                <c:pt idx="455">
                  <c:v>1587.3</c:v>
                </c:pt>
                <c:pt idx="456">
                  <c:v>1587.5</c:v>
                </c:pt>
                <c:pt idx="457">
                  <c:v>1587.6</c:v>
                </c:pt>
                <c:pt idx="458">
                  <c:v>1586.9</c:v>
                </c:pt>
                <c:pt idx="459">
                  <c:v>1585.6</c:v>
                </c:pt>
                <c:pt idx="460">
                  <c:v>1584.6</c:v>
                </c:pt>
                <c:pt idx="461">
                  <c:v>1583.7</c:v>
                </c:pt>
                <c:pt idx="462">
                  <c:v>1582.7</c:v>
                </c:pt>
                <c:pt idx="463">
                  <c:v>1582</c:v>
                </c:pt>
                <c:pt idx="464">
                  <c:v>1581.9</c:v>
                </c:pt>
                <c:pt idx="465">
                  <c:v>1582.2</c:v>
                </c:pt>
                <c:pt idx="466">
                  <c:v>1582.3</c:v>
                </c:pt>
                <c:pt idx="467">
                  <c:v>1581.7</c:v>
                </c:pt>
                <c:pt idx="468">
                  <c:v>1580.8</c:v>
                </c:pt>
                <c:pt idx="469">
                  <c:v>1579.9</c:v>
                </c:pt>
                <c:pt idx="470">
                  <c:v>1579.3</c:v>
                </c:pt>
                <c:pt idx="471">
                  <c:v>1578.5</c:v>
                </c:pt>
                <c:pt idx="472">
                  <c:v>1578</c:v>
                </c:pt>
                <c:pt idx="473">
                  <c:v>1577.6</c:v>
                </c:pt>
                <c:pt idx="474">
                  <c:v>1578</c:v>
                </c:pt>
                <c:pt idx="475">
                  <c:v>1578.3</c:v>
                </c:pt>
                <c:pt idx="476">
                  <c:v>1578.1</c:v>
                </c:pt>
                <c:pt idx="477">
                  <c:v>1577.8</c:v>
                </c:pt>
                <c:pt idx="478">
                  <c:v>1577.5</c:v>
                </c:pt>
                <c:pt idx="479">
                  <c:v>1577.1</c:v>
                </c:pt>
                <c:pt idx="480">
                  <c:v>1576.8</c:v>
                </c:pt>
                <c:pt idx="481">
                  <c:v>1576.7</c:v>
                </c:pt>
                <c:pt idx="482">
                  <c:v>1577.3</c:v>
                </c:pt>
                <c:pt idx="483">
                  <c:v>1578.5</c:v>
                </c:pt>
                <c:pt idx="484">
                  <c:v>1579.4</c:v>
                </c:pt>
                <c:pt idx="485">
                  <c:v>1579.5</c:v>
                </c:pt>
                <c:pt idx="486">
                  <c:v>1579</c:v>
                </c:pt>
                <c:pt idx="487">
                  <c:v>1577.5</c:v>
                </c:pt>
                <c:pt idx="488">
                  <c:v>1576.3</c:v>
                </c:pt>
                <c:pt idx="489">
                  <c:v>1575.6</c:v>
                </c:pt>
                <c:pt idx="490">
                  <c:v>1574.9</c:v>
                </c:pt>
                <c:pt idx="491">
                  <c:v>1575.3</c:v>
                </c:pt>
                <c:pt idx="492">
                  <c:v>1575.7</c:v>
                </c:pt>
                <c:pt idx="493">
                  <c:v>1576.4</c:v>
                </c:pt>
                <c:pt idx="494">
                  <c:v>1576.6</c:v>
                </c:pt>
                <c:pt idx="495">
                  <c:v>1578.1</c:v>
                </c:pt>
                <c:pt idx="496">
                  <c:v>1578.4</c:v>
                </c:pt>
                <c:pt idx="497">
                  <c:v>1577.9</c:v>
                </c:pt>
                <c:pt idx="498">
                  <c:v>1577.8</c:v>
                </c:pt>
                <c:pt idx="499">
                  <c:v>1578.1</c:v>
                </c:pt>
                <c:pt idx="500">
                  <c:v>1578.4</c:v>
                </c:pt>
                <c:pt idx="501">
                  <c:v>1579.3</c:v>
                </c:pt>
                <c:pt idx="502">
                  <c:v>1579.8</c:v>
                </c:pt>
                <c:pt idx="503">
                  <c:v>1579.8</c:v>
                </c:pt>
                <c:pt idx="504">
                  <c:v>1579.2</c:v>
                </c:pt>
                <c:pt idx="505">
                  <c:v>1578.7</c:v>
                </c:pt>
                <c:pt idx="506">
                  <c:v>1578.3</c:v>
                </c:pt>
                <c:pt idx="507">
                  <c:v>1578</c:v>
                </c:pt>
                <c:pt idx="508">
                  <c:v>1577.4</c:v>
                </c:pt>
                <c:pt idx="509">
                  <c:v>1576.3</c:v>
                </c:pt>
                <c:pt idx="510">
                  <c:v>1576.7</c:v>
                </c:pt>
                <c:pt idx="511">
                  <c:v>1577.8</c:v>
                </c:pt>
                <c:pt idx="512">
                  <c:v>1579</c:v>
                </c:pt>
                <c:pt idx="513">
                  <c:v>1578.5</c:v>
                </c:pt>
                <c:pt idx="514">
                  <c:v>1577.4</c:v>
                </c:pt>
                <c:pt idx="515">
                  <c:v>1576.2</c:v>
                </c:pt>
                <c:pt idx="516">
                  <c:v>1574.7</c:v>
                </c:pt>
                <c:pt idx="517">
                  <c:v>1573.5</c:v>
                </c:pt>
                <c:pt idx="518">
                  <c:v>1572.7</c:v>
                </c:pt>
                <c:pt idx="519">
                  <c:v>1573.5</c:v>
                </c:pt>
                <c:pt idx="520">
                  <c:v>1575.3</c:v>
                </c:pt>
                <c:pt idx="521">
                  <c:v>1576.8</c:v>
                </c:pt>
                <c:pt idx="522">
                  <c:v>1577.2</c:v>
                </c:pt>
                <c:pt idx="523">
                  <c:v>1576.2</c:v>
                </c:pt>
                <c:pt idx="524">
                  <c:v>1575.1</c:v>
                </c:pt>
                <c:pt idx="525">
                  <c:v>1573.9</c:v>
                </c:pt>
                <c:pt idx="526">
                  <c:v>1572.6</c:v>
                </c:pt>
                <c:pt idx="527">
                  <c:v>1571.7</c:v>
                </c:pt>
                <c:pt idx="528">
                  <c:v>1571.4</c:v>
                </c:pt>
                <c:pt idx="529">
                  <c:v>1572.7</c:v>
                </c:pt>
                <c:pt idx="530">
                  <c:v>1574.1</c:v>
                </c:pt>
                <c:pt idx="531">
                  <c:v>1574.2</c:v>
                </c:pt>
                <c:pt idx="532">
                  <c:v>1573.3</c:v>
                </c:pt>
                <c:pt idx="533">
                  <c:v>1572.5</c:v>
                </c:pt>
                <c:pt idx="534">
                  <c:v>1571.7</c:v>
                </c:pt>
                <c:pt idx="535">
                  <c:v>1570.8</c:v>
                </c:pt>
                <c:pt idx="536">
                  <c:v>1569.7</c:v>
                </c:pt>
                <c:pt idx="537">
                  <c:v>1569.3</c:v>
                </c:pt>
                <c:pt idx="538">
                  <c:v>1570.5</c:v>
                </c:pt>
                <c:pt idx="539">
                  <c:v>1571.4</c:v>
                </c:pt>
                <c:pt idx="540">
                  <c:v>1571.5</c:v>
                </c:pt>
                <c:pt idx="541">
                  <c:v>1570.9</c:v>
                </c:pt>
                <c:pt idx="542">
                  <c:v>1569.9</c:v>
                </c:pt>
                <c:pt idx="543">
                  <c:v>1569.2</c:v>
                </c:pt>
                <c:pt idx="544">
                  <c:v>1568.4</c:v>
                </c:pt>
                <c:pt idx="545">
                  <c:v>1568</c:v>
                </c:pt>
                <c:pt idx="546">
                  <c:v>1568.4</c:v>
                </c:pt>
                <c:pt idx="547">
                  <c:v>1569.5</c:v>
                </c:pt>
                <c:pt idx="548">
                  <c:v>1570.4</c:v>
                </c:pt>
                <c:pt idx="549">
                  <c:v>1570.4</c:v>
                </c:pt>
                <c:pt idx="550">
                  <c:v>1569.4</c:v>
                </c:pt>
                <c:pt idx="551">
                  <c:v>1568.2</c:v>
                </c:pt>
                <c:pt idx="552">
                  <c:v>1567.3</c:v>
                </c:pt>
                <c:pt idx="553">
                  <c:v>1566.3</c:v>
                </c:pt>
                <c:pt idx="554">
                  <c:v>1566</c:v>
                </c:pt>
                <c:pt idx="555">
                  <c:v>1566.4</c:v>
                </c:pt>
                <c:pt idx="556">
                  <c:v>1566.8</c:v>
                </c:pt>
                <c:pt idx="557">
                  <c:v>1567.3</c:v>
                </c:pt>
                <c:pt idx="558">
                  <c:v>1567.4</c:v>
                </c:pt>
                <c:pt idx="559">
                  <c:v>1566.5</c:v>
                </c:pt>
                <c:pt idx="560">
                  <c:v>1565.2</c:v>
                </c:pt>
                <c:pt idx="561">
                  <c:v>1564.1</c:v>
                </c:pt>
                <c:pt idx="562">
                  <c:v>1562.8</c:v>
                </c:pt>
                <c:pt idx="563">
                  <c:v>1561.7</c:v>
                </c:pt>
                <c:pt idx="564">
                  <c:v>1562.2</c:v>
                </c:pt>
                <c:pt idx="565">
                  <c:v>1563.2</c:v>
                </c:pt>
                <c:pt idx="566">
                  <c:v>1565</c:v>
                </c:pt>
                <c:pt idx="567">
                  <c:v>1565.7</c:v>
                </c:pt>
                <c:pt idx="568">
                  <c:v>1565.1</c:v>
                </c:pt>
                <c:pt idx="569">
                  <c:v>1564.2</c:v>
                </c:pt>
                <c:pt idx="570">
                  <c:v>1563.5</c:v>
                </c:pt>
                <c:pt idx="571">
                  <c:v>1562.8</c:v>
                </c:pt>
                <c:pt idx="572">
                  <c:v>1561.3</c:v>
                </c:pt>
                <c:pt idx="573">
                  <c:v>1560.9</c:v>
                </c:pt>
                <c:pt idx="574">
                  <c:v>1561.8</c:v>
                </c:pt>
                <c:pt idx="575">
                  <c:v>1563.3</c:v>
                </c:pt>
                <c:pt idx="576">
                  <c:v>1564.3</c:v>
                </c:pt>
                <c:pt idx="577">
                  <c:v>1563.6</c:v>
                </c:pt>
                <c:pt idx="578">
                  <c:v>1562.5</c:v>
                </c:pt>
                <c:pt idx="579">
                  <c:v>1561.3</c:v>
                </c:pt>
                <c:pt idx="580">
                  <c:v>1560.3</c:v>
                </c:pt>
                <c:pt idx="581">
                  <c:v>1559.2</c:v>
                </c:pt>
                <c:pt idx="582">
                  <c:v>1559.4</c:v>
                </c:pt>
                <c:pt idx="583">
                  <c:v>1560.5</c:v>
                </c:pt>
                <c:pt idx="584">
                  <c:v>1561.8</c:v>
                </c:pt>
                <c:pt idx="585">
                  <c:v>1562.7</c:v>
                </c:pt>
                <c:pt idx="586">
                  <c:v>1562</c:v>
                </c:pt>
                <c:pt idx="587">
                  <c:v>1560.7</c:v>
                </c:pt>
                <c:pt idx="588">
                  <c:v>1559.3</c:v>
                </c:pt>
                <c:pt idx="589">
                  <c:v>1558.1</c:v>
                </c:pt>
                <c:pt idx="590">
                  <c:v>1556.6</c:v>
                </c:pt>
                <c:pt idx="591">
                  <c:v>1555.5</c:v>
                </c:pt>
                <c:pt idx="592">
                  <c:v>1556.1</c:v>
                </c:pt>
                <c:pt idx="593">
                  <c:v>1557.5</c:v>
                </c:pt>
                <c:pt idx="594">
                  <c:v>1558.6</c:v>
                </c:pt>
                <c:pt idx="595">
                  <c:v>1558.3</c:v>
                </c:pt>
                <c:pt idx="596">
                  <c:v>1557.5</c:v>
                </c:pt>
                <c:pt idx="597">
                  <c:v>1556.4</c:v>
                </c:pt>
                <c:pt idx="598">
                  <c:v>1555</c:v>
                </c:pt>
                <c:pt idx="599">
                  <c:v>1553.7</c:v>
                </c:pt>
                <c:pt idx="600">
                  <c:v>1552.5</c:v>
                </c:pt>
                <c:pt idx="601">
                  <c:v>1553</c:v>
                </c:pt>
                <c:pt idx="602">
                  <c:v>1554.4</c:v>
                </c:pt>
                <c:pt idx="603">
                  <c:v>1555.6</c:v>
                </c:pt>
                <c:pt idx="604">
                  <c:v>1555.6</c:v>
                </c:pt>
                <c:pt idx="605">
                  <c:v>1554.7</c:v>
                </c:pt>
                <c:pt idx="606">
                  <c:v>1553.7</c:v>
                </c:pt>
                <c:pt idx="607">
                  <c:v>1552.2</c:v>
                </c:pt>
                <c:pt idx="608">
                  <c:v>1551</c:v>
                </c:pt>
                <c:pt idx="609">
                  <c:v>1550.3</c:v>
                </c:pt>
                <c:pt idx="610">
                  <c:v>1551.1</c:v>
                </c:pt>
                <c:pt idx="611">
                  <c:v>1551.6</c:v>
                </c:pt>
                <c:pt idx="612">
                  <c:v>1553.6</c:v>
                </c:pt>
                <c:pt idx="613">
                  <c:v>1554</c:v>
                </c:pt>
                <c:pt idx="614">
                  <c:v>1553.2</c:v>
                </c:pt>
                <c:pt idx="615">
                  <c:v>1552.1</c:v>
                </c:pt>
                <c:pt idx="616">
                  <c:v>1550.8</c:v>
                </c:pt>
                <c:pt idx="617">
                  <c:v>1549.5</c:v>
                </c:pt>
                <c:pt idx="618">
                  <c:v>1548.6</c:v>
                </c:pt>
                <c:pt idx="619">
                  <c:v>1548.7</c:v>
                </c:pt>
                <c:pt idx="620">
                  <c:v>1549.1</c:v>
                </c:pt>
                <c:pt idx="621">
                  <c:v>1551</c:v>
                </c:pt>
                <c:pt idx="622">
                  <c:v>1551.7</c:v>
                </c:pt>
                <c:pt idx="623">
                  <c:v>1550.7</c:v>
                </c:pt>
                <c:pt idx="624">
                  <c:v>1549.3</c:v>
                </c:pt>
                <c:pt idx="625">
                  <c:v>1547.9</c:v>
                </c:pt>
                <c:pt idx="626">
                  <c:v>1546.4</c:v>
                </c:pt>
                <c:pt idx="627">
                  <c:v>1545.5</c:v>
                </c:pt>
                <c:pt idx="628">
                  <c:v>1546.1</c:v>
                </c:pt>
                <c:pt idx="629">
                  <c:v>1547.7</c:v>
                </c:pt>
                <c:pt idx="630">
                  <c:v>1549</c:v>
                </c:pt>
                <c:pt idx="631">
                  <c:v>1548.8</c:v>
                </c:pt>
                <c:pt idx="632">
                  <c:v>1547.9</c:v>
                </c:pt>
                <c:pt idx="633">
                  <c:v>1546.4</c:v>
                </c:pt>
                <c:pt idx="634">
                  <c:v>1545.1</c:v>
                </c:pt>
                <c:pt idx="635">
                  <c:v>1543.7</c:v>
                </c:pt>
                <c:pt idx="636">
                  <c:v>1542.8</c:v>
                </c:pt>
                <c:pt idx="637">
                  <c:v>1543.3</c:v>
                </c:pt>
                <c:pt idx="638">
                  <c:v>1544.7</c:v>
                </c:pt>
                <c:pt idx="639">
                  <c:v>1546</c:v>
                </c:pt>
                <c:pt idx="640">
                  <c:v>1545.8</c:v>
                </c:pt>
                <c:pt idx="641">
                  <c:v>1545.3</c:v>
                </c:pt>
                <c:pt idx="642">
                  <c:v>1544</c:v>
                </c:pt>
                <c:pt idx="643">
                  <c:v>1542.7</c:v>
                </c:pt>
                <c:pt idx="644">
                  <c:v>1541.4</c:v>
                </c:pt>
                <c:pt idx="645">
                  <c:v>1540.4</c:v>
                </c:pt>
                <c:pt idx="646">
                  <c:v>1540.4</c:v>
                </c:pt>
                <c:pt idx="647">
                  <c:v>1541.2</c:v>
                </c:pt>
                <c:pt idx="648">
                  <c:v>1541.5</c:v>
                </c:pt>
                <c:pt idx="649">
                  <c:v>1541.1</c:v>
                </c:pt>
                <c:pt idx="650">
                  <c:v>1540.1</c:v>
                </c:pt>
                <c:pt idx="651">
                  <c:v>1538.7</c:v>
                </c:pt>
                <c:pt idx="652">
                  <c:v>1537.5</c:v>
                </c:pt>
                <c:pt idx="653">
                  <c:v>1536.2</c:v>
                </c:pt>
                <c:pt idx="654">
                  <c:v>1535.2</c:v>
                </c:pt>
                <c:pt idx="655">
                  <c:v>1534.7</c:v>
                </c:pt>
                <c:pt idx="656">
                  <c:v>1534.5</c:v>
                </c:pt>
                <c:pt idx="657">
                  <c:v>1535</c:v>
                </c:pt>
                <c:pt idx="658">
                  <c:v>1534.7</c:v>
                </c:pt>
                <c:pt idx="659">
                  <c:v>1534.1</c:v>
                </c:pt>
                <c:pt idx="660">
                  <c:v>1533.1</c:v>
                </c:pt>
                <c:pt idx="661">
                  <c:v>1532.2</c:v>
                </c:pt>
                <c:pt idx="662">
                  <c:v>1531.4</c:v>
                </c:pt>
                <c:pt idx="663">
                  <c:v>1530.7</c:v>
                </c:pt>
                <c:pt idx="664">
                  <c:v>1530.9</c:v>
                </c:pt>
                <c:pt idx="665">
                  <c:v>1531.8</c:v>
                </c:pt>
                <c:pt idx="666">
                  <c:v>1532.3</c:v>
                </c:pt>
                <c:pt idx="667">
                  <c:v>1532.1</c:v>
                </c:pt>
                <c:pt idx="668">
                  <c:v>1531.5</c:v>
                </c:pt>
                <c:pt idx="669">
                  <c:v>1530.5</c:v>
                </c:pt>
                <c:pt idx="670">
                  <c:v>1529.4</c:v>
                </c:pt>
                <c:pt idx="671">
                  <c:v>1528.5</c:v>
                </c:pt>
                <c:pt idx="672">
                  <c:v>1528.1</c:v>
                </c:pt>
                <c:pt idx="673">
                  <c:v>1529</c:v>
                </c:pt>
                <c:pt idx="674">
                  <c:v>1530.1</c:v>
                </c:pt>
                <c:pt idx="675">
                  <c:v>1531</c:v>
                </c:pt>
                <c:pt idx="676">
                  <c:v>1530.9</c:v>
                </c:pt>
                <c:pt idx="677">
                  <c:v>1529.9</c:v>
                </c:pt>
                <c:pt idx="678">
                  <c:v>1528.7</c:v>
                </c:pt>
                <c:pt idx="679">
                  <c:v>1527.7</c:v>
                </c:pt>
                <c:pt idx="680">
                  <c:v>1526.9</c:v>
                </c:pt>
                <c:pt idx="681">
                  <c:v>1526.6</c:v>
                </c:pt>
                <c:pt idx="682">
                  <c:v>1527</c:v>
                </c:pt>
                <c:pt idx="683">
                  <c:v>1527.5</c:v>
                </c:pt>
                <c:pt idx="684">
                  <c:v>1528.8</c:v>
                </c:pt>
                <c:pt idx="685">
                  <c:v>1528.7</c:v>
                </c:pt>
                <c:pt idx="686">
                  <c:v>1527.1</c:v>
                </c:pt>
                <c:pt idx="687">
                  <c:v>1525.6</c:v>
                </c:pt>
                <c:pt idx="688">
                  <c:v>1524.2</c:v>
                </c:pt>
                <c:pt idx="689">
                  <c:v>1523.2</c:v>
                </c:pt>
                <c:pt idx="690">
                  <c:v>1522.8</c:v>
                </c:pt>
                <c:pt idx="691">
                  <c:v>1523.5</c:v>
                </c:pt>
                <c:pt idx="692">
                  <c:v>1523.9</c:v>
                </c:pt>
                <c:pt idx="693">
                  <c:v>1524.4</c:v>
                </c:pt>
                <c:pt idx="694">
                  <c:v>1524.2</c:v>
                </c:pt>
                <c:pt idx="695">
                  <c:v>1523.4</c:v>
                </c:pt>
                <c:pt idx="696">
                  <c:v>1522.5</c:v>
                </c:pt>
                <c:pt idx="697">
                  <c:v>1521.4</c:v>
                </c:pt>
                <c:pt idx="698">
                  <c:v>1520.3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041-494C-874D-17E641813854}"/>
            </c:ext>
          </c:extLst>
        </c:ser>
        <c:ser>
          <c:idx val="2"/>
          <c:order val="2"/>
          <c:tx>
            <c:v>Celgard 1611</c:v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'[Chart in Microsoft PowerPoint]Cycle'!$A$12:$A$762</c:f>
              <c:numCache>
                <c:formatCode>General</c:formatCode>
                <c:ptCount val="75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</c:numCache>
            </c:numRef>
          </c:xVal>
          <c:yVal>
            <c:numRef>
              <c:f>'[Chart in Microsoft PowerPoint]Cycle'!$AD$12:$AD$705</c:f>
              <c:numCache>
                <c:formatCode>0.0</c:formatCode>
                <c:ptCount val="694"/>
                <c:pt idx="0">
                  <c:v>1701.7</c:v>
                </c:pt>
                <c:pt idx="1">
                  <c:v>1707.9</c:v>
                </c:pt>
                <c:pt idx="2">
                  <c:v>1706.5</c:v>
                </c:pt>
                <c:pt idx="3">
                  <c:v>1698.8</c:v>
                </c:pt>
                <c:pt idx="4">
                  <c:v>1696.6</c:v>
                </c:pt>
                <c:pt idx="5">
                  <c:v>1701.7</c:v>
                </c:pt>
                <c:pt idx="6">
                  <c:v>1693.7</c:v>
                </c:pt>
                <c:pt idx="7">
                  <c:v>1683.4</c:v>
                </c:pt>
                <c:pt idx="8">
                  <c:v>1682.1</c:v>
                </c:pt>
                <c:pt idx="9">
                  <c:v>1685.3</c:v>
                </c:pt>
                <c:pt idx="10">
                  <c:v>1678.1</c:v>
                </c:pt>
                <c:pt idx="11">
                  <c:v>1670.2</c:v>
                </c:pt>
                <c:pt idx="12">
                  <c:v>1672.9</c:v>
                </c:pt>
                <c:pt idx="13">
                  <c:v>1676.1</c:v>
                </c:pt>
                <c:pt idx="14">
                  <c:v>1670.9</c:v>
                </c:pt>
                <c:pt idx="15">
                  <c:v>1664.4</c:v>
                </c:pt>
                <c:pt idx="16">
                  <c:v>1672</c:v>
                </c:pt>
                <c:pt idx="17">
                  <c:v>1677.6</c:v>
                </c:pt>
                <c:pt idx="18">
                  <c:v>1678</c:v>
                </c:pt>
                <c:pt idx="19">
                  <c:v>1679.5</c:v>
                </c:pt>
                <c:pt idx="20">
                  <c:v>1686.8</c:v>
                </c:pt>
                <c:pt idx="21">
                  <c:v>1679.2</c:v>
                </c:pt>
                <c:pt idx="22">
                  <c:v>1674.8</c:v>
                </c:pt>
                <c:pt idx="23">
                  <c:v>1683.9</c:v>
                </c:pt>
                <c:pt idx="24">
                  <c:v>1689.7</c:v>
                </c:pt>
                <c:pt idx="25">
                  <c:v>1679.9</c:v>
                </c:pt>
                <c:pt idx="26">
                  <c:v>1670.8</c:v>
                </c:pt>
                <c:pt idx="27">
                  <c:v>1680.3</c:v>
                </c:pt>
                <c:pt idx="28">
                  <c:v>1685.9</c:v>
                </c:pt>
                <c:pt idx="29">
                  <c:v>1686.3</c:v>
                </c:pt>
                <c:pt idx="30">
                  <c:v>1686</c:v>
                </c:pt>
                <c:pt idx="31">
                  <c:v>1688.6</c:v>
                </c:pt>
                <c:pt idx="32">
                  <c:v>1681.5</c:v>
                </c:pt>
                <c:pt idx="33">
                  <c:v>1670.1</c:v>
                </c:pt>
                <c:pt idx="34">
                  <c:v>1671.4</c:v>
                </c:pt>
                <c:pt idx="35">
                  <c:v>1680.1</c:v>
                </c:pt>
                <c:pt idx="36">
                  <c:v>1674.5</c:v>
                </c:pt>
                <c:pt idx="37">
                  <c:v>1665.1</c:v>
                </c:pt>
                <c:pt idx="38">
                  <c:v>1666.4</c:v>
                </c:pt>
                <c:pt idx="39">
                  <c:v>1674.7</c:v>
                </c:pt>
                <c:pt idx="40">
                  <c:v>1676.6</c:v>
                </c:pt>
                <c:pt idx="41">
                  <c:v>1676.8</c:v>
                </c:pt>
                <c:pt idx="42">
                  <c:v>1676.9</c:v>
                </c:pt>
                <c:pt idx="43">
                  <c:v>1677</c:v>
                </c:pt>
                <c:pt idx="44">
                  <c:v>1677.1</c:v>
                </c:pt>
                <c:pt idx="45">
                  <c:v>1678.3</c:v>
                </c:pt>
                <c:pt idx="46">
                  <c:v>1688.2</c:v>
                </c:pt>
                <c:pt idx="47">
                  <c:v>1692.7</c:v>
                </c:pt>
                <c:pt idx="48">
                  <c:v>1690.9</c:v>
                </c:pt>
                <c:pt idx="49">
                  <c:v>1691.8</c:v>
                </c:pt>
                <c:pt idx="50">
                  <c:v>1698.6</c:v>
                </c:pt>
                <c:pt idx="51">
                  <c:v>1697.7</c:v>
                </c:pt>
                <c:pt idx="52">
                  <c:v>1691.3</c:v>
                </c:pt>
                <c:pt idx="53">
                  <c:v>1691.6</c:v>
                </c:pt>
                <c:pt idx="54">
                  <c:v>1689.2</c:v>
                </c:pt>
                <c:pt idx="55">
                  <c:v>1682.8</c:v>
                </c:pt>
                <c:pt idx="56">
                  <c:v>1682.8</c:v>
                </c:pt>
                <c:pt idx="57">
                  <c:v>1687.1</c:v>
                </c:pt>
                <c:pt idx="58">
                  <c:v>1688.9</c:v>
                </c:pt>
                <c:pt idx="59">
                  <c:v>1685.8</c:v>
                </c:pt>
                <c:pt idx="60">
                  <c:v>1682.2</c:v>
                </c:pt>
                <c:pt idx="61">
                  <c:v>1690.1</c:v>
                </c:pt>
                <c:pt idx="62">
                  <c:v>1688.6</c:v>
                </c:pt>
                <c:pt idx="63">
                  <c:v>1679.9</c:v>
                </c:pt>
                <c:pt idx="64">
                  <c:v>1676.2</c:v>
                </c:pt>
                <c:pt idx="65">
                  <c:v>1679.6</c:v>
                </c:pt>
                <c:pt idx="66">
                  <c:v>1672.3</c:v>
                </c:pt>
                <c:pt idx="67">
                  <c:v>1661.9</c:v>
                </c:pt>
                <c:pt idx="68">
                  <c:v>1662.1</c:v>
                </c:pt>
                <c:pt idx="69">
                  <c:v>1665.4</c:v>
                </c:pt>
                <c:pt idx="70">
                  <c:v>1661.8</c:v>
                </c:pt>
                <c:pt idx="71">
                  <c:v>1657</c:v>
                </c:pt>
                <c:pt idx="72">
                  <c:v>1660.8</c:v>
                </c:pt>
                <c:pt idx="73">
                  <c:v>1676</c:v>
                </c:pt>
                <c:pt idx="74">
                  <c:v>1675.1</c:v>
                </c:pt>
                <c:pt idx="75">
                  <c:v>1670.6</c:v>
                </c:pt>
                <c:pt idx="76">
                  <c:v>1676.3</c:v>
                </c:pt>
                <c:pt idx="77">
                  <c:v>1673</c:v>
                </c:pt>
                <c:pt idx="78">
                  <c:v>1671.2</c:v>
                </c:pt>
                <c:pt idx="79">
                  <c:v>1674.2</c:v>
                </c:pt>
                <c:pt idx="80">
                  <c:v>1682.1</c:v>
                </c:pt>
                <c:pt idx="81">
                  <c:v>1681.2</c:v>
                </c:pt>
                <c:pt idx="82">
                  <c:v>1678.5</c:v>
                </c:pt>
                <c:pt idx="83">
                  <c:v>1681.9</c:v>
                </c:pt>
                <c:pt idx="84">
                  <c:v>1686.2</c:v>
                </c:pt>
                <c:pt idx="85">
                  <c:v>1685.2</c:v>
                </c:pt>
                <c:pt idx="86">
                  <c:v>1684.7</c:v>
                </c:pt>
                <c:pt idx="87">
                  <c:v>1689.7</c:v>
                </c:pt>
                <c:pt idx="88">
                  <c:v>1688.1</c:v>
                </c:pt>
                <c:pt idx="89">
                  <c:v>1682.5</c:v>
                </c:pt>
                <c:pt idx="90">
                  <c:v>1679.6</c:v>
                </c:pt>
                <c:pt idx="91">
                  <c:v>1684.9</c:v>
                </c:pt>
                <c:pt idx="92">
                  <c:v>1682</c:v>
                </c:pt>
                <c:pt idx="93">
                  <c:v>1675.4</c:v>
                </c:pt>
                <c:pt idx="94">
                  <c:v>1673.5</c:v>
                </c:pt>
                <c:pt idx="95">
                  <c:v>1674.1</c:v>
                </c:pt>
                <c:pt idx="96">
                  <c:v>1673.1</c:v>
                </c:pt>
                <c:pt idx="97">
                  <c:v>1677.3</c:v>
                </c:pt>
                <c:pt idx="98">
                  <c:v>1676.8</c:v>
                </c:pt>
                <c:pt idx="99">
                  <c:v>1676.8</c:v>
                </c:pt>
                <c:pt idx="100">
                  <c:v>1672.2</c:v>
                </c:pt>
                <c:pt idx="101">
                  <c:v>1671.1</c:v>
                </c:pt>
                <c:pt idx="102">
                  <c:v>1678.9</c:v>
                </c:pt>
                <c:pt idx="103">
                  <c:v>1679.6</c:v>
                </c:pt>
                <c:pt idx="104">
                  <c:v>1670.5</c:v>
                </c:pt>
                <c:pt idx="105">
                  <c:v>1668.5</c:v>
                </c:pt>
                <c:pt idx="106">
                  <c:v>1675.6</c:v>
                </c:pt>
                <c:pt idx="107">
                  <c:v>1672.7</c:v>
                </c:pt>
                <c:pt idx="108">
                  <c:v>1665.1</c:v>
                </c:pt>
                <c:pt idx="109">
                  <c:v>1673.4</c:v>
                </c:pt>
                <c:pt idx="110">
                  <c:v>1681.7</c:v>
                </c:pt>
                <c:pt idx="111">
                  <c:v>1675.2</c:v>
                </c:pt>
                <c:pt idx="112">
                  <c:v>1671</c:v>
                </c:pt>
                <c:pt idx="113">
                  <c:v>1678.4</c:v>
                </c:pt>
                <c:pt idx="114">
                  <c:v>1681.7</c:v>
                </c:pt>
                <c:pt idx="115">
                  <c:v>1670.1</c:v>
                </c:pt>
                <c:pt idx="116">
                  <c:v>1658.7</c:v>
                </c:pt>
                <c:pt idx="117">
                  <c:v>1656.9</c:v>
                </c:pt>
                <c:pt idx="118">
                  <c:v>1656.7</c:v>
                </c:pt>
                <c:pt idx="119">
                  <c:v>1649.9</c:v>
                </c:pt>
                <c:pt idx="120">
                  <c:v>1643.7</c:v>
                </c:pt>
                <c:pt idx="121">
                  <c:v>1648.2</c:v>
                </c:pt>
                <c:pt idx="122">
                  <c:v>1647.7</c:v>
                </c:pt>
                <c:pt idx="123">
                  <c:v>1646</c:v>
                </c:pt>
                <c:pt idx="124">
                  <c:v>1654.5</c:v>
                </c:pt>
                <c:pt idx="125">
                  <c:v>1664.5</c:v>
                </c:pt>
                <c:pt idx="126">
                  <c:v>1665.2</c:v>
                </c:pt>
                <c:pt idx="127">
                  <c:v>1665.6</c:v>
                </c:pt>
                <c:pt idx="128">
                  <c:v>1670.8</c:v>
                </c:pt>
                <c:pt idx="129">
                  <c:v>1673.7</c:v>
                </c:pt>
                <c:pt idx="130">
                  <c:v>1668</c:v>
                </c:pt>
                <c:pt idx="131">
                  <c:v>1665.6</c:v>
                </c:pt>
                <c:pt idx="132">
                  <c:v>1667.8</c:v>
                </c:pt>
                <c:pt idx="133">
                  <c:v>1666.6</c:v>
                </c:pt>
                <c:pt idx="134">
                  <c:v>1659.6</c:v>
                </c:pt>
                <c:pt idx="135">
                  <c:v>1658.1</c:v>
                </c:pt>
                <c:pt idx="136">
                  <c:v>1664.6</c:v>
                </c:pt>
                <c:pt idx="137">
                  <c:v>1659.9</c:v>
                </c:pt>
                <c:pt idx="138">
                  <c:v>1657.7</c:v>
                </c:pt>
                <c:pt idx="139">
                  <c:v>1664.8</c:v>
                </c:pt>
                <c:pt idx="140">
                  <c:v>1668</c:v>
                </c:pt>
                <c:pt idx="141">
                  <c:v>1663</c:v>
                </c:pt>
                <c:pt idx="142">
                  <c:v>1657.9</c:v>
                </c:pt>
                <c:pt idx="143">
                  <c:v>1656</c:v>
                </c:pt>
                <c:pt idx="144">
                  <c:v>1658.3</c:v>
                </c:pt>
                <c:pt idx="145">
                  <c:v>1659.6</c:v>
                </c:pt>
                <c:pt idx="146">
                  <c:v>1660.5</c:v>
                </c:pt>
                <c:pt idx="147">
                  <c:v>1667.4</c:v>
                </c:pt>
                <c:pt idx="148">
                  <c:v>1671.1</c:v>
                </c:pt>
                <c:pt idx="149">
                  <c:v>1667.5</c:v>
                </c:pt>
                <c:pt idx="150">
                  <c:v>1668.6</c:v>
                </c:pt>
                <c:pt idx="151">
                  <c:v>1675.2</c:v>
                </c:pt>
                <c:pt idx="152">
                  <c:v>1674.1</c:v>
                </c:pt>
                <c:pt idx="153">
                  <c:v>1666.1</c:v>
                </c:pt>
                <c:pt idx="154">
                  <c:v>1665.6</c:v>
                </c:pt>
                <c:pt idx="155">
                  <c:v>1673.1</c:v>
                </c:pt>
                <c:pt idx="156">
                  <c:v>1670.8</c:v>
                </c:pt>
                <c:pt idx="157">
                  <c:v>1667.3</c:v>
                </c:pt>
                <c:pt idx="158">
                  <c:v>1670.6</c:v>
                </c:pt>
                <c:pt idx="159">
                  <c:v>1677.3</c:v>
                </c:pt>
                <c:pt idx="160">
                  <c:v>1671.1</c:v>
                </c:pt>
                <c:pt idx="161">
                  <c:v>1665.7</c:v>
                </c:pt>
                <c:pt idx="162">
                  <c:v>1670.9</c:v>
                </c:pt>
                <c:pt idx="163">
                  <c:v>1672</c:v>
                </c:pt>
                <c:pt idx="164">
                  <c:v>1667.2</c:v>
                </c:pt>
                <c:pt idx="165">
                  <c:v>1666.2</c:v>
                </c:pt>
                <c:pt idx="166">
                  <c:v>1672.2</c:v>
                </c:pt>
                <c:pt idx="167">
                  <c:v>1671.6</c:v>
                </c:pt>
                <c:pt idx="168">
                  <c:v>1668.2</c:v>
                </c:pt>
                <c:pt idx="169">
                  <c:v>1667.8</c:v>
                </c:pt>
                <c:pt idx="170">
                  <c:v>1670.6</c:v>
                </c:pt>
                <c:pt idx="171">
                  <c:v>1669.9</c:v>
                </c:pt>
                <c:pt idx="172">
                  <c:v>1668.5</c:v>
                </c:pt>
                <c:pt idx="173">
                  <c:v>1670.4</c:v>
                </c:pt>
                <c:pt idx="174">
                  <c:v>1674.6</c:v>
                </c:pt>
                <c:pt idx="175">
                  <c:v>1674.1</c:v>
                </c:pt>
                <c:pt idx="176">
                  <c:v>1673.1</c:v>
                </c:pt>
                <c:pt idx="177">
                  <c:v>1679.4</c:v>
                </c:pt>
                <c:pt idx="178">
                  <c:v>1682.3</c:v>
                </c:pt>
                <c:pt idx="179">
                  <c:v>1678.7</c:v>
                </c:pt>
                <c:pt idx="180">
                  <c:v>1679.1</c:v>
                </c:pt>
                <c:pt idx="181">
                  <c:v>1726.3</c:v>
                </c:pt>
                <c:pt idx="182">
                  <c:v>1732.2</c:v>
                </c:pt>
                <c:pt idx="183">
                  <c:v>1732.2</c:v>
                </c:pt>
                <c:pt idx="184">
                  <c:v>1729</c:v>
                </c:pt>
                <c:pt idx="185">
                  <c:v>1730</c:v>
                </c:pt>
                <c:pt idx="186">
                  <c:v>1726.4</c:v>
                </c:pt>
                <c:pt idx="187">
                  <c:v>1722.8</c:v>
                </c:pt>
                <c:pt idx="188">
                  <c:v>1728.9</c:v>
                </c:pt>
                <c:pt idx="189">
                  <c:v>1730.1</c:v>
                </c:pt>
                <c:pt idx="190">
                  <c:v>1724</c:v>
                </c:pt>
                <c:pt idx="191">
                  <c:v>1721</c:v>
                </c:pt>
                <c:pt idx="192">
                  <c:v>1728</c:v>
                </c:pt>
                <c:pt idx="193">
                  <c:v>1726.7</c:v>
                </c:pt>
                <c:pt idx="194">
                  <c:v>1712.4</c:v>
                </c:pt>
                <c:pt idx="195">
                  <c:v>1717.5</c:v>
                </c:pt>
                <c:pt idx="196">
                  <c:v>1717.2</c:v>
                </c:pt>
                <c:pt idx="197">
                  <c:v>1716.4</c:v>
                </c:pt>
                <c:pt idx="198">
                  <c:v>1715.7</c:v>
                </c:pt>
                <c:pt idx="199">
                  <c:v>1715</c:v>
                </c:pt>
                <c:pt idx="200">
                  <c:v>1714.4</c:v>
                </c:pt>
                <c:pt idx="201">
                  <c:v>1714.1</c:v>
                </c:pt>
                <c:pt idx="202">
                  <c:v>1714.1</c:v>
                </c:pt>
                <c:pt idx="203">
                  <c:v>1714.4</c:v>
                </c:pt>
                <c:pt idx="204">
                  <c:v>1714.4</c:v>
                </c:pt>
                <c:pt idx="205">
                  <c:v>1714</c:v>
                </c:pt>
                <c:pt idx="206">
                  <c:v>1713.5</c:v>
                </c:pt>
                <c:pt idx="207">
                  <c:v>1712.9</c:v>
                </c:pt>
                <c:pt idx="208">
                  <c:v>1712.5</c:v>
                </c:pt>
                <c:pt idx="209">
                  <c:v>1712.2</c:v>
                </c:pt>
                <c:pt idx="210">
                  <c:v>1712.1</c:v>
                </c:pt>
                <c:pt idx="211">
                  <c:v>1712.3</c:v>
                </c:pt>
                <c:pt idx="212">
                  <c:v>1713.8</c:v>
                </c:pt>
                <c:pt idx="213">
                  <c:v>1713.9</c:v>
                </c:pt>
                <c:pt idx="214">
                  <c:v>1713.9</c:v>
                </c:pt>
                <c:pt idx="215">
                  <c:v>1713.8</c:v>
                </c:pt>
                <c:pt idx="216">
                  <c:v>1713.7</c:v>
                </c:pt>
                <c:pt idx="217">
                  <c:v>1713.8</c:v>
                </c:pt>
                <c:pt idx="218">
                  <c:v>1713.5</c:v>
                </c:pt>
                <c:pt idx="219">
                  <c:v>1713.6</c:v>
                </c:pt>
                <c:pt idx="220">
                  <c:v>1714.4</c:v>
                </c:pt>
                <c:pt idx="221">
                  <c:v>1714.8</c:v>
                </c:pt>
                <c:pt idx="222">
                  <c:v>1714.8</c:v>
                </c:pt>
                <c:pt idx="223">
                  <c:v>1714.1</c:v>
                </c:pt>
                <c:pt idx="224">
                  <c:v>1713.2</c:v>
                </c:pt>
                <c:pt idx="225">
                  <c:v>1712.6</c:v>
                </c:pt>
                <c:pt idx="226">
                  <c:v>1712.6</c:v>
                </c:pt>
                <c:pt idx="227">
                  <c:v>1712.2</c:v>
                </c:pt>
                <c:pt idx="228">
                  <c:v>1712.2</c:v>
                </c:pt>
                <c:pt idx="229">
                  <c:v>1713.1</c:v>
                </c:pt>
                <c:pt idx="230">
                  <c:v>1713.6</c:v>
                </c:pt>
                <c:pt idx="231">
                  <c:v>1713.7</c:v>
                </c:pt>
                <c:pt idx="232">
                  <c:v>1713.1</c:v>
                </c:pt>
                <c:pt idx="233">
                  <c:v>1712.1</c:v>
                </c:pt>
                <c:pt idx="234">
                  <c:v>1711.6</c:v>
                </c:pt>
                <c:pt idx="235">
                  <c:v>1711.1</c:v>
                </c:pt>
                <c:pt idx="236">
                  <c:v>1710.1</c:v>
                </c:pt>
                <c:pt idx="237">
                  <c:v>1710</c:v>
                </c:pt>
                <c:pt idx="238">
                  <c:v>1710.5</c:v>
                </c:pt>
                <c:pt idx="239">
                  <c:v>1710.6</c:v>
                </c:pt>
                <c:pt idx="240">
                  <c:v>1710.2</c:v>
                </c:pt>
                <c:pt idx="241">
                  <c:v>1709.4</c:v>
                </c:pt>
                <c:pt idx="242">
                  <c:v>1708.4</c:v>
                </c:pt>
                <c:pt idx="243">
                  <c:v>1707.8</c:v>
                </c:pt>
                <c:pt idx="244">
                  <c:v>1707</c:v>
                </c:pt>
                <c:pt idx="245">
                  <c:v>1706.1</c:v>
                </c:pt>
                <c:pt idx="246">
                  <c:v>1707.2</c:v>
                </c:pt>
                <c:pt idx="247">
                  <c:v>1708.8</c:v>
                </c:pt>
                <c:pt idx="248">
                  <c:v>1709.7</c:v>
                </c:pt>
                <c:pt idx="249">
                  <c:v>1709.6</c:v>
                </c:pt>
                <c:pt idx="250">
                  <c:v>1709.1</c:v>
                </c:pt>
                <c:pt idx="251">
                  <c:v>1708</c:v>
                </c:pt>
                <c:pt idx="252">
                  <c:v>1706.7</c:v>
                </c:pt>
                <c:pt idx="253">
                  <c:v>1706.1</c:v>
                </c:pt>
                <c:pt idx="254">
                  <c:v>1705.7</c:v>
                </c:pt>
                <c:pt idx="255">
                  <c:v>1706.2</c:v>
                </c:pt>
                <c:pt idx="256">
                  <c:v>1707.6</c:v>
                </c:pt>
                <c:pt idx="257">
                  <c:v>1708.7</c:v>
                </c:pt>
                <c:pt idx="258">
                  <c:v>1708.3</c:v>
                </c:pt>
                <c:pt idx="259">
                  <c:v>1707.4</c:v>
                </c:pt>
                <c:pt idx="260">
                  <c:v>1706.4</c:v>
                </c:pt>
                <c:pt idx="261">
                  <c:v>1705.3</c:v>
                </c:pt>
                <c:pt idx="262">
                  <c:v>1704.3</c:v>
                </c:pt>
                <c:pt idx="263">
                  <c:v>1703.5</c:v>
                </c:pt>
                <c:pt idx="264">
                  <c:v>1703.6</c:v>
                </c:pt>
                <c:pt idx="265">
                  <c:v>1704.8</c:v>
                </c:pt>
                <c:pt idx="266">
                  <c:v>1705.8</c:v>
                </c:pt>
                <c:pt idx="267">
                  <c:v>1706</c:v>
                </c:pt>
                <c:pt idx="268">
                  <c:v>1705.5</c:v>
                </c:pt>
                <c:pt idx="269">
                  <c:v>1704.6</c:v>
                </c:pt>
                <c:pt idx="270">
                  <c:v>1703.6</c:v>
                </c:pt>
                <c:pt idx="271">
                  <c:v>1702.6</c:v>
                </c:pt>
                <c:pt idx="272">
                  <c:v>1701.8</c:v>
                </c:pt>
                <c:pt idx="273">
                  <c:v>1702.1</c:v>
                </c:pt>
                <c:pt idx="274">
                  <c:v>1703.2</c:v>
                </c:pt>
                <c:pt idx="275">
                  <c:v>1704.4</c:v>
                </c:pt>
                <c:pt idx="276">
                  <c:v>1704.5</c:v>
                </c:pt>
                <c:pt idx="277">
                  <c:v>1704</c:v>
                </c:pt>
                <c:pt idx="278">
                  <c:v>1703.2</c:v>
                </c:pt>
                <c:pt idx="279">
                  <c:v>1702.1</c:v>
                </c:pt>
                <c:pt idx="280">
                  <c:v>1701.1</c:v>
                </c:pt>
                <c:pt idx="281">
                  <c:v>1700.3</c:v>
                </c:pt>
                <c:pt idx="282">
                  <c:v>1701.4</c:v>
                </c:pt>
                <c:pt idx="283">
                  <c:v>1703</c:v>
                </c:pt>
                <c:pt idx="284">
                  <c:v>1704.2</c:v>
                </c:pt>
                <c:pt idx="285">
                  <c:v>1703.9</c:v>
                </c:pt>
                <c:pt idx="286">
                  <c:v>1703.1</c:v>
                </c:pt>
                <c:pt idx="287">
                  <c:v>1702</c:v>
                </c:pt>
                <c:pt idx="288">
                  <c:v>1700.9</c:v>
                </c:pt>
                <c:pt idx="289">
                  <c:v>1700.1</c:v>
                </c:pt>
                <c:pt idx="290">
                  <c:v>1699.9</c:v>
                </c:pt>
                <c:pt idx="291">
                  <c:v>1700.9</c:v>
                </c:pt>
                <c:pt idx="292">
                  <c:v>1702.3</c:v>
                </c:pt>
                <c:pt idx="293">
                  <c:v>1703.1</c:v>
                </c:pt>
                <c:pt idx="294">
                  <c:v>1703.2</c:v>
                </c:pt>
                <c:pt idx="295">
                  <c:v>1702.5</c:v>
                </c:pt>
                <c:pt idx="296">
                  <c:v>1701.2</c:v>
                </c:pt>
                <c:pt idx="297">
                  <c:v>1700.3</c:v>
                </c:pt>
                <c:pt idx="298">
                  <c:v>1699.5</c:v>
                </c:pt>
                <c:pt idx="299">
                  <c:v>1699</c:v>
                </c:pt>
                <c:pt idx="300">
                  <c:v>1700.2</c:v>
                </c:pt>
                <c:pt idx="301">
                  <c:v>1700.8</c:v>
                </c:pt>
                <c:pt idx="302">
                  <c:v>1701</c:v>
                </c:pt>
                <c:pt idx="303">
                  <c:v>1700.8</c:v>
                </c:pt>
                <c:pt idx="304">
                  <c:v>1700</c:v>
                </c:pt>
                <c:pt idx="305">
                  <c:v>1699.4</c:v>
                </c:pt>
                <c:pt idx="306">
                  <c:v>1698.8</c:v>
                </c:pt>
                <c:pt idx="307">
                  <c:v>1698.4</c:v>
                </c:pt>
                <c:pt idx="308">
                  <c:v>1698.2</c:v>
                </c:pt>
                <c:pt idx="309">
                  <c:v>1699.3</c:v>
                </c:pt>
                <c:pt idx="310">
                  <c:v>1700.5</c:v>
                </c:pt>
                <c:pt idx="311">
                  <c:v>1701.3</c:v>
                </c:pt>
                <c:pt idx="312">
                  <c:v>1700.8</c:v>
                </c:pt>
                <c:pt idx="313">
                  <c:v>1699.9</c:v>
                </c:pt>
                <c:pt idx="314">
                  <c:v>1698.9</c:v>
                </c:pt>
                <c:pt idx="315">
                  <c:v>1697.9</c:v>
                </c:pt>
                <c:pt idx="316">
                  <c:v>1697.1</c:v>
                </c:pt>
                <c:pt idx="317">
                  <c:v>1696.6</c:v>
                </c:pt>
                <c:pt idx="318">
                  <c:v>1697.1</c:v>
                </c:pt>
                <c:pt idx="319">
                  <c:v>1697.7</c:v>
                </c:pt>
                <c:pt idx="320">
                  <c:v>1698</c:v>
                </c:pt>
                <c:pt idx="321">
                  <c:v>1697.8</c:v>
                </c:pt>
                <c:pt idx="322">
                  <c:v>1697.1</c:v>
                </c:pt>
                <c:pt idx="323">
                  <c:v>1696.5</c:v>
                </c:pt>
                <c:pt idx="324">
                  <c:v>1696</c:v>
                </c:pt>
                <c:pt idx="325">
                  <c:v>1695.6</c:v>
                </c:pt>
                <c:pt idx="326">
                  <c:v>1695.1</c:v>
                </c:pt>
                <c:pt idx="327">
                  <c:v>1694.9</c:v>
                </c:pt>
                <c:pt idx="328">
                  <c:v>1690.7</c:v>
                </c:pt>
                <c:pt idx="329">
                  <c:v>1694.3</c:v>
                </c:pt>
                <c:pt idx="330">
                  <c:v>1694.7</c:v>
                </c:pt>
                <c:pt idx="331">
                  <c:v>1694.4</c:v>
                </c:pt>
                <c:pt idx="332">
                  <c:v>1694.1</c:v>
                </c:pt>
                <c:pt idx="333">
                  <c:v>1693.3</c:v>
                </c:pt>
                <c:pt idx="334">
                  <c:v>1692.6</c:v>
                </c:pt>
                <c:pt idx="335">
                  <c:v>1692.2</c:v>
                </c:pt>
                <c:pt idx="336">
                  <c:v>1693.4</c:v>
                </c:pt>
                <c:pt idx="337">
                  <c:v>1694.5</c:v>
                </c:pt>
                <c:pt idx="338">
                  <c:v>1695.1</c:v>
                </c:pt>
                <c:pt idx="339">
                  <c:v>1695.2</c:v>
                </c:pt>
                <c:pt idx="340">
                  <c:v>1694.7</c:v>
                </c:pt>
                <c:pt idx="341">
                  <c:v>1694</c:v>
                </c:pt>
                <c:pt idx="342">
                  <c:v>1693.3</c:v>
                </c:pt>
                <c:pt idx="343">
                  <c:v>1692.6</c:v>
                </c:pt>
                <c:pt idx="344">
                  <c:v>1692.4</c:v>
                </c:pt>
                <c:pt idx="345">
                  <c:v>1693.6</c:v>
                </c:pt>
                <c:pt idx="346">
                  <c:v>1694.4</c:v>
                </c:pt>
                <c:pt idx="347">
                  <c:v>1694.3</c:v>
                </c:pt>
                <c:pt idx="348">
                  <c:v>1693.3</c:v>
                </c:pt>
                <c:pt idx="349">
                  <c:v>1692.4</c:v>
                </c:pt>
                <c:pt idx="350">
                  <c:v>1691.5</c:v>
                </c:pt>
                <c:pt idx="351">
                  <c:v>1690.7</c:v>
                </c:pt>
                <c:pt idx="352">
                  <c:v>1690.3</c:v>
                </c:pt>
                <c:pt idx="353">
                  <c:v>1690</c:v>
                </c:pt>
                <c:pt idx="354">
                  <c:v>1690.8</c:v>
                </c:pt>
                <c:pt idx="355">
                  <c:v>1691.2</c:v>
                </c:pt>
                <c:pt idx="356">
                  <c:v>1691.2</c:v>
                </c:pt>
                <c:pt idx="357">
                  <c:v>1690.3</c:v>
                </c:pt>
                <c:pt idx="358">
                  <c:v>1689.4</c:v>
                </c:pt>
                <c:pt idx="359">
                  <c:v>1688.7</c:v>
                </c:pt>
                <c:pt idx="360">
                  <c:v>1688</c:v>
                </c:pt>
                <c:pt idx="361">
                  <c:v>1687.2</c:v>
                </c:pt>
                <c:pt idx="362">
                  <c:v>1687.8</c:v>
                </c:pt>
                <c:pt idx="363">
                  <c:v>1689.5</c:v>
                </c:pt>
                <c:pt idx="364">
                  <c:v>1690.7</c:v>
                </c:pt>
                <c:pt idx="365">
                  <c:v>1691</c:v>
                </c:pt>
                <c:pt idx="366">
                  <c:v>1690.5</c:v>
                </c:pt>
                <c:pt idx="367">
                  <c:v>1689.5</c:v>
                </c:pt>
                <c:pt idx="368">
                  <c:v>1688.1</c:v>
                </c:pt>
                <c:pt idx="369">
                  <c:v>1686.7</c:v>
                </c:pt>
                <c:pt idx="370">
                  <c:v>1685.5</c:v>
                </c:pt>
                <c:pt idx="371">
                  <c:v>1686.1</c:v>
                </c:pt>
                <c:pt idx="372">
                  <c:v>1688.1</c:v>
                </c:pt>
                <c:pt idx="373">
                  <c:v>1689.4</c:v>
                </c:pt>
                <c:pt idx="374">
                  <c:v>1689.6</c:v>
                </c:pt>
                <c:pt idx="375">
                  <c:v>1688.3</c:v>
                </c:pt>
                <c:pt idx="376">
                  <c:v>1686.8</c:v>
                </c:pt>
                <c:pt idx="377">
                  <c:v>1685.5</c:v>
                </c:pt>
                <c:pt idx="378">
                  <c:v>1684.4</c:v>
                </c:pt>
                <c:pt idx="379">
                  <c:v>1683.6</c:v>
                </c:pt>
                <c:pt idx="380">
                  <c:v>1684.2</c:v>
                </c:pt>
                <c:pt idx="381">
                  <c:v>1685.5</c:v>
                </c:pt>
                <c:pt idx="382">
                  <c:v>1687</c:v>
                </c:pt>
                <c:pt idx="383">
                  <c:v>1687</c:v>
                </c:pt>
                <c:pt idx="384">
                  <c:v>1686.3</c:v>
                </c:pt>
                <c:pt idx="385">
                  <c:v>1685.4</c:v>
                </c:pt>
                <c:pt idx="386">
                  <c:v>1684.4</c:v>
                </c:pt>
                <c:pt idx="387">
                  <c:v>1683.5</c:v>
                </c:pt>
                <c:pt idx="388">
                  <c:v>1682.5</c:v>
                </c:pt>
                <c:pt idx="389">
                  <c:v>1683</c:v>
                </c:pt>
                <c:pt idx="390">
                  <c:v>1685.1</c:v>
                </c:pt>
                <c:pt idx="391">
                  <c:v>1686.4</c:v>
                </c:pt>
                <c:pt idx="392">
                  <c:v>1686.4</c:v>
                </c:pt>
                <c:pt idx="393">
                  <c:v>1685.7</c:v>
                </c:pt>
                <c:pt idx="394">
                  <c:v>1684.7</c:v>
                </c:pt>
                <c:pt idx="395">
                  <c:v>1683.5</c:v>
                </c:pt>
                <c:pt idx="396">
                  <c:v>1682.3</c:v>
                </c:pt>
                <c:pt idx="397">
                  <c:v>1681.3</c:v>
                </c:pt>
                <c:pt idx="398">
                  <c:v>1682</c:v>
                </c:pt>
                <c:pt idx="399">
                  <c:v>1683.7</c:v>
                </c:pt>
                <c:pt idx="400">
                  <c:v>1684.9</c:v>
                </c:pt>
                <c:pt idx="401">
                  <c:v>1684.7</c:v>
                </c:pt>
                <c:pt idx="402">
                  <c:v>1684.1</c:v>
                </c:pt>
                <c:pt idx="403">
                  <c:v>1683.5</c:v>
                </c:pt>
                <c:pt idx="404">
                  <c:v>1682.8</c:v>
                </c:pt>
                <c:pt idx="405">
                  <c:v>1681.8</c:v>
                </c:pt>
                <c:pt idx="406">
                  <c:v>1680.7</c:v>
                </c:pt>
                <c:pt idx="407">
                  <c:v>1681.6</c:v>
                </c:pt>
                <c:pt idx="408">
                  <c:v>1682.4</c:v>
                </c:pt>
                <c:pt idx="409">
                  <c:v>1682.8</c:v>
                </c:pt>
                <c:pt idx="410">
                  <c:v>1682.1</c:v>
                </c:pt>
                <c:pt idx="411">
                  <c:v>1680.9</c:v>
                </c:pt>
                <c:pt idx="412">
                  <c:v>1680.2</c:v>
                </c:pt>
                <c:pt idx="413">
                  <c:v>1679.2</c:v>
                </c:pt>
                <c:pt idx="414">
                  <c:v>1677.8</c:v>
                </c:pt>
                <c:pt idx="415">
                  <c:v>1677.2</c:v>
                </c:pt>
                <c:pt idx="416">
                  <c:v>1678.8</c:v>
                </c:pt>
                <c:pt idx="417">
                  <c:v>1680.7</c:v>
                </c:pt>
                <c:pt idx="418">
                  <c:v>1681.4</c:v>
                </c:pt>
                <c:pt idx="419">
                  <c:v>1680.5</c:v>
                </c:pt>
                <c:pt idx="420">
                  <c:v>1679.2</c:v>
                </c:pt>
                <c:pt idx="421">
                  <c:v>1677.6</c:v>
                </c:pt>
                <c:pt idx="422">
                  <c:v>1676.1</c:v>
                </c:pt>
                <c:pt idx="423">
                  <c:v>1674.6</c:v>
                </c:pt>
                <c:pt idx="424">
                  <c:v>1674.3</c:v>
                </c:pt>
                <c:pt idx="425">
                  <c:v>1676.1</c:v>
                </c:pt>
                <c:pt idx="426">
                  <c:v>1678.3</c:v>
                </c:pt>
                <c:pt idx="427">
                  <c:v>1679.3</c:v>
                </c:pt>
                <c:pt idx="428">
                  <c:v>1678.7</c:v>
                </c:pt>
                <c:pt idx="429">
                  <c:v>1677.5</c:v>
                </c:pt>
                <c:pt idx="430">
                  <c:v>1676.3</c:v>
                </c:pt>
                <c:pt idx="431">
                  <c:v>1675</c:v>
                </c:pt>
                <c:pt idx="432">
                  <c:v>1673.9</c:v>
                </c:pt>
                <c:pt idx="433">
                  <c:v>1673.5</c:v>
                </c:pt>
                <c:pt idx="434">
                  <c:v>1674.2</c:v>
                </c:pt>
                <c:pt idx="435">
                  <c:v>1674.5</c:v>
                </c:pt>
                <c:pt idx="436">
                  <c:v>1674</c:v>
                </c:pt>
                <c:pt idx="437">
                  <c:v>1673.1</c:v>
                </c:pt>
                <c:pt idx="438">
                  <c:v>1672.1</c:v>
                </c:pt>
                <c:pt idx="439">
                  <c:v>1671.4</c:v>
                </c:pt>
                <c:pt idx="440">
                  <c:v>1670.7</c:v>
                </c:pt>
                <c:pt idx="441">
                  <c:v>1670.1</c:v>
                </c:pt>
                <c:pt idx="442">
                  <c:v>1670.5</c:v>
                </c:pt>
                <c:pt idx="443">
                  <c:v>1671</c:v>
                </c:pt>
                <c:pt idx="444">
                  <c:v>1671.3</c:v>
                </c:pt>
                <c:pt idx="445">
                  <c:v>1670.2</c:v>
                </c:pt>
                <c:pt idx="446">
                  <c:v>1668.8</c:v>
                </c:pt>
                <c:pt idx="447">
                  <c:v>1667.6</c:v>
                </c:pt>
                <c:pt idx="448">
                  <c:v>1666.7</c:v>
                </c:pt>
                <c:pt idx="449">
                  <c:v>1665.6</c:v>
                </c:pt>
                <c:pt idx="450">
                  <c:v>1664.9</c:v>
                </c:pt>
                <c:pt idx="451">
                  <c:v>1665.4</c:v>
                </c:pt>
                <c:pt idx="452">
                  <c:v>1665.8</c:v>
                </c:pt>
                <c:pt idx="453">
                  <c:v>1665.8</c:v>
                </c:pt>
                <c:pt idx="454">
                  <c:v>1664.8</c:v>
                </c:pt>
                <c:pt idx="455">
                  <c:v>1663.8</c:v>
                </c:pt>
                <c:pt idx="456">
                  <c:v>1663</c:v>
                </c:pt>
                <c:pt idx="457">
                  <c:v>1662.3</c:v>
                </c:pt>
                <c:pt idx="458">
                  <c:v>1661.5</c:v>
                </c:pt>
                <c:pt idx="459">
                  <c:v>1661.1</c:v>
                </c:pt>
                <c:pt idx="460">
                  <c:v>1661.3</c:v>
                </c:pt>
                <c:pt idx="461">
                  <c:v>1662.1</c:v>
                </c:pt>
                <c:pt idx="462">
                  <c:v>1662.2</c:v>
                </c:pt>
                <c:pt idx="463">
                  <c:v>1661.8</c:v>
                </c:pt>
                <c:pt idx="464">
                  <c:v>1661.4</c:v>
                </c:pt>
                <c:pt idx="465">
                  <c:v>1661</c:v>
                </c:pt>
                <c:pt idx="466">
                  <c:v>1660.7</c:v>
                </c:pt>
                <c:pt idx="467">
                  <c:v>1660.8</c:v>
                </c:pt>
                <c:pt idx="468">
                  <c:v>1661.8</c:v>
                </c:pt>
                <c:pt idx="469">
                  <c:v>1663.7</c:v>
                </c:pt>
                <c:pt idx="470">
                  <c:v>1664.6</c:v>
                </c:pt>
                <c:pt idx="471">
                  <c:v>1664.8</c:v>
                </c:pt>
                <c:pt idx="472">
                  <c:v>1663.6</c:v>
                </c:pt>
                <c:pt idx="473">
                  <c:v>1661.8</c:v>
                </c:pt>
                <c:pt idx="474">
                  <c:v>1660.4</c:v>
                </c:pt>
                <c:pt idx="475">
                  <c:v>1659.3</c:v>
                </c:pt>
                <c:pt idx="476">
                  <c:v>1659.3</c:v>
                </c:pt>
                <c:pt idx="477">
                  <c:v>1660.1</c:v>
                </c:pt>
                <c:pt idx="478">
                  <c:v>1660.9</c:v>
                </c:pt>
                <c:pt idx="479">
                  <c:v>1661.9</c:v>
                </c:pt>
                <c:pt idx="480">
                  <c:v>1661.7</c:v>
                </c:pt>
                <c:pt idx="481">
                  <c:v>1660.8</c:v>
                </c:pt>
                <c:pt idx="482">
                  <c:v>1659.8</c:v>
                </c:pt>
                <c:pt idx="483">
                  <c:v>1658.8</c:v>
                </c:pt>
                <c:pt idx="484">
                  <c:v>1659</c:v>
                </c:pt>
                <c:pt idx="485">
                  <c:v>1659.1</c:v>
                </c:pt>
                <c:pt idx="486">
                  <c:v>1660</c:v>
                </c:pt>
                <c:pt idx="487">
                  <c:v>1660.6</c:v>
                </c:pt>
                <c:pt idx="488">
                  <c:v>1660.4</c:v>
                </c:pt>
                <c:pt idx="489">
                  <c:v>1659.5</c:v>
                </c:pt>
                <c:pt idx="490">
                  <c:v>1658.5</c:v>
                </c:pt>
                <c:pt idx="491">
                  <c:v>1658</c:v>
                </c:pt>
                <c:pt idx="492">
                  <c:v>1657.5</c:v>
                </c:pt>
                <c:pt idx="493">
                  <c:v>1656.4</c:v>
                </c:pt>
                <c:pt idx="494">
                  <c:v>1655.5</c:v>
                </c:pt>
                <c:pt idx="495">
                  <c:v>1656.6</c:v>
                </c:pt>
                <c:pt idx="496">
                  <c:v>1658.5</c:v>
                </c:pt>
                <c:pt idx="497">
                  <c:v>1659.4</c:v>
                </c:pt>
                <c:pt idx="498">
                  <c:v>1658.1</c:v>
                </c:pt>
                <c:pt idx="499">
                  <c:v>1656.3</c:v>
                </c:pt>
                <c:pt idx="500">
                  <c:v>1654.5</c:v>
                </c:pt>
                <c:pt idx="501">
                  <c:v>1652.8</c:v>
                </c:pt>
                <c:pt idx="502">
                  <c:v>1651.5</c:v>
                </c:pt>
                <c:pt idx="503">
                  <c:v>1651.7</c:v>
                </c:pt>
                <c:pt idx="504">
                  <c:v>1654.5</c:v>
                </c:pt>
                <c:pt idx="505">
                  <c:v>1656.9</c:v>
                </c:pt>
                <c:pt idx="506">
                  <c:v>1657.4</c:v>
                </c:pt>
                <c:pt idx="507">
                  <c:v>1656.4</c:v>
                </c:pt>
                <c:pt idx="508">
                  <c:v>1654.8</c:v>
                </c:pt>
                <c:pt idx="509">
                  <c:v>1653.1</c:v>
                </c:pt>
                <c:pt idx="510">
                  <c:v>1651.3</c:v>
                </c:pt>
                <c:pt idx="511">
                  <c:v>1650.2</c:v>
                </c:pt>
                <c:pt idx="512">
                  <c:v>1650.3</c:v>
                </c:pt>
                <c:pt idx="513">
                  <c:v>1652.6</c:v>
                </c:pt>
                <c:pt idx="514">
                  <c:v>1654.3</c:v>
                </c:pt>
                <c:pt idx="515">
                  <c:v>1653.8</c:v>
                </c:pt>
                <c:pt idx="516">
                  <c:v>1652.6</c:v>
                </c:pt>
                <c:pt idx="517">
                  <c:v>1651.4</c:v>
                </c:pt>
                <c:pt idx="518">
                  <c:v>1650.3</c:v>
                </c:pt>
                <c:pt idx="519">
                  <c:v>1648.8</c:v>
                </c:pt>
                <c:pt idx="520">
                  <c:v>1648.1</c:v>
                </c:pt>
                <c:pt idx="521">
                  <c:v>1650.1</c:v>
                </c:pt>
                <c:pt idx="522">
                  <c:v>1652.1</c:v>
                </c:pt>
                <c:pt idx="523">
                  <c:v>1652.5</c:v>
                </c:pt>
                <c:pt idx="524">
                  <c:v>1651.7</c:v>
                </c:pt>
                <c:pt idx="525">
                  <c:v>1650.4</c:v>
                </c:pt>
                <c:pt idx="526">
                  <c:v>1649.3</c:v>
                </c:pt>
                <c:pt idx="527">
                  <c:v>1648.5</c:v>
                </c:pt>
                <c:pt idx="528">
                  <c:v>1648</c:v>
                </c:pt>
                <c:pt idx="529">
                  <c:v>1648.6</c:v>
                </c:pt>
                <c:pt idx="530">
                  <c:v>1650.2</c:v>
                </c:pt>
                <c:pt idx="531">
                  <c:v>1651.4</c:v>
                </c:pt>
                <c:pt idx="532">
                  <c:v>1650.7</c:v>
                </c:pt>
                <c:pt idx="533">
                  <c:v>1649.2</c:v>
                </c:pt>
                <c:pt idx="534">
                  <c:v>1647.7</c:v>
                </c:pt>
                <c:pt idx="535">
                  <c:v>1646.5</c:v>
                </c:pt>
                <c:pt idx="536">
                  <c:v>1645.6</c:v>
                </c:pt>
                <c:pt idx="537">
                  <c:v>1645.8</c:v>
                </c:pt>
                <c:pt idx="538">
                  <c:v>1646.4</c:v>
                </c:pt>
                <c:pt idx="539">
                  <c:v>1647.1</c:v>
                </c:pt>
                <c:pt idx="540">
                  <c:v>1647.7</c:v>
                </c:pt>
                <c:pt idx="541">
                  <c:v>1646.7</c:v>
                </c:pt>
                <c:pt idx="542">
                  <c:v>1645.1</c:v>
                </c:pt>
                <c:pt idx="543">
                  <c:v>1643.5</c:v>
                </c:pt>
                <c:pt idx="544">
                  <c:v>1641.9</c:v>
                </c:pt>
                <c:pt idx="545">
                  <c:v>1640.5</c:v>
                </c:pt>
                <c:pt idx="546">
                  <c:v>1641</c:v>
                </c:pt>
                <c:pt idx="547">
                  <c:v>1642.8</c:v>
                </c:pt>
                <c:pt idx="548">
                  <c:v>1645.1</c:v>
                </c:pt>
                <c:pt idx="549">
                  <c:v>1646</c:v>
                </c:pt>
                <c:pt idx="550">
                  <c:v>1644.8</c:v>
                </c:pt>
                <c:pt idx="551">
                  <c:v>1643.7</c:v>
                </c:pt>
                <c:pt idx="552">
                  <c:v>1642.8</c:v>
                </c:pt>
                <c:pt idx="553">
                  <c:v>1641.5</c:v>
                </c:pt>
                <c:pt idx="554">
                  <c:v>1639.8</c:v>
                </c:pt>
                <c:pt idx="555">
                  <c:v>1640.4</c:v>
                </c:pt>
                <c:pt idx="556">
                  <c:v>1642.5</c:v>
                </c:pt>
                <c:pt idx="557">
                  <c:v>1644.3</c:v>
                </c:pt>
                <c:pt idx="558">
                  <c:v>1644.2</c:v>
                </c:pt>
                <c:pt idx="559">
                  <c:v>1642.7</c:v>
                </c:pt>
                <c:pt idx="560">
                  <c:v>1641</c:v>
                </c:pt>
                <c:pt idx="561">
                  <c:v>1639.7</c:v>
                </c:pt>
                <c:pt idx="562">
                  <c:v>1638.3</c:v>
                </c:pt>
                <c:pt idx="563">
                  <c:v>1638.4</c:v>
                </c:pt>
                <c:pt idx="564">
                  <c:v>1640</c:v>
                </c:pt>
                <c:pt idx="565">
                  <c:v>1641.9</c:v>
                </c:pt>
                <c:pt idx="566">
                  <c:v>1643.2</c:v>
                </c:pt>
                <c:pt idx="567">
                  <c:v>1641.9</c:v>
                </c:pt>
                <c:pt idx="568">
                  <c:v>1640.1</c:v>
                </c:pt>
                <c:pt idx="569">
                  <c:v>1638.2</c:v>
                </c:pt>
                <c:pt idx="570">
                  <c:v>1636.6</c:v>
                </c:pt>
                <c:pt idx="571">
                  <c:v>1634.6</c:v>
                </c:pt>
                <c:pt idx="572">
                  <c:v>1634.2</c:v>
                </c:pt>
                <c:pt idx="573">
                  <c:v>1636</c:v>
                </c:pt>
                <c:pt idx="574">
                  <c:v>1638.2</c:v>
                </c:pt>
                <c:pt idx="575">
                  <c:v>1638.8</c:v>
                </c:pt>
                <c:pt idx="576">
                  <c:v>1637.8</c:v>
                </c:pt>
                <c:pt idx="577">
                  <c:v>1636.1</c:v>
                </c:pt>
                <c:pt idx="578">
                  <c:v>1634.3</c:v>
                </c:pt>
                <c:pt idx="579">
                  <c:v>1632.2</c:v>
                </c:pt>
                <c:pt idx="580">
                  <c:v>1630.7</c:v>
                </c:pt>
                <c:pt idx="581">
                  <c:v>1631.3</c:v>
                </c:pt>
                <c:pt idx="582">
                  <c:v>1633.6</c:v>
                </c:pt>
                <c:pt idx="583">
                  <c:v>1635.4</c:v>
                </c:pt>
                <c:pt idx="584">
                  <c:v>1635.1</c:v>
                </c:pt>
                <c:pt idx="585">
                  <c:v>1633.7</c:v>
                </c:pt>
                <c:pt idx="586">
                  <c:v>1631.9</c:v>
                </c:pt>
                <c:pt idx="587">
                  <c:v>1630.1</c:v>
                </c:pt>
                <c:pt idx="588">
                  <c:v>1628.2</c:v>
                </c:pt>
                <c:pt idx="589">
                  <c:v>1628.7</c:v>
                </c:pt>
                <c:pt idx="590">
                  <c:v>1629.5</c:v>
                </c:pt>
                <c:pt idx="591">
                  <c:v>1632</c:v>
                </c:pt>
                <c:pt idx="592">
                  <c:v>1633.5</c:v>
                </c:pt>
                <c:pt idx="593">
                  <c:v>1632.7</c:v>
                </c:pt>
                <c:pt idx="594">
                  <c:v>1631</c:v>
                </c:pt>
                <c:pt idx="595">
                  <c:v>1629.1</c:v>
                </c:pt>
                <c:pt idx="596">
                  <c:v>1627.3</c:v>
                </c:pt>
                <c:pt idx="597">
                  <c:v>1626.1</c:v>
                </c:pt>
                <c:pt idx="598">
                  <c:v>1626.5</c:v>
                </c:pt>
                <c:pt idx="599">
                  <c:v>1627.2</c:v>
                </c:pt>
                <c:pt idx="600">
                  <c:v>1630.1</c:v>
                </c:pt>
                <c:pt idx="601">
                  <c:v>1630.2</c:v>
                </c:pt>
                <c:pt idx="602">
                  <c:v>1628.2</c:v>
                </c:pt>
                <c:pt idx="603">
                  <c:v>1626.3</c:v>
                </c:pt>
                <c:pt idx="604">
                  <c:v>1624.4</c:v>
                </c:pt>
                <c:pt idx="605">
                  <c:v>1622.2</c:v>
                </c:pt>
                <c:pt idx="606">
                  <c:v>1622</c:v>
                </c:pt>
                <c:pt idx="607">
                  <c:v>1623.5</c:v>
                </c:pt>
                <c:pt idx="608">
                  <c:v>1625.9</c:v>
                </c:pt>
                <c:pt idx="609">
                  <c:v>1626</c:v>
                </c:pt>
                <c:pt idx="610">
                  <c:v>1624.4</c:v>
                </c:pt>
                <c:pt idx="611">
                  <c:v>1622.4</c:v>
                </c:pt>
                <c:pt idx="612">
                  <c:v>1620.2</c:v>
                </c:pt>
                <c:pt idx="613">
                  <c:v>1618.3</c:v>
                </c:pt>
                <c:pt idx="614">
                  <c:v>1617.1</c:v>
                </c:pt>
                <c:pt idx="615">
                  <c:v>1617.9</c:v>
                </c:pt>
                <c:pt idx="616">
                  <c:v>1619.9</c:v>
                </c:pt>
                <c:pt idx="617">
                  <c:v>1621</c:v>
                </c:pt>
                <c:pt idx="618">
                  <c:v>1619.9</c:v>
                </c:pt>
                <c:pt idx="619">
                  <c:v>1618.4</c:v>
                </c:pt>
                <c:pt idx="620">
                  <c:v>1616.2</c:v>
                </c:pt>
                <c:pt idx="621">
                  <c:v>1613.8</c:v>
                </c:pt>
                <c:pt idx="622">
                  <c:v>1611.8</c:v>
                </c:pt>
                <c:pt idx="623">
                  <c:v>1610.6</c:v>
                </c:pt>
                <c:pt idx="624">
                  <c:v>1611.1</c:v>
                </c:pt>
                <c:pt idx="625">
                  <c:v>1610.7</c:v>
                </c:pt>
                <c:pt idx="626">
                  <c:v>1608.9</c:v>
                </c:pt>
                <c:pt idx="627">
                  <c:v>1606.7</c:v>
                </c:pt>
                <c:pt idx="628">
                  <c:v>1604.2</c:v>
                </c:pt>
                <c:pt idx="629">
                  <c:v>1601.6</c:v>
                </c:pt>
                <c:pt idx="630">
                  <c:v>1599.3</c:v>
                </c:pt>
                <c:pt idx="631">
                  <c:v>1597.6</c:v>
                </c:pt>
                <c:pt idx="632">
                  <c:v>1596.2</c:v>
                </c:pt>
                <c:pt idx="633">
                  <c:v>1595.3</c:v>
                </c:pt>
                <c:pt idx="634">
                  <c:v>1594.5</c:v>
                </c:pt>
                <c:pt idx="635">
                  <c:v>1592.4</c:v>
                </c:pt>
                <c:pt idx="636">
                  <c:v>1589.6</c:v>
                </c:pt>
                <c:pt idx="637">
                  <c:v>1586.6</c:v>
                </c:pt>
                <c:pt idx="638">
                  <c:v>1583.8</c:v>
                </c:pt>
                <c:pt idx="639">
                  <c:v>1582.5</c:v>
                </c:pt>
                <c:pt idx="640">
                  <c:v>1581.6</c:v>
                </c:pt>
                <c:pt idx="641">
                  <c:v>1581.7</c:v>
                </c:pt>
                <c:pt idx="642">
                  <c:v>1580</c:v>
                </c:pt>
                <c:pt idx="643">
                  <c:v>1577.9</c:v>
                </c:pt>
                <c:pt idx="644">
                  <c:v>1575.5</c:v>
                </c:pt>
                <c:pt idx="645">
                  <c:v>1573.2</c:v>
                </c:pt>
                <c:pt idx="646">
                  <c:v>1570.5</c:v>
                </c:pt>
                <c:pt idx="647">
                  <c:v>1568.2</c:v>
                </c:pt>
                <c:pt idx="648">
                  <c:v>1567.5</c:v>
                </c:pt>
                <c:pt idx="649">
                  <c:v>1567.2</c:v>
                </c:pt>
                <c:pt idx="650">
                  <c:v>1565</c:v>
                </c:pt>
                <c:pt idx="651">
                  <c:v>1561</c:v>
                </c:pt>
                <c:pt idx="652">
                  <c:v>1553.3</c:v>
                </c:pt>
                <c:pt idx="653">
                  <c:v>1548.9</c:v>
                </c:pt>
                <c:pt idx="654">
                  <c:v>1547</c:v>
                </c:pt>
                <c:pt idx="655">
                  <c:v>1545</c:v>
                </c:pt>
                <c:pt idx="656">
                  <c:v>1544.9</c:v>
                </c:pt>
                <c:pt idx="657">
                  <c:v>1544.4</c:v>
                </c:pt>
                <c:pt idx="658">
                  <c:v>1543.1</c:v>
                </c:pt>
                <c:pt idx="659">
                  <c:v>1539.7</c:v>
                </c:pt>
                <c:pt idx="660">
                  <c:v>1533.7</c:v>
                </c:pt>
                <c:pt idx="661">
                  <c:v>1530.2</c:v>
                </c:pt>
                <c:pt idx="662">
                  <c:v>1527.8</c:v>
                </c:pt>
                <c:pt idx="663">
                  <c:v>1525.4</c:v>
                </c:pt>
                <c:pt idx="664">
                  <c:v>1523.3</c:v>
                </c:pt>
                <c:pt idx="665">
                  <c:v>1522.1</c:v>
                </c:pt>
                <c:pt idx="666">
                  <c:v>1520.3</c:v>
                </c:pt>
                <c:pt idx="667">
                  <c:v>1517.5</c:v>
                </c:pt>
                <c:pt idx="668">
                  <c:v>1511.8</c:v>
                </c:pt>
                <c:pt idx="669">
                  <c:v>1506.2</c:v>
                </c:pt>
                <c:pt idx="670">
                  <c:v>1500.6</c:v>
                </c:pt>
                <c:pt idx="671">
                  <c:v>1498.3</c:v>
                </c:pt>
                <c:pt idx="672">
                  <c:v>1495.1</c:v>
                </c:pt>
                <c:pt idx="673">
                  <c:v>1493.3</c:v>
                </c:pt>
                <c:pt idx="674">
                  <c:v>1491.6</c:v>
                </c:pt>
                <c:pt idx="675">
                  <c:v>1488.8</c:v>
                </c:pt>
                <c:pt idx="676">
                  <c:v>1485.1</c:v>
                </c:pt>
                <c:pt idx="677">
                  <c:v>1481.3</c:v>
                </c:pt>
                <c:pt idx="678">
                  <c:v>1477.1</c:v>
                </c:pt>
                <c:pt idx="679">
                  <c:v>1472.9</c:v>
                </c:pt>
                <c:pt idx="680">
                  <c:v>1467.2</c:v>
                </c:pt>
                <c:pt idx="681">
                  <c:v>1461.9</c:v>
                </c:pt>
                <c:pt idx="682">
                  <c:v>1457.7</c:v>
                </c:pt>
                <c:pt idx="683">
                  <c:v>1453.3</c:v>
                </c:pt>
                <c:pt idx="684">
                  <c:v>1447.9</c:v>
                </c:pt>
                <c:pt idx="685">
                  <c:v>1443</c:v>
                </c:pt>
                <c:pt idx="686">
                  <c:v>1437.8</c:v>
                </c:pt>
                <c:pt idx="687">
                  <c:v>1434.4</c:v>
                </c:pt>
                <c:pt idx="688">
                  <c:v>1431.1</c:v>
                </c:pt>
                <c:pt idx="689">
                  <c:v>1428</c:v>
                </c:pt>
                <c:pt idx="690">
                  <c:v>1425.2</c:v>
                </c:pt>
                <c:pt idx="691">
                  <c:v>1423.4</c:v>
                </c:pt>
                <c:pt idx="692">
                  <c:v>1422.3</c:v>
                </c:pt>
                <c:pt idx="693">
                  <c:v>1420.9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041-494C-874D-17E6418138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01179264"/>
        <c:axId val="837340880"/>
      </c:scatterChart>
      <c:valAx>
        <c:axId val="1001179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Cycle </a:t>
                </a:r>
              </a:p>
            </c:rich>
          </c:tx>
          <c:layout>
            <c:manualLayout>
              <c:xMode val="edge"/>
              <c:yMode val="edge"/>
              <c:x val="0.45994093696290766"/>
              <c:y val="0.8294549692473689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37340880"/>
        <c:crosses val="autoZero"/>
        <c:crossBetween val="midCat"/>
      </c:valAx>
      <c:valAx>
        <c:axId val="837340880"/>
        <c:scaling>
          <c:orientation val="minMax"/>
          <c:min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Capacity  (</a:t>
                </a:r>
                <a:r>
                  <a:rPr lang="en-US" dirty="0" err="1"/>
                  <a:t>mAh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2635578364979699E-3"/>
              <c:y val="0.295147962014944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001179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9513257407166475E-2"/>
          <c:y val="0.91932392348433023"/>
          <c:w val="0.83526528628365904"/>
          <c:h val="7.8208301951325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Rate Capability </a:t>
            </a:r>
          </a:p>
        </c:rich>
      </c:tx>
      <c:layout>
        <c:manualLayout>
          <c:xMode val="edge"/>
          <c:yMode val="edge"/>
          <c:x val="0.39486186977612198"/>
          <c:y val="2.821117053612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Glatfelter 15um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'[Raw Data - Glatfelter.xlsx]Sheet1'!$F$4:$F$9</c:f>
              <c:strCache>
                <c:ptCount val="6"/>
                <c:pt idx="0">
                  <c:v>C/3</c:v>
                </c:pt>
                <c:pt idx="1">
                  <c:v>C/2</c:v>
                </c:pt>
                <c:pt idx="2">
                  <c:v>C</c:v>
                </c:pt>
                <c:pt idx="3">
                  <c:v>2C</c:v>
                </c:pt>
                <c:pt idx="4">
                  <c:v>3C</c:v>
                </c:pt>
                <c:pt idx="5">
                  <c:v>C/3</c:v>
                </c:pt>
              </c:strCache>
            </c:strRef>
          </c:cat>
          <c:val>
            <c:numRef>
              <c:f>'[Raw Data - Glatfelter.xlsx]Sheet1'!$I$4:$I$9</c:f>
              <c:numCache>
                <c:formatCode>0</c:formatCode>
                <c:ptCount val="6"/>
                <c:pt idx="0">
                  <c:v>100</c:v>
                </c:pt>
                <c:pt idx="1">
                  <c:v>97.239282456673763</c:v>
                </c:pt>
                <c:pt idx="2">
                  <c:v>92.514442079659474</c:v>
                </c:pt>
                <c:pt idx="3">
                  <c:v>86.701124961994523</c:v>
                </c:pt>
                <c:pt idx="4">
                  <c:v>81.514138035877167</c:v>
                </c:pt>
                <c:pt idx="5">
                  <c:v>102.68166615992702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1-4088-88CA-FD7D983414B3}"/>
            </c:ext>
          </c:extLst>
        </c:ser>
        <c:ser>
          <c:idx val="1"/>
          <c:order val="1"/>
          <c:tx>
            <c:v>Dry Process 16um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'[Raw Data - Glatfelter.xlsx]Sheet1'!$F$4:$F$9</c:f>
              <c:strCache>
                <c:ptCount val="6"/>
                <c:pt idx="0">
                  <c:v>C/3</c:v>
                </c:pt>
                <c:pt idx="1">
                  <c:v>C/2</c:v>
                </c:pt>
                <c:pt idx="2">
                  <c:v>C</c:v>
                </c:pt>
                <c:pt idx="3">
                  <c:v>2C</c:v>
                </c:pt>
                <c:pt idx="4">
                  <c:v>3C</c:v>
                </c:pt>
                <c:pt idx="5">
                  <c:v>C/3</c:v>
                </c:pt>
              </c:strCache>
            </c:strRef>
          </c:cat>
          <c:val>
            <c:numRef>
              <c:f>'[Raw Data - Glatfelter.xlsx]Sheet1'!$J$4:$J$9</c:f>
              <c:numCache>
                <c:formatCode>0</c:formatCode>
                <c:ptCount val="6"/>
                <c:pt idx="0">
                  <c:v>100</c:v>
                </c:pt>
                <c:pt idx="1">
                  <c:v>97.886567164179098</c:v>
                </c:pt>
                <c:pt idx="2">
                  <c:v>93.582089552238799</c:v>
                </c:pt>
                <c:pt idx="3">
                  <c:v>87.66567164179105</c:v>
                </c:pt>
                <c:pt idx="4">
                  <c:v>82.477611940298516</c:v>
                </c:pt>
                <c:pt idx="5">
                  <c:v>101.11641791044777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21-4088-88CA-FD7D98341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1879000"/>
        <c:axId val="871876840"/>
      </c:barChart>
      <c:catAx>
        <c:axId val="8718790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Discharge Rate</a:t>
                </a:r>
              </a:p>
            </c:rich>
          </c:tx>
          <c:layout>
            <c:manualLayout>
              <c:xMode val="edge"/>
              <c:yMode val="edge"/>
              <c:x val="0.43075546160989198"/>
              <c:y val="0.833526176461401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1876840"/>
        <c:crosses val="autoZero"/>
        <c:auto val="1"/>
        <c:lblAlgn val="ctr"/>
        <c:lblOffset val="100"/>
        <c:noMultiLvlLbl val="0"/>
      </c:catAx>
      <c:valAx>
        <c:axId val="871876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Capacity Retention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1879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4925" cap="flat" cmpd="sng" algn="ctr">
      <a:solidFill>
        <a:schemeClr val="dk1">
          <a:lumMod val="25000"/>
          <a:lumOff val="75000"/>
          <a:alpha val="92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30s Pulse Discharge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'[Pusle Discharge Data_5_1_24.xlsx]Sheet1'!$C$3</c:f>
              <c:strCache>
                <c:ptCount val="1"/>
                <c:pt idx="0">
                  <c:v>CG2075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'[Pusle Discharge Data_5_1_24.xlsx]Sheet1'!$B$4:$B$10</c:f>
              <c:strCache>
                <c:ptCount val="7"/>
                <c:pt idx="0">
                  <c:v>C/2</c:v>
                </c:pt>
                <c:pt idx="1">
                  <c:v>C</c:v>
                </c:pt>
                <c:pt idx="2">
                  <c:v>2C</c:v>
                </c:pt>
                <c:pt idx="3">
                  <c:v>4C</c:v>
                </c:pt>
                <c:pt idx="4">
                  <c:v>8C</c:v>
                </c:pt>
                <c:pt idx="5">
                  <c:v>12C</c:v>
                </c:pt>
                <c:pt idx="6">
                  <c:v>16C</c:v>
                </c:pt>
              </c:strCache>
            </c:strRef>
          </c:cat>
          <c:val>
            <c:numRef>
              <c:f>'[Pusle Discharge Data_5_1_24.xlsx]Sheet1'!$C$4:$C$10</c:f>
              <c:numCache>
                <c:formatCode>General</c:formatCode>
                <c:ptCount val="7"/>
                <c:pt idx="0">
                  <c:v>4.1340000000000003</c:v>
                </c:pt>
                <c:pt idx="1">
                  <c:v>4.0759999999999996</c:v>
                </c:pt>
                <c:pt idx="2">
                  <c:v>3.964</c:v>
                </c:pt>
                <c:pt idx="3">
                  <c:v>3.7749999999999999</c:v>
                </c:pt>
                <c:pt idx="4">
                  <c:v>3.4169999999999998</c:v>
                </c:pt>
                <c:pt idx="5">
                  <c:v>3.0329999999999999</c:v>
                </c:pt>
                <c:pt idx="6">
                  <c:v>2.492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A6-40A7-A06D-7DEEB64FFE22}"/>
            </c:ext>
          </c:extLst>
        </c:ser>
        <c:ser>
          <c:idx val="1"/>
          <c:order val="1"/>
          <c:tx>
            <c:strRef>
              <c:f>'[Pusle Discharge Data_5_1_24.xlsx]Sheet1'!$I$3</c:f>
              <c:strCache>
                <c:ptCount val="1"/>
                <c:pt idx="0">
                  <c:v>15um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7030A0"/>
              </a:solidFill>
            </a:ln>
            <a:effectLst/>
          </c:spPr>
          <c:invertIfNegative val="0"/>
          <c:val>
            <c:numRef>
              <c:f>'[Pusle Discharge Data_5_1_24.xlsx]Sheet1'!$I$4:$I$10</c:f>
              <c:numCache>
                <c:formatCode>General</c:formatCode>
                <c:ptCount val="7"/>
                <c:pt idx="0">
                  <c:v>4.1379999999999999</c:v>
                </c:pt>
                <c:pt idx="1">
                  <c:v>4.0880000000000001</c:v>
                </c:pt>
                <c:pt idx="2">
                  <c:v>3.9969999999999999</c:v>
                </c:pt>
                <c:pt idx="3">
                  <c:v>3.83</c:v>
                </c:pt>
                <c:pt idx="4">
                  <c:v>3.5190000000000001</c:v>
                </c:pt>
                <c:pt idx="5">
                  <c:v>3.141</c:v>
                </c:pt>
                <c:pt idx="6">
                  <c:v>2.351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A6-40A7-A06D-7DEEB64FFE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3705064"/>
        <c:axId val="723709384"/>
      </c:barChart>
      <c:catAx>
        <c:axId val="7237050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C-rate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709384"/>
        <c:crosses val="autoZero"/>
        <c:auto val="1"/>
        <c:lblAlgn val="ctr"/>
        <c:lblOffset val="100"/>
        <c:noMultiLvlLbl val="0"/>
      </c:catAx>
      <c:valAx>
        <c:axId val="723709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Voltage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3705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4925">
      <a:solidFill>
        <a:schemeClr val="dk1">
          <a:lumMod val="25000"/>
          <a:lumOff val="75000"/>
        </a:schemeClr>
      </a:solidFill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0.38453</cdr:x>
      <cdr:y>0.47392</cdr:y>
    </cdr:from>
    <cdr:to>
      <cdr:x>0.6511</cdr:x>
      <cdr:y>0.55839</cdr:y>
    </cdr:to>
    <cdr:sp macro="" textlink="">
      <cdr:nvSpPr>
        <cdr:cNvPr id="2" name="TextBox 15">
          <a:extLst xmlns:a="http://schemas.openxmlformats.org/drawingml/2006/main">
            <a:ext uri="{FF2B5EF4-FFF2-40B4-BE49-F238E27FC236}">
              <a16:creationId xmlns:a16="http://schemas.microsoft.com/office/drawing/2014/main" id="{A32E72A3-DE97-5BA8-797D-68DE91D496D7}"/>
            </a:ext>
          </a:extLst>
        </cdr:cNvPr>
        <cdr:cNvSpPr txBox="1"/>
      </cdr:nvSpPr>
      <cdr:spPr>
        <a:xfrm xmlns:a="http://schemas.openxmlformats.org/drawingml/2006/main">
          <a:off x="3594063" y="2072295"/>
          <a:ext cx="2491516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Changed from C/3 to 1C</a:t>
          </a:r>
        </a:p>
      </cdr:txBody>
    </cdr:sp>
  </cdr:relSizeAnchor>
  <cdr:relSizeAnchor xmlns:cdr="http://schemas.openxmlformats.org/drawingml/2006/chartDrawing">
    <cdr:from>
      <cdr:x>0.41089</cdr:x>
      <cdr:y>0.38113</cdr:y>
    </cdr:from>
    <cdr:to>
      <cdr:x>0.44024</cdr:x>
      <cdr:y>0.47347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8F611C70-87E3-5C71-A2A1-9CBFDABC897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H="1" flipV="1">
          <a:off x="3840438" y="1666554"/>
          <a:ext cx="274317" cy="403774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EC3A4E-288C-4C39-B629-A848CD91C8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F255E-A5BF-4BDD-A311-F18AA2758E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C1A0-37D2-42FF-97C9-4A9DE705F9B4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7B7AE3-55CF-4C80-B286-EEED1E6F6B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9B239-AC95-4F0E-BB80-BA5663B078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4CC1C-19F4-498B-9193-BA1B4143D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3462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23C26-8D1B-44BA-88B7-2A7AEECF6B4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D5654-8860-4821-B179-57D60E3DE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170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Numbers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29B5C-20EE-44E6-9842-2D2B7106B80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2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C781D956-CCD6-72F7-EAE7-27DB63E9A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33906-8CF4-D9E9-5933-F67E1F5196F6}"/>
              </a:ext>
            </a:extLst>
          </p:cNvPr>
          <p:cNvSpPr/>
          <p:nvPr userDrawn="1"/>
        </p:nvSpPr>
        <p:spPr>
          <a:xfrm>
            <a:off x="1" y="5637882"/>
            <a:ext cx="12202076" cy="1265801"/>
          </a:xfrm>
          <a:prstGeom prst="rect">
            <a:avLst/>
          </a:prstGeom>
          <a:solidFill>
            <a:srgbClr val="016566">
              <a:alpha val="8335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16566"/>
              </a:solidFill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F87BD30-7594-B0D6-040D-FA546BC293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568" y="-45682"/>
            <a:ext cx="4784433" cy="269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3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0434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3137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01300-070F-40F1-AAFD-67646D3C07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1"/>
            <a:ext cx="12192000" cy="62548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F712F9-5551-41B9-AB7F-71947633AB64}"/>
              </a:ext>
            </a:extLst>
          </p:cNvPr>
          <p:cNvSpPr txBox="1"/>
          <p:nvPr userDrawn="1"/>
        </p:nvSpPr>
        <p:spPr>
          <a:xfrm>
            <a:off x="838201" y="1378946"/>
            <a:ext cx="8253919" cy="4120359"/>
          </a:xfrm>
          <a:prstGeom prst="rect">
            <a:avLst/>
          </a:prstGeom>
          <a:solidFill>
            <a:schemeClr val="bg1">
              <a:alpha val="93000"/>
            </a:schemeClr>
          </a:solidFill>
          <a:effectLst>
            <a:softEdge rad="0"/>
          </a:effectLst>
        </p:spPr>
        <p:txBody>
          <a:bodyPr wrap="square" lIns="182880" tIns="91440" rIns="182880">
            <a:no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Our </a:t>
            </a:r>
            <a:r>
              <a:rPr lang="en-US" sz="18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yriad Pro" panose="020B0503030403020204" pitchFamily="34" charset="0"/>
              </a:rPr>
              <a:t>vision is to become the global supplier of choice in engineered materials. </a:t>
            </a:r>
          </a:p>
          <a:p>
            <a:endParaRPr lang="en-US" sz="2400" b="0" i="0" spc="3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yriad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2400" b="1" spc="300" dirty="0">
                <a:solidFill>
                  <a:srgbClr val="007B85"/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OUR CORE VALUES</a:t>
            </a:r>
          </a:p>
          <a:p>
            <a:pPr>
              <a:lnSpc>
                <a:spcPct val="150000"/>
              </a:lnSpc>
            </a:pPr>
            <a:r>
              <a:rPr lang="en-US" sz="1800" b="1" spc="300" dirty="0">
                <a:latin typeface="Myriad Pro Light" panose="020B0403030403020204" pitchFamily="34" charset="0"/>
                <a:cs typeface="Arial" panose="020B0604020202020204" pitchFamily="34" charset="0"/>
              </a:rPr>
              <a:t>INTEGRITY</a:t>
            </a:r>
          </a:p>
          <a:p>
            <a:pPr>
              <a:lnSpc>
                <a:spcPct val="150000"/>
              </a:lnSpc>
            </a:pPr>
            <a:r>
              <a:rPr lang="en-US" sz="1800" b="1" spc="300" dirty="0">
                <a:latin typeface="Myriad Pro Light" panose="020B0403030403020204" pitchFamily="34" charset="0"/>
                <a:cs typeface="Arial" panose="020B0604020202020204" pitchFamily="34" charset="0"/>
              </a:rPr>
              <a:t>FINANCIAL DISCIPLINE</a:t>
            </a:r>
          </a:p>
          <a:p>
            <a:pPr>
              <a:lnSpc>
                <a:spcPct val="150000"/>
              </a:lnSpc>
            </a:pPr>
            <a:r>
              <a:rPr lang="en-US" sz="1800" b="1" spc="300" dirty="0">
                <a:latin typeface="Myriad Pro Light" panose="020B0403030403020204" pitchFamily="34" charset="0"/>
                <a:cs typeface="Arial" panose="020B0604020202020204" pitchFamily="34" charset="0"/>
              </a:rPr>
              <a:t>MUTUAL RESPECT</a:t>
            </a:r>
          </a:p>
          <a:p>
            <a:pPr>
              <a:lnSpc>
                <a:spcPct val="150000"/>
              </a:lnSpc>
            </a:pPr>
            <a:r>
              <a:rPr lang="en-US" sz="1800" b="1" spc="300" dirty="0">
                <a:latin typeface="Myriad Pro Light" panose="020B0403030403020204" pitchFamily="34" charset="0"/>
                <a:cs typeface="Arial" panose="020B0604020202020204" pitchFamily="34" charset="0"/>
              </a:rPr>
              <a:t>CUSTOMER FOCUS</a:t>
            </a:r>
          </a:p>
          <a:p>
            <a:pPr>
              <a:lnSpc>
                <a:spcPct val="150000"/>
              </a:lnSpc>
            </a:pPr>
            <a:r>
              <a:rPr lang="en-US" sz="1800" b="1" spc="300" dirty="0">
                <a:latin typeface="Myriad Pro Light" panose="020B0403030403020204" pitchFamily="34" charset="0"/>
                <a:cs typeface="Arial" panose="020B0604020202020204" pitchFamily="34" charset="0"/>
              </a:rPr>
              <a:t>ENVIRONMENTAL RESPONSIBILITY</a:t>
            </a:r>
          </a:p>
          <a:p>
            <a:pPr>
              <a:lnSpc>
                <a:spcPct val="150000"/>
              </a:lnSpc>
            </a:pPr>
            <a:r>
              <a:rPr lang="en-US" sz="1800" b="1" spc="300" dirty="0">
                <a:latin typeface="Myriad Pro Light" panose="020B0403030403020204" pitchFamily="34" charset="0"/>
                <a:cs typeface="Arial" panose="020B0604020202020204" pitchFamily="34" charset="0"/>
              </a:rPr>
              <a:t>SOCIAL RESPONSIBILITY</a:t>
            </a:r>
          </a:p>
          <a:p>
            <a:pPr>
              <a:lnSpc>
                <a:spcPct val="150000"/>
              </a:lnSpc>
            </a:pPr>
            <a:endParaRPr lang="en-US" sz="1800" b="1" spc="300" dirty="0"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7C810BBD-BE56-4563-B985-7B5E4DEB5A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3747" y="1879152"/>
            <a:ext cx="4262240" cy="3235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4A6A28-9124-451D-8630-94BFDF5389DC}"/>
              </a:ext>
            </a:extLst>
          </p:cNvPr>
          <p:cNvSpPr txBox="1">
            <a:spLocks/>
          </p:cNvSpPr>
          <p:nvPr userDrawn="1"/>
        </p:nvSpPr>
        <p:spPr>
          <a:xfrm>
            <a:off x="838200" y="309282"/>
            <a:ext cx="11353800" cy="721828"/>
          </a:xfrm>
          <a:prstGeom prst="rect">
            <a:avLst/>
          </a:prstGeom>
          <a:solidFill>
            <a:srgbClr val="006F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8288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spc="100" dirty="0">
                <a:solidFill>
                  <a:schemeClr val="bg1"/>
                </a:solidFill>
                <a:latin typeface="Myriad Pro" panose="020B0503030403020204" pitchFamily="34" charset="0"/>
              </a:rPr>
              <a:t>THE VALUES THAT GUIDE OUR VISION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FA9CD5-8C0C-42F6-B837-06F9FB99FDA1}"/>
              </a:ext>
            </a:extLst>
          </p:cNvPr>
          <p:cNvSpPr txBox="1">
            <a:spLocks/>
          </p:cNvSpPr>
          <p:nvPr userDrawn="1"/>
        </p:nvSpPr>
        <p:spPr>
          <a:xfrm>
            <a:off x="304833" y="6537926"/>
            <a:ext cx="2743200" cy="2736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719919-E316-462D-B45A-FA37536C9839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6F66A-5E45-4C13-93E3-F6C5B852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54C67-36DD-4895-AD42-9605898CF97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65828-B4C1-4C97-A7A6-48F3B3FE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9EFBFC7-02A8-4EF7-AD0F-9D954AA64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334" y="6537926"/>
            <a:ext cx="2072617" cy="32007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3866448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E63B215-A956-4EEE-BA94-2DF93374B98A}"/>
              </a:ext>
            </a:extLst>
          </p:cNvPr>
          <p:cNvSpPr/>
          <p:nvPr userDrawn="1"/>
        </p:nvSpPr>
        <p:spPr>
          <a:xfrm>
            <a:off x="1" y="6441809"/>
            <a:ext cx="12192000" cy="41619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656"/>
            <a:ext cx="10515600" cy="925289"/>
          </a:xfrm>
        </p:spPr>
        <p:txBody>
          <a:bodyPr anchor="b" anchorCtr="0">
            <a:normAutofit/>
          </a:bodyPr>
          <a:lstStyle>
            <a:lvl1pPr>
              <a:defRPr sz="2800" b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4595"/>
            <a:ext cx="10515600" cy="4852368"/>
          </a:xfrm>
        </p:spPr>
        <p:txBody>
          <a:bodyPr/>
          <a:lstStyle>
            <a:lvl1pPr>
              <a:buClr>
                <a:srgbClr val="C67529"/>
              </a:buCl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C67529"/>
              </a:buClr>
              <a:buFont typeface="Calibri" panose="020F0502020204030204" pitchFamily="34" charset="0"/>
              <a:buChar char="−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C67529"/>
              </a:buClr>
              <a:buFont typeface="Courier New" panose="02070309020205020404" pitchFamily="49" charset="0"/>
              <a:buChar char="o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C67529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3663" y="6475127"/>
            <a:ext cx="2743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4FEBEFC2-318B-4BAD-93C2-6043C1BAFC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D09141-E0BD-4005-8ABC-0D59B8E73061}"/>
              </a:ext>
            </a:extLst>
          </p:cNvPr>
          <p:cNvSpPr/>
          <p:nvPr userDrawn="1"/>
        </p:nvSpPr>
        <p:spPr>
          <a:xfrm>
            <a:off x="0" y="6296530"/>
            <a:ext cx="12192000" cy="119641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AE2585-B874-4452-B4DE-5BE39DB36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3" r="20923" b="32300"/>
          <a:stretch/>
        </p:blipFill>
        <p:spPr>
          <a:xfrm>
            <a:off x="11375173" y="6488812"/>
            <a:ext cx="503775" cy="31377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4BA35C0-28FF-4FC3-81C4-0BFE0DA74368}"/>
              </a:ext>
            </a:extLst>
          </p:cNvPr>
          <p:cNvSpPr txBox="1"/>
          <p:nvPr userDrawn="1"/>
        </p:nvSpPr>
        <p:spPr>
          <a:xfrm>
            <a:off x="3859638" y="6492972"/>
            <a:ext cx="4472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CONFIDENTIAL -</a:t>
            </a:r>
          </a:p>
        </p:txBody>
      </p:sp>
    </p:spTree>
    <p:extLst>
      <p:ext uri="{BB962C8B-B14F-4D97-AF65-F5344CB8AC3E}">
        <p14:creationId xmlns:p14="http://schemas.microsoft.com/office/powerpoint/2010/main" val="2198941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F133D4A-4074-4DD3-B35F-7BC2D347F070}"/>
              </a:ext>
            </a:extLst>
          </p:cNvPr>
          <p:cNvSpPr txBox="1">
            <a:spLocks/>
          </p:cNvSpPr>
          <p:nvPr userDrawn="1"/>
        </p:nvSpPr>
        <p:spPr>
          <a:xfrm>
            <a:off x="304833" y="6537926"/>
            <a:ext cx="2743200" cy="2736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719919-E316-462D-B45A-FA37536C9839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6C46D0-A00B-4CC9-995E-F0912E31A1D3}"/>
              </a:ext>
            </a:extLst>
          </p:cNvPr>
          <p:cNvSpPr/>
          <p:nvPr userDrawn="1"/>
        </p:nvSpPr>
        <p:spPr>
          <a:xfrm>
            <a:off x="1" y="6263609"/>
            <a:ext cx="12192001" cy="182879"/>
          </a:xfrm>
          <a:prstGeom prst="rect">
            <a:avLst/>
          </a:prstGeom>
          <a:solidFill>
            <a:srgbClr val="00818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3856884-F954-420A-8932-ED2C3A34DE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67" y="6355048"/>
            <a:ext cx="731512" cy="58138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74CD054-CDAE-4176-84EE-013B16D467CD}"/>
              </a:ext>
            </a:extLst>
          </p:cNvPr>
          <p:cNvSpPr txBox="1">
            <a:spLocks/>
          </p:cNvSpPr>
          <p:nvPr userDrawn="1"/>
        </p:nvSpPr>
        <p:spPr>
          <a:xfrm>
            <a:off x="838200" y="309282"/>
            <a:ext cx="11353800" cy="721828"/>
          </a:xfrm>
          <a:prstGeom prst="rect">
            <a:avLst/>
          </a:prstGeom>
          <a:solidFill>
            <a:srgbClr val="006F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8288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spc="100" dirty="0">
                <a:solidFill>
                  <a:schemeClr val="bg1"/>
                </a:solidFill>
                <a:latin typeface="Myriad Pro" panose="020B0503030403020204" pitchFamily="34" charset="0"/>
              </a:rPr>
              <a:t>GLOBAL LOCATIONS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B72338-2C9E-4E98-9A43-A882CD31658B}"/>
              </a:ext>
            </a:extLst>
          </p:cNvPr>
          <p:cNvSpPr/>
          <p:nvPr userDrawn="1"/>
        </p:nvSpPr>
        <p:spPr>
          <a:xfrm>
            <a:off x="6172294" y="4512046"/>
            <a:ext cx="1023007" cy="515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CFDCA66-ADD8-438F-81E8-710851DE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-5968" y="-4792"/>
            <a:ext cx="12192000" cy="6272212"/>
          </a:xfrm>
          <a:prstGeom prst="rect">
            <a:avLst/>
          </a:prstGeom>
        </p:spPr>
      </p:pic>
      <p:sp>
        <p:nvSpPr>
          <p:cNvPr id="19" name="Rechteck 4">
            <a:extLst>
              <a:ext uri="{FF2B5EF4-FFF2-40B4-BE49-F238E27FC236}">
                <a16:creationId xmlns:a16="http://schemas.microsoft.com/office/drawing/2014/main" id="{C954296B-65CB-4D52-8750-1D5ACFE4FB05}"/>
              </a:ext>
            </a:extLst>
          </p:cNvPr>
          <p:cNvSpPr/>
          <p:nvPr userDrawn="1"/>
        </p:nvSpPr>
        <p:spPr>
          <a:xfrm>
            <a:off x="901065" y="1164920"/>
            <a:ext cx="3286209" cy="4718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8B7E08A-611F-47F0-8A4F-A2AE13E1D74C}"/>
              </a:ext>
            </a:extLst>
          </p:cNvPr>
          <p:cNvSpPr txBox="1">
            <a:spLocks/>
          </p:cNvSpPr>
          <p:nvPr userDrawn="1"/>
        </p:nvSpPr>
        <p:spPr>
          <a:xfrm>
            <a:off x="858848" y="320074"/>
            <a:ext cx="11353800" cy="721828"/>
          </a:xfrm>
          <a:prstGeom prst="rect">
            <a:avLst/>
          </a:prstGeom>
          <a:solidFill>
            <a:srgbClr val="006F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8288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cap="all" spc="100" dirty="0">
                <a:solidFill>
                  <a:schemeClr val="bg1"/>
                </a:solidFill>
                <a:latin typeface="Myriad Pro" panose="020B0503030403020204" pitchFamily="34" charset="0"/>
              </a:rPr>
              <a:t>Global Locations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9F3839-A31D-4A20-A3BD-8E4C623587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36442" y="1507921"/>
            <a:ext cx="8151861" cy="30729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A909758-1EDE-4504-BBE3-9531CFE37510}"/>
              </a:ext>
            </a:extLst>
          </p:cNvPr>
          <p:cNvSpPr/>
          <p:nvPr userDrawn="1"/>
        </p:nvSpPr>
        <p:spPr>
          <a:xfrm>
            <a:off x="2805213" y="2727495"/>
            <a:ext cx="1058041" cy="451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A80CB4-CC9D-459C-B6AD-921B8A2496C9}"/>
              </a:ext>
            </a:extLst>
          </p:cNvPr>
          <p:cNvSpPr/>
          <p:nvPr userDrawn="1"/>
        </p:nvSpPr>
        <p:spPr>
          <a:xfrm>
            <a:off x="956359" y="4632053"/>
            <a:ext cx="3286211" cy="1154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USA </a:t>
            </a:r>
          </a:p>
          <a:p>
            <a:pPr algn="ct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Fort Smith, AR; Old Hickory, TN; Mt. Holly, NC; Asheville, NC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yriad Pro" panose="020B0503030403020204" pitchFamily="34" charset="0"/>
              </a:rPr>
              <a:t>Germany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ctr"/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Gernsbach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Falkenhagen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, Dresden, Ober-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Schmitten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Steinfurt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yriad Pro" panose="020B0503030403020204" pitchFamily="34" charset="0"/>
              </a:rPr>
              <a:t>Canada </a:t>
            </a:r>
          </a:p>
          <a:p>
            <a:pPr algn="ct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Gatineau, QC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yriad Pro" panose="020B0503030403020204" pitchFamily="34" charset="0"/>
              </a:rPr>
              <a:t> United Kingdom </a:t>
            </a:r>
          </a:p>
          <a:p>
            <a:pPr algn="ct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Lydney,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Caerphilly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</a:t>
            </a:r>
            <a:endParaRPr lang="en-US" sz="7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yriad Pro" panose="020B0503030403020204" pitchFamily="34" charset="0"/>
              </a:rPr>
              <a:t> France </a:t>
            </a:r>
            <a:br>
              <a:rPr lang="en-US" sz="700" dirty="0">
                <a:solidFill>
                  <a:schemeClr val="tx1"/>
                </a:solidFill>
                <a:latin typeface="Myriad Pro" panose="020B0503030403020204" pitchFamily="34" charset="0"/>
              </a:rPr>
            </a:b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Scaer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Soultz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yriad Pro" panose="020B0503030403020204" pitchFamily="34" charset="0"/>
              </a:rPr>
              <a:t>Spain </a:t>
            </a:r>
          </a:p>
          <a:p>
            <a:pPr algn="ct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Asturias 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  <a:latin typeface="Myriad Pro" panose="020B0503030403020204" pitchFamily="34" charset="0"/>
              </a:rPr>
              <a:t>Philippines</a:t>
            </a:r>
          </a:p>
          <a:p>
            <a:pPr algn="ct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Lanao del Norte </a:t>
            </a:r>
            <a:endParaRPr lang="en-US" sz="7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BCB4A2-A494-4FE9-A048-1D4341EA4F7D}"/>
              </a:ext>
            </a:extLst>
          </p:cNvPr>
          <p:cNvSpPr/>
          <p:nvPr userDrawn="1"/>
        </p:nvSpPr>
        <p:spPr>
          <a:xfrm>
            <a:off x="1575611" y="4482783"/>
            <a:ext cx="1912883" cy="136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16 Manufacturing Sites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BA1B040-80B6-4006-84E4-F772D951B7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59114" y="3855804"/>
            <a:ext cx="680369" cy="53312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736439-ABF2-4CCA-AD9E-39075443EC97}"/>
              </a:ext>
            </a:extLst>
          </p:cNvPr>
          <p:cNvSpPr/>
          <p:nvPr userDrawn="1"/>
        </p:nvSpPr>
        <p:spPr>
          <a:xfrm>
            <a:off x="853651" y="2013659"/>
            <a:ext cx="1690519" cy="18738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Corporate Headquarters  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Charlotte, NC</a:t>
            </a: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10 Sales and 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Distribution Centers</a:t>
            </a: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Converting Site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Madison, TN </a:t>
            </a: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536E93-9D9B-4791-B287-9F11AF4014B7}"/>
              </a:ext>
            </a:extLst>
          </p:cNvPr>
          <p:cNvSpPr/>
          <p:nvPr userDrawn="1"/>
        </p:nvSpPr>
        <p:spPr>
          <a:xfrm>
            <a:off x="2587818" y="1858233"/>
            <a:ext cx="1536477" cy="2203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3 Global Centers</a:t>
            </a: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R&amp;D Center 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Memphis, TN</a:t>
            </a: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Abaca 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  <a:latin typeface="Myriad Pro" panose="020B0503030403020204" pitchFamily="34" charset="0"/>
              </a:rPr>
              <a:t>Processing Site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Costa Rica </a:t>
            </a:r>
          </a:p>
          <a:p>
            <a:pPr algn="ctr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pPr algn="ctr"/>
            <a:endParaRPr lang="en-US" sz="8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9BB8B8-E800-4545-9A0D-A4ACA94A644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956" y="1374992"/>
            <a:ext cx="543425" cy="4007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F682C8-3246-444B-8EF1-7031574E17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74" y="1405689"/>
            <a:ext cx="503373" cy="3760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DAA2FA-62FA-42B6-BEE7-15E047CA40A9}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93" y="2300429"/>
            <a:ext cx="475488" cy="3566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E8B5C1A-EF6E-4CCE-A8DD-DDEDCB0CF7A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49" y="2306735"/>
            <a:ext cx="414015" cy="35661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4899DD-1593-43F8-82F5-5D3C2E62033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61" y="3131315"/>
            <a:ext cx="585763" cy="3929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74832C-930A-40F0-B730-620F093CC4AE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61" y="3151200"/>
            <a:ext cx="492596" cy="3531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3802F0-1EC4-4333-B5E1-B622008E887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sp>
        <p:nvSpPr>
          <p:cNvPr id="34" name="Slide Number Placeholder 9">
            <a:extLst>
              <a:ext uri="{FF2B5EF4-FFF2-40B4-BE49-F238E27FC236}">
                <a16:creationId xmlns:a16="http://schemas.microsoft.com/office/drawing/2014/main" id="{C1D035C9-A1F2-49DA-8997-4D49DA64C93E}"/>
              </a:ext>
            </a:extLst>
          </p:cNvPr>
          <p:cNvSpPr txBox="1">
            <a:spLocks/>
          </p:cNvSpPr>
          <p:nvPr userDrawn="1"/>
        </p:nvSpPr>
        <p:spPr>
          <a:xfrm>
            <a:off x="1097335" y="64464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2F2F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/>
              <a:t>Presentation Title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53979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08A0FA-5D0F-4BEB-BC7B-8EAD2AC128EB}"/>
              </a:ext>
            </a:extLst>
          </p:cNvPr>
          <p:cNvSpPr txBox="1">
            <a:spLocks/>
          </p:cNvSpPr>
          <p:nvPr userDrawn="1"/>
        </p:nvSpPr>
        <p:spPr>
          <a:xfrm>
            <a:off x="304833" y="6537926"/>
            <a:ext cx="2743200" cy="2736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719919-E316-462D-B45A-FA37536C9839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F723B-43F1-4EAD-8968-BEC35F32CDF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53865" y="1508125"/>
            <a:ext cx="3413355" cy="4389728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6F76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FONT 18, BOLD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D96C9-2982-480D-8AB8-36C0A54EA4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10616" y="1508125"/>
            <a:ext cx="3292245" cy="4389728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6F76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FONT 18, BOLD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FD787FD-BDB3-4CC8-A53D-162395AB828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047568" y="1508125"/>
            <a:ext cx="3291417" cy="4389438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6F76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FONT 18, BOLD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F2232A-96F0-43F9-AE4E-7C3F0052D3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47568" y="2606050"/>
            <a:ext cx="3291417" cy="329151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Font 14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8941185-FB92-41DA-A5BF-C0C4BAC99D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0617" y="2606049"/>
            <a:ext cx="3291416" cy="329151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Font 14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C268677-89B1-428D-9D9F-ECD2AF99B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017" y="2606050"/>
            <a:ext cx="3414203" cy="329151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Font 14 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73517C6-FE58-451C-B765-0CCB635FDCC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7502719-5B85-4433-844F-14D4D562D5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1353800" cy="6864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SLIDE, MYRIAD PRO 32PT BOLD 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FFCDDE3A-06AA-4D69-94D6-2303EE841365}"/>
              </a:ext>
            </a:extLst>
          </p:cNvPr>
          <p:cNvSpPr txBox="1">
            <a:spLocks/>
          </p:cNvSpPr>
          <p:nvPr userDrawn="1"/>
        </p:nvSpPr>
        <p:spPr>
          <a:xfrm>
            <a:off x="1097335" y="64464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2F2F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/>
              <a:t>Presentation Title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14237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ED269-C625-44FA-809E-A400722E1B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SLIDE, MYRIAD PRO 32PT BOLD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5400C6-A0C0-48DD-A195-2B0B9BE42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497" y="1325903"/>
            <a:ext cx="3413723" cy="548634"/>
          </a:xfrm>
          <a:solidFill>
            <a:srgbClr val="006F76">
              <a:alpha val="20000"/>
            </a:srgbClr>
          </a:solidFill>
        </p:spPr>
        <p:txBody>
          <a:bodyPr>
            <a:noAutofit/>
          </a:bodyPr>
          <a:lstStyle>
            <a:lvl1pPr marL="0" indent="0" algn="ctr">
              <a:buNone/>
              <a:defRPr sz="1400" b="1" spc="300" baseline="0">
                <a:solidFill>
                  <a:srgbClr val="006F76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BOLD (14 FONT)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8598E2-6012-4077-A36F-02784B92D8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1057" y="1325903"/>
            <a:ext cx="3414163" cy="548634"/>
          </a:xfrm>
          <a:solidFill>
            <a:srgbClr val="006F76">
              <a:alpha val="20000"/>
            </a:srgbClr>
          </a:solidFill>
        </p:spPr>
        <p:txBody>
          <a:bodyPr>
            <a:noAutofit/>
          </a:bodyPr>
          <a:lstStyle>
            <a:lvl1pPr marL="0" indent="0" algn="ctr">
              <a:buNone/>
              <a:defRPr sz="1400" b="1" spc="300" baseline="0">
                <a:solidFill>
                  <a:srgbClr val="006F76"/>
                </a:solidFill>
                <a:latin typeface="Myriad Pro Light" panose="020B0403030403020204" pitchFamily="34" charset="0"/>
              </a:defRPr>
            </a:lvl1pPr>
            <a:lvl2pPr>
              <a:defRPr sz="1400">
                <a:latin typeface="Myriad Pro Light" panose="020B0403030403020204" pitchFamily="34" charset="0"/>
              </a:defRPr>
            </a:lvl2pPr>
            <a:lvl3pPr>
              <a:defRPr sz="1400">
                <a:latin typeface="Myriad Pro Light" panose="020B0403030403020204" pitchFamily="34" charset="0"/>
              </a:defRPr>
            </a:lvl3pPr>
            <a:lvl4pPr>
              <a:defRPr sz="1400">
                <a:latin typeface="Myriad Pro Light" panose="020B0403030403020204" pitchFamily="34" charset="0"/>
              </a:defRPr>
            </a:lvl4pPr>
            <a:lvl5pPr>
              <a:defRPr sz="1400">
                <a:latin typeface="Myriad Pro Light" panose="020B0403030403020204" pitchFamily="34" charset="0"/>
              </a:defRPr>
            </a:lvl5pPr>
          </a:lstStyle>
          <a:p>
            <a:pPr lvl="0"/>
            <a:r>
              <a:rPr lang="en-US" dirty="0"/>
              <a:t>MYRIAD PRO LIGHT, BOLD (14 FONT)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ABA1B-F413-422C-959A-8DF50C8C15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8618" y="1325903"/>
            <a:ext cx="3291356" cy="548634"/>
          </a:xfrm>
          <a:solidFill>
            <a:srgbClr val="006F76">
              <a:alpha val="2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1400" b="1" spc="300" baseline="0">
                <a:solidFill>
                  <a:srgbClr val="006F76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BOLD (14 FONT)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26621E7-5875-4625-AF61-F5D1614613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3018" y="1965640"/>
            <a:ext cx="3414183" cy="1463360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 (Font 12)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CBA01B7-D3BB-49E7-A44D-2ADD27A299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0617" y="1965326"/>
            <a:ext cx="3414163" cy="1463675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 (Font 12)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A8E03EB-3C5D-47D7-96A7-504E29DB5B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8217" y="1965326"/>
            <a:ext cx="3291416" cy="1463675"/>
          </a:xfrm>
          <a:solidFill>
            <a:schemeClr val="bg1">
              <a:lumMod val="95000"/>
              <a:alpha val="5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200"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 (Font 12)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C40493A9-46E9-438D-91B2-D06597D930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3498" y="3886202"/>
            <a:ext cx="10606924" cy="274311"/>
          </a:xfrm>
          <a:solidFill>
            <a:srgbClr val="006F76">
              <a:alpha val="2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1400" b="1" spc="300" baseline="0">
                <a:solidFill>
                  <a:srgbClr val="006F76"/>
                </a:solidFill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MYRIAD PRO LIGHT, BOLD (14 FONT)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D38C025-E47E-43CD-B9DD-4B667ACF9297}"/>
              </a:ext>
            </a:extLst>
          </p:cNvPr>
          <p:cNvSpPr txBox="1">
            <a:spLocks/>
          </p:cNvSpPr>
          <p:nvPr userDrawn="1"/>
        </p:nvSpPr>
        <p:spPr>
          <a:xfrm>
            <a:off x="304833" y="6537926"/>
            <a:ext cx="2743200" cy="2736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719919-E316-462D-B45A-FA37536C9839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542FA4-9BE2-4F12-8A0F-DE99DFFB6F7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97335" y="6446488"/>
            <a:ext cx="2743200" cy="365125"/>
          </a:xfrm>
        </p:spPr>
        <p:txBody>
          <a:bodyPr/>
          <a:lstStyle>
            <a:lvl1pPr>
              <a:defRPr sz="900">
                <a:solidFill>
                  <a:srgbClr val="F2F2F2"/>
                </a:solidFill>
                <a:latin typeface="Myriad Pro" panose="020B0503030403020204" pitchFamily="34" charset="0"/>
              </a:defRPr>
            </a:lvl1pPr>
          </a:lstStyle>
          <a:p>
            <a:pPr algn="l"/>
            <a:r>
              <a:rPr lang="en-US" dirty="0"/>
              <a:t>Presentation Title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140431-6712-4F14-B84A-0C688B67EAE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790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6CBCB7-A634-419C-A395-3BD4A4DCA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07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accent1"/>
              </a:buClr>
              <a:defRPr>
                <a:latin typeface="Myriad Pro Light" panose="020B0403030403020204"/>
              </a:defRPr>
            </a:lvl1pPr>
            <a:lvl2pPr>
              <a:buClr>
                <a:schemeClr val="accent1"/>
              </a:buClr>
              <a:defRPr>
                <a:latin typeface="Myriad Pro Light" panose="020B0403030403020204"/>
              </a:defRPr>
            </a:lvl2pPr>
            <a:lvl3pPr>
              <a:buClr>
                <a:schemeClr val="accent1"/>
              </a:buClr>
              <a:defRPr>
                <a:latin typeface="Myriad Pro Light" panose="020B0403030403020204"/>
              </a:defRPr>
            </a:lvl3pPr>
            <a:lvl4pPr>
              <a:buClr>
                <a:schemeClr val="accent1"/>
              </a:buClr>
              <a:defRPr>
                <a:latin typeface="Myriad Pro Light" panose="020B0403030403020204"/>
              </a:defRPr>
            </a:lvl4pPr>
            <a:lvl5pPr>
              <a:buClr>
                <a:schemeClr val="accent1"/>
              </a:buClr>
              <a:defRPr>
                <a:latin typeface="Myriad Pro Light" panose="020B040303040302020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F08A0FA-5D0F-4BEB-BC7B-8EAD2AC128EB}"/>
              </a:ext>
            </a:extLst>
          </p:cNvPr>
          <p:cNvSpPr txBox="1">
            <a:spLocks/>
          </p:cNvSpPr>
          <p:nvPr userDrawn="1"/>
        </p:nvSpPr>
        <p:spPr>
          <a:xfrm>
            <a:off x="304833" y="6537926"/>
            <a:ext cx="2743200" cy="2736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719919-E316-462D-B45A-FA37536C9839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C4A8E-C04C-42BD-8BAF-26BAC9BD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20E315D-FFD5-41DF-B33C-BFFD4BDBD1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334" y="6537926"/>
            <a:ext cx="2072617" cy="32007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Presentation Title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B97CF5-26AA-4BA7-9604-98E5AB840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1353800" cy="6864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SLIDE, MYRIAD PRO 32PT BOLD </a:t>
            </a:r>
          </a:p>
        </p:txBody>
      </p:sp>
    </p:spTree>
    <p:extLst>
      <p:ext uri="{BB962C8B-B14F-4D97-AF65-F5344CB8AC3E}">
        <p14:creationId xmlns:p14="http://schemas.microsoft.com/office/powerpoint/2010/main" val="1419995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644EA-7240-48B3-A7B0-1B1A049B2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EAB27D-4834-413D-818E-BA2E922CC7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742" y="-1"/>
            <a:ext cx="4632969" cy="2514611"/>
          </a:xfrm>
          <a:solidFill>
            <a:srgbClr val="006F76"/>
          </a:solidFill>
        </p:spPr>
        <p:txBody>
          <a:bodyPr>
            <a:normAutofit/>
          </a:bodyPr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4000" b="1" spc="100" baseline="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pPr lvl="0"/>
            <a:r>
              <a:rPr lang="en-US" dirty="0"/>
              <a:t>INSERT TRANSITION TOPIC </a:t>
            </a:r>
          </a:p>
          <a:p>
            <a:pPr lvl="0"/>
            <a:r>
              <a:rPr lang="en-US" dirty="0"/>
              <a:t>HERE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96D6DF1-F1C3-44A1-B8C0-A9BEF2F56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57600" y="3794126"/>
            <a:ext cx="2926075" cy="274948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800">
                <a:latin typeface="Myriad Pro Light" panose="020B0403030403020204" pitchFamily="34" charset="0"/>
              </a:defRPr>
            </a:lvl1pPr>
          </a:lstStyle>
          <a:p>
            <a:pPr lvl="0"/>
            <a:r>
              <a:rPr lang="en-US" dirty="0"/>
              <a:t>Text, Myriad Pro Light 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A2C446-AC14-4694-843C-3B2088937222}"/>
              </a:ext>
            </a:extLst>
          </p:cNvPr>
          <p:cNvSpPr txBox="1">
            <a:spLocks/>
          </p:cNvSpPr>
          <p:nvPr userDrawn="1"/>
        </p:nvSpPr>
        <p:spPr>
          <a:xfrm>
            <a:off x="304833" y="6537926"/>
            <a:ext cx="2743200" cy="2736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2719919-E316-462D-B45A-FA37536C9839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E240DA8C-FF12-4BD9-892E-1879B71D84E8}"/>
              </a:ext>
            </a:extLst>
          </p:cNvPr>
          <p:cNvSpPr txBox="1">
            <a:spLocks/>
          </p:cNvSpPr>
          <p:nvPr userDrawn="1"/>
        </p:nvSpPr>
        <p:spPr>
          <a:xfrm>
            <a:off x="1097335" y="64464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rgbClr val="F2F2F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900"/>
              <a:t>Presentation Title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227981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F905F-E3FF-4416-9422-F99687065B64}" type="datetime1">
              <a:rPr lang="en-US" smtClean="0"/>
              <a:t>5/31/2024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86" y="6511926"/>
            <a:ext cx="402338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774A50-D93A-4C81-BCF8-ADA6924BAB4C}"/>
              </a:ext>
            </a:extLst>
          </p:cNvPr>
          <p:cNvSpPr/>
          <p:nvPr userDrawn="1"/>
        </p:nvSpPr>
        <p:spPr>
          <a:xfrm>
            <a:off x="1" y="-20004"/>
            <a:ext cx="12191999" cy="6878004"/>
          </a:xfrm>
          <a:prstGeom prst="rect">
            <a:avLst/>
          </a:prstGeom>
          <a:solidFill>
            <a:srgbClr val="0165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Content Placeholder 9" descr="Logo, company name&#10;&#10;Description automatically generated">
            <a:extLst>
              <a:ext uri="{FF2B5EF4-FFF2-40B4-BE49-F238E27FC236}">
                <a16:creationId xmlns:a16="http://schemas.microsoft.com/office/drawing/2014/main" id="{647C2E80-1987-4BBB-8FF1-761594A73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17" y="801067"/>
            <a:ext cx="8607563" cy="48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11482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691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46174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35530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44894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00661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91274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63042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B74A-0448-4A93-BFE9-354305795B9B}" type="datetime1">
              <a:rPr lang="en-US" smtClean="0"/>
              <a:t>5/31/2024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19919-E316-462D-B45A-FA37536C983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6E4624-A559-03DF-3F86-1DCCD52D019E}"/>
              </a:ext>
            </a:extLst>
          </p:cNvPr>
          <p:cNvSpPr/>
          <p:nvPr userDrawn="1"/>
        </p:nvSpPr>
        <p:spPr>
          <a:xfrm>
            <a:off x="0" y="6446488"/>
            <a:ext cx="12192000" cy="411513"/>
          </a:xfrm>
          <a:prstGeom prst="rect">
            <a:avLst/>
          </a:prstGeom>
          <a:solidFill>
            <a:srgbClr val="006F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062B96-B090-C04F-EB14-50742C2E3C06}"/>
              </a:ext>
            </a:extLst>
          </p:cNvPr>
          <p:cNvSpPr/>
          <p:nvPr userDrawn="1"/>
        </p:nvSpPr>
        <p:spPr>
          <a:xfrm>
            <a:off x="1" y="6263609"/>
            <a:ext cx="12192001" cy="182879"/>
          </a:xfrm>
          <a:prstGeom prst="rect">
            <a:avLst/>
          </a:prstGeom>
          <a:solidFill>
            <a:srgbClr val="008183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9B61889-327A-54F0-FC8A-A7F73135F4D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67" y="6355048"/>
            <a:ext cx="731512" cy="5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7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3" r:id="rId15"/>
    <p:sldLayoutId id="2147483694" r:id="rId16"/>
    <p:sldLayoutId id="2147483695" r:id="rId17"/>
    <p:sldLayoutId id="2147483674" r:id="rId18"/>
    <p:sldLayoutId id="2147483669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Dave.Rittenhouse@Glatfelter.Com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0A95-87E9-426B-94BB-A152DB679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2952"/>
            <a:ext cx="9144000" cy="338324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Glatfelter Generation II Separator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D4C5C-59D0-473F-B3BE-9DAAAF1DCF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0512"/>
            <a:ext cx="9144000" cy="109728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DPEC	 	Dave Rittenhouse</a:t>
            </a:r>
          </a:p>
          <a:p>
            <a:pPr algn="l"/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				       June 5, 2024</a:t>
            </a:r>
          </a:p>
          <a:p>
            <a:endParaRPr lang="en-US" dirty="0">
              <a:latin typeface="Myriad Pro" panose="020B0503030403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97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E9A44-55FD-837C-8C0D-F5A1B93EF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99" y="365125"/>
            <a:ext cx="11018457" cy="1325563"/>
          </a:xfrm>
        </p:spPr>
        <p:txBody>
          <a:bodyPr/>
          <a:lstStyle/>
          <a:p>
            <a:r>
              <a:rPr lang="en-US" dirty="0"/>
              <a:t>Properties of Gen II vs Dry Process Separator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5CFD15-286D-0758-CDCD-79C9E9FE2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FD9A21CD-00A1-EB6F-4BEB-A054533CC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798521"/>
              </p:ext>
            </p:extLst>
          </p:nvPr>
        </p:nvGraphicFramePr>
        <p:xfrm>
          <a:off x="1432611" y="1690688"/>
          <a:ext cx="8232877" cy="3844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134">
                  <a:extLst>
                    <a:ext uri="{9D8B030D-6E8A-4147-A177-3AD203B41FA5}">
                      <a16:colId xmlns:a16="http://schemas.microsoft.com/office/drawing/2014/main" val="531032235"/>
                    </a:ext>
                  </a:extLst>
                </a:gridCol>
                <a:gridCol w="1133853">
                  <a:extLst>
                    <a:ext uri="{9D8B030D-6E8A-4147-A177-3AD203B41FA5}">
                      <a16:colId xmlns:a16="http://schemas.microsoft.com/office/drawing/2014/main" val="3248426510"/>
                    </a:ext>
                  </a:extLst>
                </a:gridCol>
                <a:gridCol w="511278">
                  <a:extLst>
                    <a:ext uri="{9D8B030D-6E8A-4147-A177-3AD203B41FA5}">
                      <a16:colId xmlns:a16="http://schemas.microsoft.com/office/drawing/2014/main" val="4256514483"/>
                    </a:ext>
                  </a:extLst>
                </a:gridCol>
                <a:gridCol w="973392">
                  <a:extLst>
                    <a:ext uri="{9D8B030D-6E8A-4147-A177-3AD203B41FA5}">
                      <a16:colId xmlns:a16="http://schemas.microsoft.com/office/drawing/2014/main" val="3275122224"/>
                    </a:ext>
                  </a:extLst>
                </a:gridCol>
                <a:gridCol w="1160206">
                  <a:extLst>
                    <a:ext uri="{9D8B030D-6E8A-4147-A177-3AD203B41FA5}">
                      <a16:colId xmlns:a16="http://schemas.microsoft.com/office/drawing/2014/main" val="342934492"/>
                    </a:ext>
                  </a:extLst>
                </a:gridCol>
                <a:gridCol w="1061884">
                  <a:extLst>
                    <a:ext uri="{9D8B030D-6E8A-4147-A177-3AD203B41FA5}">
                      <a16:colId xmlns:a16="http://schemas.microsoft.com/office/drawing/2014/main" val="1859880838"/>
                    </a:ext>
                  </a:extLst>
                </a:gridCol>
                <a:gridCol w="1868130">
                  <a:extLst>
                    <a:ext uri="{9D8B030D-6E8A-4147-A177-3AD203B41FA5}">
                      <a16:colId xmlns:a16="http://schemas.microsoft.com/office/drawing/2014/main" val="17912450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GS12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GS15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GS22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PP Dry Process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617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Nominal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596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Basis 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g/m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461180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Thermal Shrinkage</a:t>
                      </a:r>
                    </a:p>
                    <a:p>
                      <a:r>
                        <a:rPr lang="en-US" sz="1400" dirty="0"/>
                        <a:t>(120°C for 1hr)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8544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2%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25822"/>
                  </a:ext>
                </a:extLst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US" dirty="0"/>
                        <a:t>Air Permeability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mL/sec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1,420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149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485541"/>
                  </a:ext>
                </a:extLst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s/100mL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811497"/>
                  </a:ext>
                </a:extLst>
              </a:tr>
              <a:tr h="720212">
                <a:tc>
                  <a:txBody>
                    <a:bodyPr/>
                    <a:lstStyle/>
                    <a:p>
                      <a:r>
                        <a:rPr lang="en-US" dirty="0"/>
                        <a:t>Porosity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886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961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1D495-9012-9DB3-764C-C1327AAA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317" y="411514"/>
            <a:ext cx="6446449" cy="115219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Wettability and Capillary Action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23702-356D-A890-0529-E65CA6176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5416" y="1563708"/>
            <a:ext cx="4114800" cy="76802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b="0" dirty="0"/>
              <a:t>12 gsm Gen II after 1 minute</a:t>
            </a:r>
          </a:p>
          <a:p>
            <a:pPr algn="ctr"/>
            <a:r>
              <a:rPr lang="en-US" b="0" dirty="0"/>
              <a:t>  - ~0.25 ml of LiPF6 1M EC/DMC  -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EB5B92-C75D-BE2B-31F7-F0467431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644DFC-B226-5D87-BCB5-384A7BC24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31279" r="17395" b="19891"/>
          <a:stretch/>
        </p:blipFill>
        <p:spPr bwMode="auto">
          <a:xfrm>
            <a:off x="1377215" y="2404612"/>
            <a:ext cx="3438639" cy="355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4FD3E1-2633-2885-B4C1-5EE4A533F845}"/>
              </a:ext>
            </a:extLst>
          </p:cNvPr>
          <p:cNvSpPr txBox="1">
            <a:spLocks/>
          </p:cNvSpPr>
          <p:nvPr/>
        </p:nvSpPr>
        <p:spPr>
          <a:xfrm>
            <a:off x="6598867" y="1563708"/>
            <a:ext cx="4114800" cy="76802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0" dirty="0"/>
              <a:t>25um PP Dry Process after 1 minute</a:t>
            </a:r>
          </a:p>
          <a:p>
            <a:pPr algn="ctr"/>
            <a:r>
              <a:rPr lang="en-US" b="0" dirty="0"/>
              <a:t>  - ~0.25 ml of LiPF6 1M EC/DMC  -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BF100AC3-E327-58EA-2ED5-00A9153D4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5" t="20024" r="15469" b="27467"/>
          <a:stretch/>
        </p:blipFill>
        <p:spPr bwMode="auto">
          <a:xfrm>
            <a:off x="7205467" y="2331733"/>
            <a:ext cx="3462482" cy="362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4B135FB-A843-F9CD-9023-1910324EC471}"/>
              </a:ext>
            </a:extLst>
          </p:cNvPr>
          <p:cNvSpPr txBox="1">
            <a:spLocks/>
          </p:cNvSpPr>
          <p:nvPr/>
        </p:nvSpPr>
        <p:spPr>
          <a:xfrm>
            <a:off x="4053835" y="150052"/>
            <a:ext cx="5013932" cy="496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99099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A collage of different shapes&#10;&#10;Description automatically generated">
            <a:extLst>
              <a:ext uri="{FF2B5EF4-FFF2-40B4-BE49-F238E27FC236}">
                <a16:creationId xmlns:a16="http://schemas.microsoft.com/office/drawing/2014/main" id="{66319C81-BCD2-6C39-FBC8-C6459CDA8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9" y="1659741"/>
            <a:ext cx="8967427" cy="3538517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742D21F4-84C4-8AE9-DAE9-4BDAA6E7E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0578" y="2240293"/>
            <a:ext cx="2220611" cy="8073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~1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 Shrinkage in TD and ~5% in MD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D840E008-6DC9-66D6-B05D-EECE65F44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0578" y="3977634"/>
            <a:ext cx="2220611" cy="699186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~2% Shrinkage in TD and ~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28% in </a:t>
            </a:r>
            <a:r>
              <a:rPr lang="en-US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MD 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697DDB-749A-5811-6409-D3FAB6E0F875}"/>
              </a:ext>
            </a:extLst>
          </p:cNvPr>
          <p:cNvSpPr txBox="1">
            <a:spLocks/>
          </p:cNvSpPr>
          <p:nvPr/>
        </p:nvSpPr>
        <p:spPr>
          <a:xfrm>
            <a:off x="3810025" y="135051"/>
            <a:ext cx="4765683" cy="496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7F17C2D-B1EE-1710-CC88-73E070A6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30" y="320074"/>
            <a:ext cx="5222877" cy="95140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Shrinkage Testing</a:t>
            </a:r>
          </a:p>
        </p:txBody>
      </p:sp>
    </p:spTree>
    <p:extLst>
      <p:ext uri="{BB962C8B-B14F-4D97-AF65-F5344CB8AC3E}">
        <p14:creationId xmlns:p14="http://schemas.microsoft.com/office/powerpoint/2010/main" val="224783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5" y="53559"/>
            <a:ext cx="4571950" cy="496019"/>
          </a:xfrm>
        </p:spPr>
        <p:txBody>
          <a:bodyPr>
            <a:noAutofit/>
          </a:bodyPr>
          <a:lstStyle/>
          <a:p>
            <a:r>
              <a:rPr lang="en-US" sz="1800" dirty="0"/>
              <a:t>Cycle Life of Gen II vs. Dry Process Separator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76F42B-5D0C-88A7-E753-6489895411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2248687"/>
              </p:ext>
            </p:extLst>
          </p:nvPr>
        </p:nvGraphicFramePr>
        <p:xfrm>
          <a:off x="701099" y="419831"/>
          <a:ext cx="10228279" cy="434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FFF460C-AB83-6E98-1D28-35C5A021A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049213"/>
              </p:ext>
            </p:extLst>
          </p:nvPr>
        </p:nvGraphicFramePr>
        <p:xfrm>
          <a:off x="2164123" y="4737942"/>
          <a:ext cx="7668830" cy="1525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9775">
                  <a:extLst>
                    <a:ext uri="{9D8B030D-6E8A-4147-A177-3AD203B41FA5}">
                      <a16:colId xmlns:a16="http://schemas.microsoft.com/office/drawing/2014/main" val="2197538330"/>
                    </a:ext>
                  </a:extLst>
                </a:gridCol>
                <a:gridCol w="782534">
                  <a:extLst>
                    <a:ext uri="{9D8B030D-6E8A-4147-A177-3AD203B41FA5}">
                      <a16:colId xmlns:a16="http://schemas.microsoft.com/office/drawing/2014/main" val="1148077820"/>
                    </a:ext>
                  </a:extLst>
                </a:gridCol>
                <a:gridCol w="882129">
                  <a:extLst>
                    <a:ext uri="{9D8B030D-6E8A-4147-A177-3AD203B41FA5}">
                      <a16:colId xmlns:a16="http://schemas.microsoft.com/office/drawing/2014/main" val="2637109539"/>
                    </a:ext>
                  </a:extLst>
                </a:gridCol>
                <a:gridCol w="882129">
                  <a:extLst>
                    <a:ext uri="{9D8B030D-6E8A-4147-A177-3AD203B41FA5}">
                      <a16:colId xmlns:a16="http://schemas.microsoft.com/office/drawing/2014/main" val="2804453223"/>
                    </a:ext>
                  </a:extLst>
                </a:gridCol>
                <a:gridCol w="995952">
                  <a:extLst>
                    <a:ext uri="{9D8B030D-6E8A-4147-A177-3AD203B41FA5}">
                      <a16:colId xmlns:a16="http://schemas.microsoft.com/office/drawing/2014/main" val="3938920764"/>
                    </a:ext>
                  </a:extLst>
                </a:gridCol>
                <a:gridCol w="939041">
                  <a:extLst>
                    <a:ext uri="{9D8B030D-6E8A-4147-A177-3AD203B41FA5}">
                      <a16:colId xmlns:a16="http://schemas.microsoft.com/office/drawing/2014/main" val="2751451358"/>
                    </a:ext>
                  </a:extLst>
                </a:gridCol>
                <a:gridCol w="711394">
                  <a:extLst>
                    <a:ext uri="{9D8B030D-6E8A-4147-A177-3AD203B41FA5}">
                      <a16:colId xmlns:a16="http://schemas.microsoft.com/office/drawing/2014/main" val="3547246558"/>
                    </a:ext>
                  </a:extLst>
                </a:gridCol>
                <a:gridCol w="682938">
                  <a:extLst>
                    <a:ext uri="{9D8B030D-6E8A-4147-A177-3AD203B41FA5}">
                      <a16:colId xmlns:a16="http://schemas.microsoft.com/office/drawing/2014/main" val="3752712453"/>
                    </a:ext>
                  </a:extLst>
                </a:gridCol>
                <a:gridCol w="682938">
                  <a:extLst>
                    <a:ext uri="{9D8B030D-6E8A-4147-A177-3AD203B41FA5}">
                      <a16:colId xmlns:a16="http://schemas.microsoft.com/office/drawing/2014/main" val="967490689"/>
                    </a:ext>
                  </a:extLst>
                </a:gridCol>
              </a:tblGrid>
              <a:tr h="4869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Description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Ch. 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#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Cycles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Capacity Ret.%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Loss/cycle 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Start Cap.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End. Cap.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DCIR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93919724"/>
                  </a:ext>
                </a:extLst>
              </a:tr>
              <a:tr h="2596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16-3-1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1694.80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1598.40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27532489"/>
                  </a:ext>
                </a:extLst>
              </a:tr>
              <a:tr h="2596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16-2-3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0.0127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1710.20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1599.70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45212393"/>
                  </a:ext>
                </a:extLst>
              </a:tr>
              <a:tr h="2596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Celgard 2500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15-8-6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94.6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0.0115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1670.90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1581.20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81145286"/>
                  </a:ext>
                </a:extLst>
              </a:tr>
              <a:tr h="2596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Celgard 1611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15-7-2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93.2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0.0146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1695.60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1579.90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42882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78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17" y="56782"/>
            <a:ext cx="3870966" cy="496019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Cycle Life of Gen II vs. Dry Process Separator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FD4143D-2A0A-AF3D-31B3-6027803B5F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701056"/>
              </p:ext>
            </p:extLst>
          </p:nvPr>
        </p:nvGraphicFramePr>
        <p:xfrm>
          <a:off x="792538" y="552801"/>
          <a:ext cx="9983933" cy="420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008E2B5-930C-F5A4-DCEB-C3C5F1211C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583300"/>
              </p:ext>
            </p:extLst>
          </p:nvPr>
        </p:nvGraphicFramePr>
        <p:xfrm>
          <a:off x="2255562" y="4757383"/>
          <a:ext cx="7311478" cy="1406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8062">
                  <a:extLst>
                    <a:ext uri="{9D8B030D-6E8A-4147-A177-3AD203B41FA5}">
                      <a16:colId xmlns:a16="http://schemas.microsoft.com/office/drawing/2014/main" val="1531727941"/>
                    </a:ext>
                  </a:extLst>
                </a:gridCol>
                <a:gridCol w="746069">
                  <a:extLst>
                    <a:ext uri="{9D8B030D-6E8A-4147-A177-3AD203B41FA5}">
                      <a16:colId xmlns:a16="http://schemas.microsoft.com/office/drawing/2014/main" val="2629622115"/>
                    </a:ext>
                  </a:extLst>
                </a:gridCol>
                <a:gridCol w="841023">
                  <a:extLst>
                    <a:ext uri="{9D8B030D-6E8A-4147-A177-3AD203B41FA5}">
                      <a16:colId xmlns:a16="http://schemas.microsoft.com/office/drawing/2014/main" val="401360527"/>
                    </a:ext>
                  </a:extLst>
                </a:gridCol>
                <a:gridCol w="841023">
                  <a:extLst>
                    <a:ext uri="{9D8B030D-6E8A-4147-A177-3AD203B41FA5}">
                      <a16:colId xmlns:a16="http://schemas.microsoft.com/office/drawing/2014/main" val="2013170063"/>
                    </a:ext>
                  </a:extLst>
                </a:gridCol>
                <a:gridCol w="949543">
                  <a:extLst>
                    <a:ext uri="{9D8B030D-6E8A-4147-A177-3AD203B41FA5}">
                      <a16:colId xmlns:a16="http://schemas.microsoft.com/office/drawing/2014/main" val="2060089974"/>
                    </a:ext>
                  </a:extLst>
                </a:gridCol>
                <a:gridCol w="895283">
                  <a:extLst>
                    <a:ext uri="{9D8B030D-6E8A-4147-A177-3AD203B41FA5}">
                      <a16:colId xmlns:a16="http://schemas.microsoft.com/office/drawing/2014/main" val="4124595123"/>
                    </a:ext>
                  </a:extLst>
                </a:gridCol>
                <a:gridCol w="678245">
                  <a:extLst>
                    <a:ext uri="{9D8B030D-6E8A-4147-A177-3AD203B41FA5}">
                      <a16:colId xmlns:a16="http://schemas.microsoft.com/office/drawing/2014/main" val="4001829305"/>
                    </a:ext>
                  </a:extLst>
                </a:gridCol>
                <a:gridCol w="651115">
                  <a:extLst>
                    <a:ext uri="{9D8B030D-6E8A-4147-A177-3AD203B41FA5}">
                      <a16:colId xmlns:a16="http://schemas.microsoft.com/office/drawing/2014/main" val="3842571196"/>
                    </a:ext>
                  </a:extLst>
                </a:gridCol>
                <a:gridCol w="651115">
                  <a:extLst>
                    <a:ext uri="{9D8B030D-6E8A-4147-A177-3AD203B41FA5}">
                      <a16:colId xmlns:a16="http://schemas.microsoft.com/office/drawing/2014/main" val="2866879186"/>
                    </a:ext>
                  </a:extLst>
                </a:gridCol>
              </a:tblGrid>
              <a:tr h="4488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Description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Ch. 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#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Cycles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Capacity Ret.%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Loss/cycle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Start Cap.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End. Cap.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DCIR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08713177"/>
                  </a:ext>
                </a:extLst>
              </a:tr>
              <a:tr h="2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16-5-3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92.5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7317278"/>
                  </a:ext>
                </a:extLst>
              </a:tr>
              <a:tr h="2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16-2-1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89.4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0.0141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1695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56086798"/>
                  </a:ext>
                </a:extLst>
              </a:tr>
              <a:tr h="2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Celgard 2500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15-8-3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88.2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0.0168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1483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46050445"/>
                  </a:ext>
                </a:extLst>
              </a:tr>
              <a:tr h="2393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Celgard 1611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15-7-1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90.4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0.0137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1693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050855359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611C70-87E3-5C71-A2A1-9CBFDABC8978}"/>
              </a:ext>
            </a:extLst>
          </p:cNvPr>
          <p:cNvCxnSpPr>
            <a:cxnSpLocks/>
          </p:cNvCxnSpPr>
          <p:nvPr/>
        </p:nvCxnSpPr>
        <p:spPr>
          <a:xfrm flipH="1">
            <a:off x="4632976" y="1508781"/>
            <a:ext cx="548634" cy="1904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32E72A3-DE97-5BA8-797D-68DE91D496D7}"/>
              </a:ext>
            </a:extLst>
          </p:cNvPr>
          <p:cNvSpPr txBox="1"/>
          <p:nvPr/>
        </p:nvSpPr>
        <p:spPr>
          <a:xfrm>
            <a:off x="5259205" y="1269876"/>
            <a:ext cx="24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Changed from C/3 to 1C</a:t>
            </a:r>
          </a:p>
        </p:txBody>
      </p:sp>
    </p:spTree>
    <p:extLst>
      <p:ext uri="{BB962C8B-B14F-4D97-AF65-F5344CB8AC3E}">
        <p14:creationId xmlns:p14="http://schemas.microsoft.com/office/powerpoint/2010/main" val="2606716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755" y="56783"/>
            <a:ext cx="3870966" cy="496019"/>
          </a:xfrm>
        </p:spPr>
        <p:txBody>
          <a:bodyPr>
            <a:normAutofit fontScale="90000"/>
          </a:bodyPr>
          <a:lstStyle/>
          <a:p>
            <a:r>
              <a:rPr lang="en-US" sz="1800" dirty="0"/>
              <a:t>Cycle Life of Gen II vs. Dry Process Separator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D21D148-C016-72C4-41A7-D6FC32A14D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8356281"/>
              </p:ext>
            </p:extLst>
          </p:nvPr>
        </p:nvGraphicFramePr>
        <p:xfrm>
          <a:off x="975416" y="411513"/>
          <a:ext cx="9346624" cy="437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B8FF50-66B6-AD33-FC1F-DABCD0A51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075708"/>
              </p:ext>
            </p:extLst>
          </p:nvPr>
        </p:nvGraphicFramePr>
        <p:xfrm>
          <a:off x="2227815" y="4892718"/>
          <a:ext cx="7174845" cy="13513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289">
                  <a:extLst>
                    <a:ext uri="{9D8B030D-6E8A-4147-A177-3AD203B41FA5}">
                      <a16:colId xmlns:a16="http://schemas.microsoft.com/office/drawing/2014/main" val="3223650650"/>
                    </a:ext>
                  </a:extLst>
                </a:gridCol>
                <a:gridCol w="732127">
                  <a:extLst>
                    <a:ext uri="{9D8B030D-6E8A-4147-A177-3AD203B41FA5}">
                      <a16:colId xmlns:a16="http://schemas.microsoft.com/office/drawing/2014/main" val="702372815"/>
                    </a:ext>
                  </a:extLst>
                </a:gridCol>
                <a:gridCol w="825307">
                  <a:extLst>
                    <a:ext uri="{9D8B030D-6E8A-4147-A177-3AD203B41FA5}">
                      <a16:colId xmlns:a16="http://schemas.microsoft.com/office/drawing/2014/main" val="1683384248"/>
                    </a:ext>
                  </a:extLst>
                </a:gridCol>
                <a:gridCol w="825307">
                  <a:extLst>
                    <a:ext uri="{9D8B030D-6E8A-4147-A177-3AD203B41FA5}">
                      <a16:colId xmlns:a16="http://schemas.microsoft.com/office/drawing/2014/main" val="3561318618"/>
                    </a:ext>
                  </a:extLst>
                </a:gridCol>
                <a:gridCol w="931798">
                  <a:extLst>
                    <a:ext uri="{9D8B030D-6E8A-4147-A177-3AD203B41FA5}">
                      <a16:colId xmlns:a16="http://schemas.microsoft.com/office/drawing/2014/main" val="2453177789"/>
                    </a:ext>
                  </a:extLst>
                </a:gridCol>
                <a:gridCol w="878553">
                  <a:extLst>
                    <a:ext uri="{9D8B030D-6E8A-4147-A177-3AD203B41FA5}">
                      <a16:colId xmlns:a16="http://schemas.microsoft.com/office/drawing/2014/main" val="2095157231"/>
                    </a:ext>
                  </a:extLst>
                </a:gridCol>
                <a:gridCol w="665570">
                  <a:extLst>
                    <a:ext uri="{9D8B030D-6E8A-4147-A177-3AD203B41FA5}">
                      <a16:colId xmlns:a16="http://schemas.microsoft.com/office/drawing/2014/main" val="1678761272"/>
                    </a:ext>
                  </a:extLst>
                </a:gridCol>
                <a:gridCol w="638947">
                  <a:extLst>
                    <a:ext uri="{9D8B030D-6E8A-4147-A177-3AD203B41FA5}">
                      <a16:colId xmlns:a16="http://schemas.microsoft.com/office/drawing/2014/main" val="3299527375"/>
                    </a:ext>
                  </a:extLst>
                </a:gridCol>
                <a:gridCol w="638947">
                  <a:extLst>
                    <a:ext uri="{9D8B030D-6E8A-4147-A177-3AD203B41FA5}">
                      <a16:colId xmlns:a16="http://schemas.microsoft.com/office/drawing/2014/main" val="1702922502"/>
                    </a:ext>
                  </a:extLst>
                </a:gridCol>
              </a:tblGrid>
              <a:tr h="4312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Description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Ch. ID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#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Cycles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Capacity Ret.%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Loss/cycle 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Start Cap.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End. Cap.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DCIR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9952247"/>
                  </a:ext>
                </a:extLst>
              </a:tr>
              <a:tr h="2300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15um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86-3-6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94.3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0.0076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1565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5912696"/>
                  </a:ext>
                </a:extLst>
              </a:tr>
              <a:tr h="2300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22um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37725772"/>
                  </a:ext>
                </a:extLst>
              </a:tr>
              <a:tr h="2300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Celgard</a:t>
                      </a:r>
                      <a:r>
                        <a:rPr lang="en-US" sz="1100" u="none" strike="noStrike" dirty="0">
                          <a:effectLst/>
                        </a:rPr>
                        <a:t> 2500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86-4-5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699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90.9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0.013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1520.00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05172537"/>
                  </a:ext>
                </a:extLst>
              </a:tr>
              <a:tr h="2300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Celgard 1611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86-3-5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83.5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0.0238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1420.90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49789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63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59" y="0"/>
            <a:ext cx="4419600" cy="959807"/>
          </a:xfrm>
        </p:spPr>
        <p:txBody>
          <a:bodyPr>
            <a:normAutofit/>
          </a:bodyPr>
          <a:lstStyle/>
          <a:p>
            <a:r>
              <a:rPr lang="en-US" sz="1800" dirty="0"/>
              <a:t>Rate Capability vs. Dry Process Separator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5268C47-5460-E689-C348-FE086F8BDC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20251"/>
              </p:ext>
            </p:extLst>
          </p:nvPr>
        </p:nvGraphicFramePr>
        <p:xfrm>
          <a:off x="243904" y="977525"/>
          <a:ext cx="6736614" cy="439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E6F243C-8AD2-4011-856C-C54BC03A44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826338"/>
              </p:ext>
            </p:extLst>
          </p:nvPr>
        </p:nvGraphicFramePr>
        <p:xfrm>
          <a:off x="7101829" y="1900840"/>
          <a:ext cx="4967578" cy="2994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7761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051"/>
            <a:ext cx="10515600" cy="959807"/>
          </a:xfrm>
        </p:spPr>
        <p:txBody>
          <a:bodyPr/>
          <a:lstStyle/>
          <a:p>
            <a:pPr algn="ctr"/>
            <a:r>
              <a:rPr lang="en-US" dirty="0"/>
              <a:t>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6A3C57-AD9E-CCEA-0092-CE5E8A0AF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635" y="1051586"/>
            <a:ext cx="7949529" cy="5120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E865C3-611C-81DC-CD16-5CE59FB85C49}"/>
              </a:ext>
            </a:extLst>
          </p:cNvPr>
          <p:cNvSpPr txBox="1"/>
          <p:nvPr/>
        </p:nvSpPr>
        <p:spPr>
          <a:xfrm>
            <a:off x="518221" y="2148854"/>
            <a:ext cx="3520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Working with different materials to increase safety for extreme temperature conditions.</a:t>
            </a:r>
          </a:p>
          <a:p>
            <a:endParaRPr lang="en-US" dirty="0"/>
          </a:p>
          <a:p>
            <a:r>
              <a:rPr lang="en-US" dirty="0"/>
              <a:t>Ability to use non-standard materials is beneficial for applications beyond typical lithium-ion battery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055436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77" y="304051"/>
            <a:ext cx="10515600" cy="747535"/>
          </a:xfrm>
        </p:spPr>
        <p:txBody>
          <a:bodyPr/>
          <a:lstStyle/>
          <a:p>
            <a:pPr algn="ctr"/>
            <a:r>
              <a:rPr lang="en-US" b="1" dirty="0"/>
              <a:t>Developments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196FB-26D8-CB08-5A8C-F27ABC9F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38" y="1234465"/>
            <a:ext cx="10515600" cy="48462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Adjustable pore size &amp; porosity to match performance in end-use-</a:t>
            </a:r>
          </a:p>
          <a:p>
            <a:pPr lvl="1"/>
            <a:r>
              <a:rPr lang="en-US" dirty="0"/>
              <a:t>Rate vs. Self-discharge</a:t>
            </a:r>
          </a:p>
          <a:p>
            <a:r>
              <a:rPr lang="en-US" dirty="0"/>
              <a:t>Surface functionalization to enable better wet out by organic electrolytes</a:t>
            </a:r>
          </a:p>
          <a:p>
            <a:pPr lvl="1"/>
            <a:r>
              <a:rPr lang="en-US" dirty="0"/>
              <a:t>High viscosity FR electrolytes</a:t>
            </a:r>
          </a:p>
          <a:p>
            <a:pPr lvl="1"/>
            <a:r>
              <a:rPr lang="en-US" dirty="0"/>
              <a:t>Reserve battery application requiring excellent wicking</a:t>
            </a:r>
          </a:p>
          <a:p>
            <a:r>
              <a:rPr lang="en-US" dirty="0"/>
              <a:t>Wet-out in aqueous electrolyte systems</a:t>
            </a:r>
          </a:p>
          <a:p>
            <a:r>
              <a:rPr lang="en-US" dirty="0"/>
              <a:t>Dendrite Suppression</a:t>
            </a:r>
          </a:p>
          <a:p>
            <a:pPr lvl="1"/>
            <a:r>
              <a:rPr lang="en-US" dirty="0"/>
              <a:t>Electrochemical technology </a:t>
            </a:r>
          </a:p>
          <a:p>
            <a:pPr lvl="1"/>
            <a:r>
              <a:rPr lang="en-US" dirty="0"/>
              <a:t>Nanoparticle technology for advanced lithium battery designs prone to dendrite formation, </a:t>
            </a:r>
            <a:r>
              <a:rPr lang="en-US" dirty="0" err="1"/>
              <a:t>eg.</a:t>
            </a:r>
            <a:r>
              <a:rPr lang="en-US" dirty="0"/>
              <a:t> Li-Metal</a:t>
            </a:r>
          </a:p>
          <a:p>
            <a:r>
              <a:rPr lang="en-US" dirty="0"/>
              <a:t>Coatings</a:t>
            </a:r>
          </a:p>
          <a:p>
            <a:pPr lvl="1"/>
            <a:r>
              <a:rPr lang="en-US" dirty="0"/>
              <a:t>Extreme temperature resistance</a:t>
            </a:r>
          </a:p>
          <a:p>
            <a:pPr lvl="1"/>
            <a:r>
              <a:rPr lang="en-US" dirty="0"/>
              <a:t>Adhesive layer</a:t>
            </a:r>
          </a:p>
          <a:p>
            <a:r>
              <a:rPr lang="en-US" dirty="0"/>
              <a:t>Extended Cell Life– HF </a:t>
            </a:r>
            <a:r>
              <a:rPr lang="en-US" dirty="0" err="1"/>
              <a:t>Scaveging</a:t>
            </a:r>
            <a:r>
              <a:rPr lang="en-US" dirty="0"/>
              <a:t> technology</a:t>
            </a:r>
          </a:p>
        </p:txBody>
      </p:sp>
    </p:spTree>
    <p:extLst>
      <p:ext uri="{BB962C8B-B14F-4D97-AF65-F5344CB8AC3E}">
        <p14:creationId xmlns:p14="http://schemas.microsoft.com/office/powerpoint/2010/main" val="2147192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052"/>
            <a:ext cx="10515600" cy="83897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Commercial Status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196FB-26D8-CB08-5A8C-F27ABC9F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38" y="141734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Have been making highly reproducible separator for 3 years on semi-production equipment</a:t>
            </a:r>
          </a:p>
          <a:p>
            <a:r>
              <a:rPr lang="en-US" dirty="0">
                <a:sym typeface="Wingdings" panose="05000000000000000000" pitchFamily="2" charset="2"/>
              </a:rPr>
              <a:t>Engagements with many customers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MIL: High-Rate applications-UAVs, DEWs, &amp; Safety-CWBs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High-Energy materials, enables high charge &amp; discharge rates, Si, Li-Metal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Emerging chemistries: Zn, Al-Ion, Si, Li-Metal anodes</a:t>
            </a:r>
          </a:p>
          <a:p>
            <a:r>
              <a:rPr lang="en-US" dirty="0">
                <a:sym typeface="Wingdings" panose="05000000000000000000" pitchFamily="2" charset="2"/>
              </a:rPr>
              <a:t>Have inventory of 12, 15, and 22 um for sampling.</a:t>
            </a:r>
          </a:p>
          <a:p>
            <a:r>
              <a:rPr lang="en-US" dirty="0">
                <a:sym typeface="Wingdings" panose="05000000000000000000" pitchFamily="2" charset="2"/>
              </a:rPr>
              <a:t>Can quickly scale to full-scale production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82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F683E7-04A3-47AF-8C5B-FB3320EB56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6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EABCA-63DC-B0A2-449E-09CAF2C0C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051"/>
            <a:ext cx="10515600" cy="959807"/>
          </a:xfrm>
        </p:spPr>
        <p:txBody>
          <a:bodyPr/>
          <a:lstStyle/>
          <a:p>
            <a:pPr algn="ctr"/>
            <a:r>
              <a:rPr lang="en-US" b="1" dirty="0"/>
              <a:t>Business Strategy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BA9265-5ABA-F32D-23B8-EE2C24357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196FB-26D8-CB08-5A8C-F27ABC9F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781"/>
            <a:ext cx="10515600" cy="466818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Approaching battery market the same way that Glatfelter uses with its other businesses:</a:t>
            </a:r>
          </a:p>
          <a:p>
            <a:r>
              <a:rPr lang="en-US" dirty="0"/>
              <a:t>Closely engage with customers to understand their needs and tailor a solution to meet their needs.</a:t>
            </a:r>
          </a:p>
          <a:p>
            <a:r>
              <a:rPr lang="en-US" dirty="0"/>
              <a:t>We can produce sample-to-commercial quantities</a:t>
            </a:r>
          </a:p>
          <a:p>
            <a:r>
              <a:rPr lang="en-US" dirty="0"/>
              <a:t>The details of each project are unique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30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E1FD-BFF2-FA58-36AB-FABEFD318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3583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 of Gen II Separator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F794-C5BF-4671-D28F-C4F638EA9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25"/>
            <a:ext cx="10515600" cy="50339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 porosity enables fast charging &amp; discharging (Achieving 4C rates). </a:t>
            </a:r>
          </a:p>
          <a:p>
            <a:pPr lvl="1"/>
            <a:r>
              <a:rPr lang="en-US" dirty="0"/>
              <a:t>Currently determining max discharge capabilities in High power applications.</a:t>
            </a:r>
          </a:p>
          <a:p>
            <a:r>
              <a:rPr lang="en-US" dirty="0"/>
              <a:t>Cell performance is comparable to commercial high power dry process separator.</a:t>
            </a:r>
          </a:p>
          <a:p>
            <a:r>
              <a:rPr lang="en-US" dirty="0"/>
              <a:t>Base product stable to 120°C (vs. 90°C for stretched films). </a:t>
            </a:r>
          </a:p>
          <a:p>
            <a:pPr lvl="1"/>
            <a:r>
              <a:rPr lang="en-US" dirty="0"/>
              <a:t>Higher temperature versions under development.</a:t>
            </a:r>
          </a:p>
          <a:p>
            <a:r>
              <a:rPr lang="en-US" dirty="0"/>
              <a:t>Platform versatility and robustness enabling:</a:t>
            </a:r>
          </a:p>
          <a:p>
            <a:pPr lvl="1"/>
            <a:r>
              <a:rPr lang="en-US" dirty="0"/>
              <a:t>Thickness range of 12 =&gt;175 u</a:t>
            </a:r>
          </a:p>
          <a:p>
            <a:pPr lvl="1"/>
            <a:r>
              <a:rPr lang="en-US" dirty="0"/>
              <a:t>Compatibility with organic and aqueous electrolyte systems</a:t>
            </a:r>
          </a:p>
          <a:p>
            <a:pPr lvl="1"/>
            <a:r>
              <a:rPr lang="en-US" dirty="0"/>
              <a:t>Extensive IP portfolio</a:t>
            </a:r>
          </a:p>
          <a:p>
            <a:r>
              <a:rPr lang="en-US" dirty="0"/>
              <a:t>U. S. based supply chain provides security and jobs, availability of developmental and scale-up quantities.</a:t>
            </a:r>
          </a:p>
          <a:p>
            <a:r>
              <a:rPr lang="en-US" dirty="0"/>
              <a:t>Platform offers economic advantages vs. available separators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79188-A464-B00E-C991-C4CB9A57C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95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E998-A92C-7850-39AB-4EECEAAE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564"/>
            <a:ext cx="10515600" cy="2240924"/>
          </a:xfrm>
        </p:spPr>
        <p:txBody>
          <a:bodyPr/>
          <a:lstStyle/>
          <a:p>
            <a:pPr algn="ctr"/>
            <a:r>
              <a:rPr lang="en-US" dirty="0"/>
              <a:t>Thank you for your time.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4CBE3-0829-FC42-7A96-1EE937B6C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hlinkClick r:id="rId2"/>
            </a:endParaRPr>
          </a:p>
          <a:p>
            <a:pPr marL="0" indent="0">
              <a:buNone/>
            </a:pPr>
            <a:endParaRPr lang="en-US" sz="2400" dirty="0">
              <a:hlinkClick r:id="rId2"/>
            </a:endParaRPr>
          </a:p>
          <a:p>
            <a:pPr marL="0" indent="0">
              <a:buNone/>
            </a:pPr>
            <a:endParaRPr lang="en-US" sz="2400" dirty="0">
              <a:hlinkClick r:id="rId2"/>
            </a:endParaRPr>
          </a:p>
          <a:p>
            <a:pPr marL="0" indent="0">
              <a:buNone/>
            </a:pPr>
            <a:r>
              <a:rPr lang="en-US" sz="2400" dirty="0" err="1">
                <a:hlinkClick r:id="rId2"/>
              </a:rPr>
              <a:t>Dave.Rittenhouse@Glatfelter.Com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404-372-5082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BBC43-74A5-B565-9B6F-164E131B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875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4923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2A586-DAAA-5A40-912E-E4FC58BD34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6298"/>
            <a:ext cx="9144001" cy="625485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B19C36A-D390-744A-B014-AF3C1585EA39}"/>
              </a:ext>
            </a:extLst>
          </p:cNvPr>
          <p:cNvSpPr txBox="1">
            <a:spLocks/>
          </p:cNvSpPr>
          <p:nvPr/>
        </p:nvSpPr>
        <p:spPr>
          <a:xfrm>
            <a:off x="2016588" y="0"/>
            <a:ext cx="2963307" cy="5605118"/>
          </a:xfrm>
          <a:prstGeom prst="rect">
            <a:avLst/>
          </a:prstGeom>
          <a:solidFill>
            <a:srgbClr val="006F7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18288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666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spc="100" dirty="0">
                <a:solidFill>
                  <a:schemeClr val="bg1"/>
                </a:solidFill>
                <a:latin typeface="Myriad Pro" panose="020B0503030403020204" pitchFamily="34" charset="0"/>
              </a:rPr>
              <a:t>GLATFELTER</a:t>
            </a:r>
          </a:p>
          <a:p>
            <a:r>
              <a:rPr lang="en-US" sz="3200" spc="100" dirty="0">
                <a:solidFill>
                  <a:schemeClr val="bg1"/>
                </a:solidFill>
                <a:latin typeface="Myriad Pro" panose="020B0503030403020204" pitchFamily="34" charset="0"/>
              </a:rPr>
              <a:t>AT A GLANCE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FB38A-35EB-4BBA-ACCE-FEAC22F8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EBEFC2-318B-4BAD-93C2-6043C1BAFCD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9E2B16A-BD19-4556-94C2-0198F1501779}"/>
              </a:ext>
            </a:extLst>
          </p:cNvPr>
          <p:cNvSpPr txBox="1"/>
          <p:nvPr/>
        </p:nvSpPr>
        <p:spPr>
          <a:xfrm>
            <a:off x="3043767" y="2939036"/>
            <a:ext cx="3422266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spcBef>
                <a:spcPct val="80000"/>
              </a:spcBef>
              <a:spcAft>
                <a:spcPts val="300"/>
              </a:spcAft>
              <a:buClr>
                <a:srgbClr val="007B83"/>
              </a:buClr>
              <a:buSzPct val="100000"/>
              <a:tabLst>
                <a:tab pos="119063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16 Manufacturing </a:t>
            </a:r>
            <a:b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</a:b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Facilities:</a:t>
            </a:r>
            <a:b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000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U.S. - Germany - Canada</a:t>
            </a:r>
            <a:br>
              <a:rPr lang="en-US" sz="1000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000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United Kingdom - France </a:t>
            </a:r>
            <a:br>
              <a:rPr lang="en-US" sz="1000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</a:br>
            <a:r>
              <a:rPr lang="en-US" sz="1000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Philippines - Spain </a:t>
            </a:r>
            <a:endParaRPr lang="de-DE" sz="1000" dirty="0">
              <a:solidFill>
                <a:schemeClr val="bg1"/>
              </a:solidFill>
              <a:latin typeface="Myriad Pro Light" panose="020B0403030403020204" pitchFamily="34" charset="0"/>
              <a:cs typeface="Arial" panose="020B0604020202020204" pitchFamily="34" charset="0"/>
              <a:sym typeface="Calibri"/>
            </a:endParaRPr>
          </a:p>
          <a:p>
            <a:endParaRPr lang="en-US" dirty="0">
              <a:solidFill>
                <a:schemeClr val="bg1"/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D381809-BD24-4280-AC6F-E21D9855673D}"/>
              </a:ext>
            </a:extLst>
          </p:cNvPr>
          <p:cNvSpPr txBox="1"/>
          <p:nvPr/>
        </p:nvSpPr>
        <p:spPr>
          <a:xfrm>
            <a:off x="3035567" y="369210"/>
            <a:ext cx="174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spcBef>
                <a:spcPct val="80000"/>
              </a:spcBef>
              <a:spcAft>
                <a:spcPts val="300"/>
              </a:spcAft>
              <a:buClr>
                <a:srgbClr val="007B83"/>
              </a:buClr>
              <a:buSzPct val="100000"/>
              <a:tabLst>
                <a:tab pos="119063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Founded </a:t>
            </a:r>
            <a:b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</a:b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in 1864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1917C74-0A3C-4FA1-BE9F-BB83AE7FD876}"/>
              </a:ext>
            </a:extLst>
          </p:cNvPr>
          <p:cNvSpPr txBox="1"/>
          <p:nvPr/>
        </p:nvSpPr>
        <p:spPr>
          <a:xfrm>
            <a:off x="3034223" y="2117417"/>
            <a:ext cx="3346121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spcBef>
                <a:spcPct val="80000"/>
              </a:spcBef>
              <a:spcAft>
                <a:spcPts val="300"/>
              </a:spcAft>
              <a:buClr>
                <a:srgbClr val="007B83"/>
              </a:buClr>
              <a:buSzPct val="100000"/>
              <a:tabLst>
                <a:tab pos="119063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Employees </a:t>
            </a:r>
            <a:b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</a:br>
            <a:r>
              <a:rPr lang="en-US" dirty="0">
                <a:solidFill>
                  <a:schemeClr val="bg1"/>
                </a:solidFill>
                <a:latin typeface="Myriad Pro Light" panose="020B0403030403020204" pitchFamily="34" charset="0"/>
                <a:cs typeface="Arial" panose="020B0604020202020204" pitchFamily="34" charset="0"/>
                <a:sym typeface="Calibri"/>
              </a:rPr>
              <a:t>worldwide: 3,300</a:t>
            </a:r>
          </a:p>
          <a:p>
            <a:endParaRPr lang="en-US" dirty="0">
              <a:solidFill>
                <a:schemeClr val="bg1"/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F83BC0A-0251-4A0D-BE0E-973DDF11C9C2}"/>
              </a:ext>
            </a:extLst>
          </p:cNvPr>
          <p:cNvSpPr txBox="1"/>
          <p:nvPr/>
        </p:nvSpPr>
        <p:spPr>
          <a:xfrm>
            <a:off x="3033051" y="1204114"/>
            <a:ext cx="2849291" cy="9618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1" defTabSz="914400">
              <a:spcBef>
                <a:spcPct val="80000"/>
              </a:spcBef>
              <a:spcAft>
                <a:spcPts val="300"/>
              </a:spcAft>
              <a:buClr>
                <a:srgbClr val="007B83"/>
              </a:buClr>
              <a:buSzPct val="100000"/>
              <a:tabLst>
                <a:tab pos="119063" algn="l"/>
              </a:tabLst>
              <a:defRPr/>
            </a:pPr>
            <a:r>
              <a:rPr lang="en-US" dirty="0">
                <a:solidFill>
                  <a:schemeClr val="bg1"/>
                </a:solidFill>
                <a:latin typeface="Myriad Pro Light"/>
                <a:cs typeface="Arial"/>
                <a:sym typeface="Calibri"/>
              </a:rPr>
              <a:t>Sales:</a:t>
            </a:r>
            <a:br>
              <a:rPr lang="en-US" dirty="0">
                <a:latin typeface="Myriad Pro Light" panose="020B0403030403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Myriad Pro Light"/>
                <a:cs typeface="Arial"/>
                <a:sym typeface="Calibri"/>
              </a:rPr>
              <a:t>$1.5 billion 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  <a:latin typeface="Myriad Pro Light" panose="020B0403030403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 descr="Verbindungen">
            <a:extLst>
              <a:ext uri="{FF2B5EF4-FFF2-40B4-BE49-F238E27FC236}">
                <a16:creationId xmlns:a16="http://schemas.microsoft.com/office/drawing/2014/main" id="{B96177BE-1708-431B-9C7D-C9DF3AD90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91939" y="2041218"/>
            <a:ext cx="753889" cy="753889"/>
          </a:xfrm>
          <a:prstGeom prst="rect">
            <a:avLst/>
          </a:prstGeom>
        </p:spPr>
      </p:pic>
      <p:pic>
        <p:nvPicPr>
          <p:cNvPr id="12" name="Grafik 11" descr="Stadt">
            <a:extLst>
              <a:ext uri="{FF2B5EF4-FFF2-40B4-BE49-F238E27FC236}">
                <a16:creationId xmlns:a16="http://schemas.microsoft.com/office/drawing/2014/main" id="{7F97D360-912A-404C-BD48-EE33FAF60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8192" y="3016149"/>
            <a:ext cx="623173" cy="623173"/>
          </a:xfrm>
          <a:prstGeom prst="rect">
            <a:avLst/>
          </a:prstGeom>
        </p:spPr>
      </p:pic>
      <p:pic>
        <p:nvPicPr>
          <p:cNvPr id="14" name="Grafik 13" descr="Pflanze">
            <a:extLst>
              <a:ext uri="{FF2B5EF4-FFF2-40B4-BE49-F238E27FC236}">
                <a16:creationId xmlns:a16="http://schemas.microsoft.com/office/drawing/2014/main" id="{9470BC2B-A668-4455-9216-8F39A583AA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91938" y="268157"/>
            <a:ext cx="699426" cy="699426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15BBBF1B-D456-4AEC-9A34-32AB762719FA}"/>
              </a:ext>
            </a:extLst>
          </p:cNvPr>
          <p:cNvSpPr txBox="1"/>
          <p:nvPr/>
        </p:nvSpPr>
        <p:spPr>
          <a:xfrm>
            <a:off x="2152651" y="6525874"/>
            <a:ext cx="260252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Myriad Pro"/>
                <a:cs typeface="Arial"/>
              </a:rPr>
              <a:t>Glatfelter Company Snapshot 2023</a:t>
            </a:r>
            <a:endParaRPr lang="en-US" sz="1000" dirty="0">
              <a:solidFill>
                <a:schemeClr val="bg1"/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D679B4-8D75-D94F-8877-BAC015BEDE81}"/>
              </a:ext>
            </a:extLst>
          </p:cNvPr>
          <p:cNvSpPr txBox="1"/>
          <p:nvPr/>
        </p:nvSpPr>
        <p:spPr>
          <a:xfrm>
            <a:off x="2280838" y="1018330"/>
            <a:ext cx="521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yriad Pro Light" panose="020B0403030403020204" pitchFamily="34" charset="0"/>
              </a:rPr>
              <a:t>$</a:t>
            </a:r>
          </a:p>
        </p:txBody>
      </p:sp>
    </p:spTree>
    <p:extLst>
      <p:ext uri="{BB962C8B-B14F-4D97-AF65-F5344CB8AC3E}">
        <p14:creationId xmlns:p14="http://schemas.microsoft.com/office/powerpoint/2010/main" val="1482363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3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27FE0-DB06-8C6E-BE1A-EF09EF1E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Hickory Advanced Battery Technology Center</a:t>
            </a:r>
          </a:p>
        </p:txBody>
      </p:sp>
      <p:pic>
        <p:nvPicPr>
          <p:cNvPr id="6" name="Content Placeholder 5" descr="A large building with a lot of machinery&#10;&#10;Description automatically generated with medium confidence">
            <a:extLst>
              <a:ext uri="{FF2B5EF4-FFF2-40B4-BE49-F238E27FC236}">
                <a16:creationId xmlns:a16="http://schemas.microsoft.com/office/drawing/2014/main" id="{E977C74C-B507-2494-EC39-42FB2C1E0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97" y="1783099"/>
            <a:ext cx="6311446" cy="429763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A5FF2-797E-2BB2-2670-760B622C1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82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F0C3-E228-A36F-DCFA-99244C3D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8515350" cy="888369"/>
          </a:xfrm>
        </p:spPr>
        <p:txBody>
          <a:bodyPr>
            <a:normAutofit fontScale="90000"/>
          </a:bodyPr>
          <a:lstStyle/>
          <a:p>
            <a:r>
              <a:rPr lang="en-US" dirty="0"/>
              <a:t>Nonwoven Web forming technologies used by Glatfelter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597E48-FDB2-3CD4-1EC6-EA56544445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Incl</a:t>
            </a:r>
            <a:r>
              <a:rPr lang="en-US" sz="1800" dirty="0"/>
              <a:t>ined Wire-Wet laid Nonwovens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B62BC-EFA8-B40D-961E-35C7FE285A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/>
              <a:t>Air Laid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1F87FE-696D-3F26-2A33-9F54A6A08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Spun lace-Hydroentangled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F8D680-85D0-9C84-8E3D-C23ACE7E39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D99BD6-893D-1E22-E320-3DD36BBF09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25E5E6-7892-28E6-2AE0-4F63325759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914D3A7-3506-2C19-7886-2935441DF0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9806" y="3977634"/>
            <a:ext cx="8229511" cy="1828779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Largest capacity of Inclined wire machines-10 </a:t>
            </a:r>
          </a:p>
          <a:p>
            <a:pPr algn="l"/>
            <a:r>
              <a:rPr lang="en-US" sz="2400" dirty="0"/>
              <a:t>Largest producer of Airlaid materials</a:t>
            </a:r>
          </a:p>
          <a:p>
            <a:pPr algn="l"/>
            <a:endParaRPr lang="en-US" dirty="0"/>
          </a:p>
        </p:txBody>
      </p:sp>
      <p:pic>
        <p:nvPicPr>
          <p:cNvPr id="11" name="Picture 10" descr="A large machine in a factory&#10;&#10;Description automatically generated">
            <a:extLst>
              <a:ext uri="{FF2B5EF4-FFF2-40B4-BE49-F238E27FC236}">
                <a16:creationId xmlns:a16="http://schemas.microsoft.com/office/drawing/2014/main" id="{934A941F-8F32-837D-853A-846F1AE7E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18" y="1951398"/>
            <a:ext cx="3413723" cy="1550758"/>
          </a:xfrm>
          <a:prstGeom prst="rect">
            <a:avLst/>
          </a:prstGeom>
        </p:spPr>
      </p:pic>
      <p:pic>
        <p:nvPicPr>
          <p:cNvPr id="13" name="Picture 12" descr="A large machine in a factory&#10;&#10;Description automatically generated">
            <a:extLst>
              <a:ext uri="{FF2B5EF4-FFF2-40B4-BE49-F238E27FC236}">
                <a16:creationId xmlns:a16="http://schemas.microsoft.com/office/drawing/2014/main" id="{7DC7F1B0-1458-0E83-F573-E49C30668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17" y="1965326"/>
            <a:ext cx="3414163" cy="1561219"/>
          </a:xfrm>
          <a:prstGeom prst="rect">
            <a:avLst/>
          </a:prstGeom>
        </p:spPr>
      </p:pic>
      <p:pic>
        <p:nvPicPr>
          <p:cNvPr id="15" name="Picture 14" descr="A large white room with white walls&#10;&#10;Description automatically generated with medium confidence">
            <a:extLst>
              <a:ext uri="{FF2B5EF4-FFF2-40B4-BE49-F238E27FC236}">
                <a16:creationId xmlns:a16="http://schemas.microsoft.com/office/drawing/2014/main" id="{6AD5E0B3-AF46-1EA2-22C9-C88ADACEB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18" y="1936483"/>
            <a:ext cx="3291416" cy="156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09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9D04A4-6BB7-887D-8D3C-8BF1CCAC2A0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774634" y="1507835"/>
            <a:ext cx="3082780" cy="4389728"/>
          </a:xfrm>
        </p:spPr>
        <p:txBody>
          <a:bodyPr/>
          <a:lstStyle/>
          <a:p>
            <a:r>
              <a:rPr lang="en-US" dirty="0"/>
              <a:t>Lead-Acid Batteries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452FD-49F0-F085-FED2-1127B07FF5C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32325" y="1507835"/>
            <a:ext cx="3292245" cy="4389728"/>
          </a:xfrm>
        </p:spPr>
        <p:txBody>
          <a:bodyPr/>
          <a:lstStyle/>
          <a:p>
            <a:r>
              <a:rPr lang="en-US" dirty="0"/>
              <a:t>Capacitors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1FC93-9DC8-EFA9-D067-28534BA3806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Lithium-Ion Separators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337045-086A-4EED-27D1-65A910913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46740" y="3561310"/>
            <a:ext cx="3292245" cy="2427982"/>
          </a:xfrm>
        </p:spPr>
        <p:txBody>
          <a:bodyPr/>
          <a:lstStyle/>
          <a:p>
            <a:r>
              <a:rPr lang="en-US" dirty="0"/>
              <a:t>Invested in DreamWeaver on 3-14-2014</a:t>
            </a:r>
          </a:p>
          <a:p>
            <a:r>
              <a:rPr lang="en-US" dirty="0"/>
              <a:t>Manufacturing Licensee</a:t>
            </a:r>
          </a:p>
          <a:p>
            <a:r>
              <a:rPr lang="en-US" dirty="0"/>
              <a:t>Wet laid paper making process</a:t>
            </a:r>
          </a:p>
          <a:p>
            <a:r>
              <a:rPr lang="en-US" dirty="0"/>
              <a:t>Fibers dispersed in water</a:t>
            </a:r>
          </a:p>
          <a:p>
            <a:r>
              <a:rPr lang="en-US" dirty="0"/>
              <a:t>Single layer, comprised of nano and micro fibers</a:t>
            </a:r>
          </a:p>
          <a:p>
            <a:r>
              <a:rPr lang="en-US" dirty="0"/>
              <a:t>Sought to advance separator technology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762A32-C5F7-793E-661F-436E0836CD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0214" y="3561310"/>
            <a:ext cx="2468562" cy="2427982"/>
          </a:xfrm>
        </p:spPr>
        <p:txBody>
          <a:bodyPr/>
          <a:lstStyle/>
          <a:p>
            <a:r>
              <a:rPr lang="en-US" dirty="0"/>
              <a:t>Kraft Capacitor Tissue</a:t>
            </a:r>
          </a:p>
          <a:p>
            <a:r>
              <a:rPr lang="en-US" dirty="0"/>
              <a:t>Aluminum Electrolytic Capacitors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137C32-F0D6-281E-46A0-6EF33A61C1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00428" y="3561310"/>
            <a:ext cx="2560652" cy="2427982"/>
          </a:xfrm>
        </p:spPr>
        <p:txBody>
          <a:bodyPr/>
          <a:lstStyle/>
          <a:p>
            <a:r>
              <a:rPr lang="en-US" dirty="0"/>
              <a:t>Leading supplier of Pasting Paper world wide</a:t>
            </a:r>
          </a:p>
          <a:p>
            <a:r>
              <a:rPr lang="en-US" dirty="0"/>
              <a:t>Retention Mats for EFBs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F7CCD34-6A47-7636-17D9-F5853D0DC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Pillars of Glatfelter’s Electrical Business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D8884F-1238-C25C-C7C8-E98FFBE26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36" y="2276023"/>
            <a:ext cx="1371255" cy="1027294"/>
          </a:xfrm>
          <a:prstGeom prst="rect">
            <a:avLst/>
          </a:prstGeom>
        </p:spPr>
      </p:pic>
      <p:pic>
        <p:nvPicPr>
          <p:cNvPr id="14" name="Picture 13" descr="A close-up of a green capacitor&#10;&#10;Description automatically generated">
            <a:extLst>
              <a:ext uri="{FF2B5EF4-FFF2-40B4-BE49-F238E27FC236}">
                <a16:creationId xmlns:a16="http://schemas.microsoft.com/office/drawing/2014/main" id="{99B6A798-D67A-112E-BD2C-B2432209F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06" y="2139016"/>
            <a:ext cx="1379368" cy="1033372"/>
          </a:xfrm>
          <a:prstGeom prst="rect">
            <a:avLst/>
          </a:prstGeom>
        </p:spPr>
      </p:pic>
      <p:pic>
        <p:nvPicPr>
          <p:cNvPr id="16" name="Picture 15" descr="Diagram of a battery with text&#10;&#10;Description automatically generated">
            <a:extLst>
              <a:ext uri="{FF2B5EF4-FFF2-40B4-BE49-F238E27FC236}">
                <a16:creationId xmlns:a16="http://schemas.microsoft.com/office/drawing/2014/main" id="{0E9A3DD9-40F2-CDF2-1800-39B1BE410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153" y="1846079"/>
            <a:ext cx="2163418" cy="161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1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465441-FB8C-028F-E8D7-D7F19D128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Objectives of Generation II Separator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397D63F-8FC2-8DD6-68FE-85E862A76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5566776"/>
              </p:ext>
            </p:extLst>
          </p:nvPr>
        </p:nvGraphicFramePr>
        <p:xfrm>
          <a:off x="975417" y="1323976"/>
          <a:ext cx="8595266" cy="457200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606970">
                  <a:extLst>
                    <a:ext uri="{9D8B030D-6E8A-4147-A177-3AD203B41FA5}">
                      <a16:colId xmlns:a16="http://schemas.microsoft.com/office/drawing/2014/main" val="881753530"/>
                    </a:ext>
                  </a:extLst>
                </a:gridCol>
                <a:gridCol w="6988296">
                  <a:extLst>
                    <a:ext uri="{9D8B030D-6E8A-4147-A177-3AD203B41FA5}">
                      <a16:colId xmlns:a16="http://schemas.microsoft.com/office/drawing/2014/main" val="2841723357"/>
                    </a:ext>
                  </a:extLst>
                </a:gridCol>
              </a:tblGrid>
              <a:tr h="770003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Fast Charging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Thin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Safety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Versatile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Secure</a:t>
                      </a:r>
                    </a:p>
                    <a:p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Economic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Increased charge rates without loss of capacity or cycle life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Increased energy density, reduced weight/size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cs typeface="Biome Light" panose="020B0303030204020804" pitchFamily="34" charset="0"/>
                        </a:rPr>
                        <a:t>Low thermal shrinkage with optional high-temperature variants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Platform technology can readily be tuned to diverse applications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US sourced technologies, materials and manufacture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Margin compression impacting EV industry, savings needed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294729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507679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14820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481487"/>
                  </a:ext>
                </a:extLst>
              </a:tr>
              <a:tr h="19659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4648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443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E99DFD-8B9A-96EA-EA31-7874B5A9F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Properties of Generation II vs. existing separators</a:t>
            </a:r>
          </a:p>
        </p:txBody>
      </p:sp>
      <p:pic>
        <p:nvPicPr>
          <p:cNvPr id="17" name="Content Placeholder 16" descr="A blue lines on a black background&#10;&#10;Description automatically generated">
            <a:extLst>
              <a:ext uri="{FF2B5EF4-FFF2-40B4-BE49-F238E27FC236}">
                <a16:creationId xmlns:a16="http://schemas.microsoft.com/office/drawing/2014/main" id="{B8D30240-BB6A-45A4-CA2D-50B95F4DC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60" y="3196938"/>
            <a:ext cx="4773582" cy="237139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330FF4-D4D3-0368-5038-CF25EDD39F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16828" y="1814856"/>
            <a:ext cx="4892044" cy="1382082"/>
          </a:xfrm>
        </p:spPr>
        <p:txBody>
          <a:bodyPr>
            <a:normAutofit fontScale="92500" lnSpcReduction="20000"/>
          </a:bodyPr>
          <a:lstStyle/>
          <a:p>
            <a:r>
              <a:rPr lang="en-US" b="0" dirty="0"/>
              <a:t>Uniform highly tortuous fibrous structure</a:t>
            </a:r>
          </a:p>
          <a:p>
            <a:r>
              <a:rPr lang="en-US" dirty="0"/>
              <a:t>High porosity =&gt; high ionic conductivity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pPr marL="0" indent="0">
              <a:buNone/>
            </a:pPr>
            <a:endParaRPr lang="en-US" b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67EC-6769-2236-C353-4D7A6EE121D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61758" y="1803881"/>
            <a:ext cx="4663388" cy="1280690"/>
          </a:xfrm>
        </p:spPr>
        <p:txBody>
          <a:bodyPr>
            <a:normAutofit lnSpcReduction="10000"/>
          </a:bodyPr>
          <a:lstStyle/>
          <a:p>
            <a:r>
              <a:rPr lang="en-US" b="0" dirty="0"/>
              <a:t>Through pore structure, no tortuosity of stretched films</a:t>
            </a:r>
          </a:p>
          <a:p>
            <a:r>
              <a:rPr lang="en-US" dirty="0"/>
              <a:t>Poor wicking properties</a:t>
            </a:r>
            <a:endParaRPr lang="en-US" b="0" dirty="0"/>
          </a:p>
          <a:p>
            <a:endParaRPr lang="en-US" b="0" dirty="0"/>
          </a:p>
        </p:txBody>
      </p:sp>
      <p:pic>
        <p:nvPicPr>
          <p:cNvPr id="27" name="Content Placeholder 26" descr="A close-up of a white surface&#10;&#10;Description automatically generated">
            <a:extLst>
              <a:ext uri="{FF2B5EF4-FFF2-40B4-BE49-F238E27FC236}">
                <a16:creationId xmlns:a16="http://schemas.microsoft.com/office/drawing/2014/main" id="{B8ABF868-4A37-6560-429F-011DA3972A38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88" y="3196937"/>
            <a:ext cx="3931877" cy="2371392"/>
          </a:xfrm>
        </p:spPr>
      </p:pic>
    </p:spTree>
    <p:extLst>
      <p:ext uri="{BB962C8B-B14F-4D97-AF65-F5344CB8AC3E}">
        <p14:creationId xmlns:p14="http://schemas.microsoft.com/office/powerpoint/2010/main" val="1324668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5a584dee-74f5-416a-a293-f281f735bccf">
      <Terms xmlns="http://schemas.microsoft.com/office/infopath/2007/PartnerControls"/>
    </lcf76f155ced4ddcb4097134ff3c332f>
    <TaxCatchAll xmlns="b91de574-89e6-435b-9fa6-f4f0db890a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B34A813BDE9F4DA7A222E61C18C86C" ma:contentTypeVersion="18" ma:contentTypeDescription="Create a new document." ma:contentTypeScope="" ma:versionID="ef74c929fa0d8aa40ab4b0a328e7df80">
  <xsd:schema xmlns:xsd="http://www.w3.org/2001/XMLSchema" xmlns:xs="http://www.w3.org/2001/XMLSchema" xmlns:p="http://schemas.microsoft.com/office/2006/metadata/properties" xmlns:ns1="http://schemas.microsoft.com/sharepoint/v3" xmlns:ns2="5a584dee-74f5-416a-a293-f281f735bccf" xmlns:ns3="b91de574-89e6-435b-9fa6-f4f0db890ab4" targetNamespace="http://schemas.microsoft.com/office/2006/metadata/properties" ma:root="true" ma:fieldsID="442b9befa57b067bc31aa20494d64de3" ns1:_="" ns2:_="" ns3:_="">
    <xsd:import namespace="http://schemas.microsoft.com/sharepoint/v3"/>
    <xsd:import namespace="5a584dee-74f5-416a-a293-f281f735bccf"/>
    <xsd:import namespace="b91de574-89e6-435b-9fa6-f4f0db890a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584dee-74f5-416a-a293-f281f735bc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7dcdc937-6b58-40e7-8e57-9f02bdf7f9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de574-89e6-435b-9fa6-f4f0db890ab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48678c5-ebbc-4ebf-a155-6a1b3eebe1c1}" ma:internalName="TaxCatchAll" ma:showField="CatchAllData" ma:web="b91de574-89e6-435b-9fa6-f4f0db890a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848953-0B07-4559-8E12-64A03CE097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338EC3F-FE71-438C-9463-72F436A388C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a584dee-74f5-416a-a293-f281f735bccf"/>
    <ds:schemaRef ds:uri="b91de574-89e6-435b-9fa6-f4f0db890ab4"/>
  </ds:schemaRefs>
</ds:datastoreItem>
</file>

<file path=customXml/itemProps3.xml><?xml version="1.0" encoding="utf-8"?>
<ds:datastoreItem xmlns:ds="http://schemas.openxmlformats.org/officeDocument/2006/customXml" ds:itemID="{186D9BE9-4A32-4530-AACC-4D0901A296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a584dee-74f5-416a-a293-f281f735bccf"/>
    <ds:schemaRef ds:uri="b91de574-89e6-435b-9fa6-f4f0db890a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23841</TotalTime>
  <Words>1017</Words>
  <Application>Microsoft Office PowerPoint</Application>
  <PresentationFormat>Widescreen</PresentationFormat>
  <Paragraphs>333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</vt:lpstr>
      <vt:lpstr>Aptos Narrow</vt:lpstr>
      <vt:lpstr>Arial</vt:lpstr>
      <vt:lpstr>Calibri</vt:lpstr>
      <vt:lpstr>Calibri Light</vt:lpstr>
      <vt:lpstr>Courier New</vt:lpstr>
      <vt:lpstr>Myriad Pro</vt:lpstr>
      <vt:lpstr>Myriad Pro Light</vt:lpstr>
      <vt:lpstr>Times New Roman</vt:lpstr>
      <vt:lpstr>Wingdings</vt:lpstr>
      <vt:lpstr>Office Theme</vt:lpstr>
      <vt:lpstr>Glatfelter Generation II Separator</vt:lpstr>
      <vt:lpstr>PowerPoint Presentation</vt:lpstr>
      <vt:lpstr>PowerPoint Presentation</vt:lpstr>
      <vt:lpstr>PowerPoint Presentation</vt:lpstr>
      <vt:lpstr>Old Hickory Advanced Battery Technology Center</vt:lpstr>
      <vt:lpstr>Nonwoven Web forming technologies used by Glatfelter</vt:lpstr>
      <vt:lpstr>Three Pillars of Glatfelter’s Electrical Business</vt:lpstr>
      <vt:lpstr>Objectives of Generation II Separator</vt:lpstr>
      <vt:lpstr>Properties of Generation II vs. existing separators</vt:lpstr>
      <vt:lpstr>Properties of Gen II vs Dry Process Separator</vt:lpstr>
      <vt:lpstr>Wettability and Capillary Action</vt:lpstr>
      <vt:lpstr>Shrinkage Testing</vt:lpstr>
      <vt:lpstr>Cycle Life of Gen II vs. Dry Process Separator</vt:lpstr>
      <vt:lpstr>Cycle Life of Gen II vs. Dry Process Separator</vt:lpstr>
      <vt:lpstr>Cycle Life of Gen II vs. Dry Process Separator</vt:lpstr>
      <vt:lpstr>Rate Capability vs. Dry Process Separator</vt:lpstr>
      <vt:lpstr>Developments</vt:lpstr>
      <vt:lpstr>Developments</vt:lpstr>
      <vt:lpstr>Commercial Status</vt:lpstr>
      <vt:lpstr>Business Strategy</vt:lpstr>
      <vt:lpstr>Summary of Gen II Separator</vt:lpstr>
      <vt:lpstr>Thank you for your time.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Abee, Elliot K.</dc:creator>
  <cp:lastModifiedBy>Rittenhouse, David A.</cp:lastModifiedBy>
  <cp:revision>14</cp:revision>
  <dcterms:created xsi:type="dcterms:W3CDTF">2022-05-10T19:27:09Z</dcterms:created>
  <dcterms:modified xsi:type="dcterms:W3CDTF">2024-06-05T03:13:04Z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0x01010086B34A813BDE9F4DA7A222E61C18C86C</vt:lpwstr>
  </property>
  <property fmtid="{D5CDD505-2E9C-101B-9397-08002B2CF9AE}" pid="3" name="MediaServiceImageTags">
    <vt:lpwstr/>
  </property>
</Properties>
</file>